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5" r:id="rId4"/>
    <p:sldMasterId id="2147483941" r:id="rId5"/>
    <p:sldMasterId id="2147483963" r:id="rId6"/>
    <p:sldMasterId id="2147483977" r:id="rId7"/>
    <p:sldMasterId id="2147483989" r:id="rId8"/>
    <p:sldMasterId id="2147484221" r:id="rId9"/>
    <p:sldMasterId id="2147484095" r:id="rId10"/>
    <p:sldMasterId id="2147484114" r:id="rId11"/>
  </p:sldMasterIdLst>
  <p:notesMasterIdLst>
    <p:notesMasterId r:id="rId34"/>
  </p:notesMasterIdLst>
  <p:handoutMasterIdLst>
    <p:handoutMasterId r:id="rId35"/>
  </p:handoutMasterIdLst>
  <p:sldIdLst>
    <p:sldId id="476" r:id="rId12"/>
    <p:sldId id="584" r:id="rId13"/>
    <p:sldId id="478" r:id="rId14"/>
    <p:sldId id="479" r:id="rId15"/>
    <p:sldId id="480" r:id="rId16"/>
    <p:sldId id="481" r:id="rId17"/>
    <p:sldId id="482" r:id="rId18"/>
    <p:sldId id="483" r:id="rId19"/>
    <p:sldId id="484" r:id="rId20"/>
    <p:sldId id="485" r:id="rId21"/>
    <p:sldId id="486" r:id="rId22"/>
    <p:sldId id="487" r:id="rId23"/>
    <p:sldId id="488" r:id="rId24"/>
    <p:sldId id="489" r:id="rId25"/>
    <p:sldId id="490" r:id="rId26"/>
    <p:sldId id="491" r:id="rId27"/>
    <p:sldId id="492" r:id="rId28"/>
    <p:sldId id="493" r:id="rId29"/>
    <p:sldId id="494" r:id="rId30"/>
    <p:sldId id="495" r:id="rId31"/>
    <p:sldId id="496" r:id="rId32"/>
    <p:sldId id="4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pulsion Management - HECO" id="{81424C7B-296B-4CB2-97C8-86CCCAE67F6B}">
          <p14:sldIdLst>
            <p14:sldId id="476"/>
            <p14:sldId id="584"/>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Lst>
        </p14:section>
      </p14:sectionLst>
    </p:ext>
    <p:ext uri="{EFAFB233-063F-42B5-8137-9DF3F51BA10A}">
      <p15:sldGuideLst xmlns:p15="http://schemas.microsoft.com/office/powerpoint/2012/main">
        <p15:guide id="1" pos="49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FA68D-1179-AF5A-859E-059D66461A2C}" name="Karina Herdichek Jepsen" initials="KJ" userId="S::karje@g-o.dk::1bb817e8-e3f6-47d3-8dc2-0a5b6bcfe377" providerId="AD"/>
  <p188:author id="{9D98DFA1-32D8-98B7-CA3B-D26AE85636C1}" name="Anders Egehus" initials="AE" userId="S::aeg@g-o.dk::1f39526d-dd4e-45ee-bdfa-6dd6e63ce2d9" providerId="AD"/>
  <p188:author id="{47E451B0-A275-FB19-C209-07EC594581C1}" name="Thomas Kastrup" initials="TK" userId="S::tka@g-o.dk::25a5895e-3448-423a-b5a6-dd496151b0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DEE3EF"/>
    <a:srgbClr val="E0E5F0"/>
    <a:srgbClr val="F4F7F9"/>
    <a:srgbClr val="EEF0F9"/>
    <a:srgbClr val="437EC3"/>
    <a:srgbClr val="D0CECE"/>
    <a:srgbClr val="D3D3D3"/>
    <a:srgbClr val="A8A7A5"/>
    <a:srgbClr val="DAD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23" autoAdjust="0"/>
    <p:restoredTop sz="86164" autoAdjust="0"/>
  </p:normalViewPr>
  <p:slideViewPr>
    <p:cSldViewPr snapToGrid="0">
      <p:cViewPr>
        <p:scale>
          <a:sx n="146" d="100"/>
          <a:sy n="146" d="100"/>
        </p:scale>
        <p:origin x="1314" y="234"/>
      </p:cViewPr>
      <p:guideLst>
        <p:guide pos="492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ktikant" userId="88f74460-ad18-4f84-8dcc-340ff08f3dc5" providerId="ADAL" clId="{20FA5753-F39E-4F9F-9E9F-EA8F22CDD04B}"/>
    <pc:docChg chg="delSld delMainMaster delSection modSection">
      <pc:chgData name="Praktikant" userId="88f74460-ad18-4f84-8dcc-340ff08f3dc5" providerId="ADAL" clId="{20FA5753-F39E-4F9F-9E9F-EA8F22CDD04B}" dt="2025-02-27T12:48:56.566" v="4" actId="47"/>
      <pc:docMkLst>
        <pc:docMk/>
      </pc:docMkLst>
      <pc:sldChg chg="del">
        <pc:chgData name="Praktikant" userId="88f74460-ad18-4f84-8dcc-340ff08f3dc5" providerId="ADAL" clId="{20FA5753-F39E-4F9F-9E9F-EA8F22CDD04B}" dt="2025-02-27T12:46:29.583" v="2" actId="18676"/>
        <pc:sldMkLst>
          <pc:docMk/>
          <pc:sldMk cId="2351454320" sldId="257"/>
        </pc:sldMkLst>
      </pc:sldChg>
      <pc:sldChg chg="del">
        <pc:chgData name="Praktikant" userId="88f74460-ad18-4f84-8dcc-340ff08f3dc5" providerId="ADAL" clId="{20FA5753-F39E-4F9F-9E9F-EA8F22CDD04B}" dt="2025-02-27T12:46:29.583" v="2" actId="18676"/>
        <pc:sldMkLst>
          <pc:docMk/>
          <pc:sldMk cId="3251818211" sldId="260"/>
        </pc:sldMkLst>
      </pc:sldChg>
      <pc:sldChg chg="del">
        <pc:chgData name="Praktikant" userId="88f74460-ad18-4f84-8dcc-340ff08f3dc5" providerId="ADAL" clId="{20FA5753-F39E-4F9F-9E9F-EA8F22CDD04B}" dt="2025-02-27T12:46:29.583" v="2" actId="18676"/>
        <pc:sldMkLst>
          <pc:docMk/>
          <pc:sldMk cId="2807352563" sldId="263"/>
        </pc:sldMkLst>
      </pc:sldChg>
      <pc:sldChg chg="del">
        <pc:chgData name="Praktikant" userId="88f74460-ad18-4f84-8dcc-340ff08f3dc5" providerId="ADAL" clId="{20FA5753-F39E-4F9F-9E9F-EA8F22CDD04B}" dt="2025-02-27T12:46:29.583" v="2" actId="18676"/>
        <pc:sldMkLst>
          <pc:docMk/>
          <pc:sldMk cId="3448203896" sldId="264"/>
        </pc:sldMkLst>
      </pc:sldChg>
      <pc:sldChg chg="del">
        <pc:chgData name="Praktikant" userId="88f74460-ad18-4f84-8dcc-340ff08f3dc5" providerId="ADAL" clId="{20FA5753-F39E-4F9F-9E9F-EA8F22CDD04B}" dt="2025-02-27T12:46:29.583" v="2" actId="18676"/>
        <pc:sldMkLst>
          <pc:docMk/>
          <pc:sldMk cId="1306873217" sldId="348"/>
        </pc:sldMkLst>
      </pc:sldChg>
      <pc:sldChg chg="del">
        <pc:chgData name="Praktikant" userId="88f74460-ad18-4f84-8dcc-340ff08f3dc5" providerId="ADAL" clId="{20FA5753-F39E-4F9F-9E9F-EA8F22CDD04B}" dt="2025-02-27T12:46:29.583" v="2" actId="18676"/>
        <pc:sldMkLst>
          <pc:docMk/>
          <pc:sldMk cId="1085723418" sldId="349"/>
        </pc:sldMkLst>
      </pc:sldChg>
      <pc:sldChg chg="del">
        <pc:chgData name="Praktikant" userId="88f74460-ad18-4f84-8dcc-340ff08f3dc5" providerId="ADAL" clId="{20FA5753-F39E-4F9F-9E9F-EA8F22CDD04B}" dt="2025-02-27T12:46:20.715" v="0" actId="47"/>
        <pc:sldMkLst>
          <pc:docMk/>
          <pc:sldMk cId="1617304066" sldId="360"/>
        </pc:sldMkLst>
      </pc:sldChg>
      <pc:sldChg chg="del">
        <pc:chgData name="Praktikant" userId="88f74460-ad18-4f84-8dcc-340ff08f3dc5" providerId="ADAL" clId="{20FA5753-F39E-4F9F-9E9F-EA8F22CDD04B}" dt="2025-02-27T12:46:38.082" v="3" actId="18676"/>
        <pc:sldMkLst>
          <pc:docMk/>
          <pc:sldMk cId="603057161" sldId="408"/>
        </pc:sldMkLst>
      </pc:sldChg>
      <pc:sldChg chg="del">
        <pc:chgData name="Praktikant" userId="88f74460-ad18-4f84-8dcc-340ff08f3dc5" providerId="ADAL" clId="{20FA5753-F39E-4F9F-9E9F-EA8F22CDD04B}" dt="2025-02-27T12:46:38.082" v="3" actId="18676"/>
        <pc:sldMkLst>
          <pc:docMk/>
          <pc:sldMk cId="2304449285" sldId="409"/>
        </pc:sldMkLst>
      </pc:sldChg>
      <pc:sldChg chg="del">
        <pc:chgData name="Praktikant" userId="88f74460-ad18-4f84-8dcc-340ff08f3dc5" providerId="ADAL" clId="{20FA5753-F39E-4F9F-9E9F-EA8F22CDD04B}" dt="2025-02-27T12:46:38.082" v="3" actId="18676"/>
        <pc:sldMkLst>
          <pc:docMk/>
          <pc:sldMk cId="3228758196" sldId="412"/>
        </pc:sldMkLst>
      </pc:sldChg>
      <pc:sldChg chg="del">
        <pc:chgData name="Praktikant" userId="88f74460-ad18-4f84-8dcc-340ff08f3dc5" providerId="ADAL" clId="{20FA5753-F39E-4F9F-9E9F-EA8F22CDD04B}" dt="2025-02-27T12:46:38.082" v="3" actId="18676"/>
        <pc:sldMkLst>
          <pc:docMk/>
          <pc:sldMk cId="1059230425" sldId="413"/>
        </pc:sldMkLst>
      </pc:sldChg>
      <pc:sldChg chg="del">
        <pc:chgData name="Praktikant" userId="88f74460-ad18-4f84-8dcc-340ff08f3dc5" providerId="ADAL" clId="{20FA5753-F39E-4F9F-9E9F-EA8F22CDD04B}" dt="2025-02-27T12:46:29.583" v="2" actId="18676"/>
        <pc:sldMkLst>
          <pc:docMk/>
          <pc:sldMk cId="4204625903" sldId="424"/>
        </pc:sldMkLst>
      </pc:sldChg>
      <pc:sldChg chg="del">
        <pc:chgData name="Praktikant" userId="88f74460-ad18-4f84-8dcc-340ff08f3dc5" providerId="ADAL" clId="{20FA5753-F39E-4F9F-9E9F-EA8F22CDD04B}" dt="2025-02-27T12:46:29.583" v="2" actId="18676"/>
        <pc:sldMkLst>
          <pc:docMk/>
          <pc:sldMk cId="3710636170" sldId="425"/>
        </pc:sldMkLst>
      </pc:sldChg>
      <pc:sldChg chg="del">
        <pc:chgData name="Praktikant" userId="88f74460-ad18-4f84-8dcc-340ff08f3dc5" providerId="ADAL" clId="{20FA5753-F39E-4F9F-9E9F-EA8F22CDD04B}" dt="2025-02-27T12:46:38.082" v="3" actId="18676"/>
        <pc:sldMkLst>
          <pc:docMk/>
          <pc:sldMk cId="1633830823" sldId="561"/>
        </pc:sldMkLst>
      </pc:sldChg>
      <pc:sldChg chg="del">
        <pc:chgData name="Praktikant" userId="88f74460-ad18-4f84-8dcc-340ff08f3dc5" providerId="ADAL" clId="{20FA5753-F39E-4F9F-9E9F-EA8F22CDD04B}" dt="2025-02-27T12:48:56.566" v="4" actId="47"/>
        <pc:sldMkLst>
          <pc:docMk/>
          <pc:sldMk cId="3258494683" sldId="563"/>
        </pc:sldMkLst>
      </pc:sldChg>
      <pc:sldChg chg="del">
        <pc:chgData name="Praktikant" userId="88f74460-ad18-4f84-8dcc-340ff08f3dc5" providerId="ADAL" clId="{20FA5753-F39E-4F9F-9E9F-EA8F22CDD04B}" dt="2025-02-27T12:46:38.082" v="3" actId="18676"/>
        <pc:sldMkLst>
          <pc:docMk/>
          <pc:sldMk cId="3476127998" sldId="569"/>
        </pc:sldMkLst>
      </pc:sldChg>
      <pc:sldChg chg="del">
        <pc:chgData name="Praktikant" userId="88f74460-ad18-4f84-8dcc-340ff08f3dc5" providerId="ADAL" clId="{20FA5753-F39E-4F9F-9E9F-EA8F22CDD04B}" dt="2025-02-27T12:46:38.082" v="3" actId="18676"/>
        <pc:sldMkLst>
          <pc:docMk/>
          <pc:sldMk cId="2676587017" sldId="570"/>
        </pc:sldMkLst>
      </pc:sldChg>
      <pc:sldChg chg="del">
        <pc:chgData name="Praktikant" userId="88f74460-ad18-4f84-8dcc-340ff08f3dc5" providerId="ADAL" clId="{20FA5753-F39E-4F9F-9E9F-EA8F22CDD04B}" dt="2025-02-27T12:46:38.082" v="3" actId="18676"/>
        <pc:sldMkLst>
          <pc:docMk/>
          <pc:sldMk cId="1605267359" sldId="571"/>
        </pc:sldMkLst>
      </pc:sldChg>
      <pc:sldChg chg="del">
        <pc:chgData name="Praktikant" userId="88f74460-ad18-4f84-8dcc-340ff08f3dc5" providerId="ADAL" clId="{20FA5753-F39E-4F9F-9E9F-EA8F22CDD04B}" dt="2025-02-27T12:46:38.082" v="3" actId="18676"/>
        <pc:sldMkLst>
          <pc:docMk/>
          <pc:sldMk cId="906280231" sldId="572"/>
        </pc:sldMkLst>
      </pc:sldChg>
      <pc:sldChg chg="del">
        <pc:chgData name="Praktikant" userId="88f74460-ad18-4f84-8dcc-340ff08f3dc5" providerId="ADAL" clId="{20FA5753-F39E-4F9F-9E9F-EA8F22CDD04B}" dt="2025-02-27T12:46:38.082" v="3" actId="18676"/>
        <pc:sldMkLst>
          <pc:docMk/>
          <pc:sldMk cId="4207595856" sldId="573"/>
        </pc:sldMkLst>
      </pc:sldChg>
      <pc:sldChg chg="del">
        <pc:chgData name="Praktikant" userId="88f74460-ad18-4f84-8dcc-340ff08f3dc5" providerId="ADAL" clId="{20FA5753-F39E-4F9F-9E9F-EA8F22CDD04B}" dt="2025-02-27T12:46:38.082" v="3" actId="18676"/>
        <pc:sldMkLst>
          <pc:docMk/>
          <pc:sldMk cId="890521844" sldId="574"/>
        </pc:sldMkLst>
      </pc:sldChg>
      <pc:sldChg chg="del">
        <pc:chgData name="Praktikant" userId="88f74460-ad18-4f84-8dcc-340ff08f3dc5" providerId="ADAL" clId="{20FA5753-F39E-4F9F-9E9F-EA8F22CDD04B}" dt="2025-02-27T12:46:38.082" v="3" actId="18676"/>
        <pc:sldMkLst>
          <pc:docMk/>
          <pc:sldMk cId="4244444369" sldId="575"/>
        </pc:sldMkLst>
      </pc:sldChg>
      <pc:sldChg chg="del">
        <pc:chgData name="Praktikant" userId="88f74460-ad18-4f84-8dcc-340ff08f3dc5" providerId="ADAL" clId="{20FA5753-F39E-4F9F-9E9F-EA8F22CDD04B}" dt="2025-02-27T12:46:38.082" v="3" actId="18676"/>
        <pc:sldMkLst>
          <pc:docMk/>
          <pc:sldMk cId="2081025568" sldId="576"/>
        </pc:sldMkLst>
      </pc:sldChg>
      <pc:sldChg chg="del">
        <pc:chgData name="Praktikant" userId="88f74460-ad18-4f84-8dcc-340ff08f3dc5" providerId="ADAL" clId="{20FA5753-F39E-4F9F-9E9F-EA8F22CDD04B}" dt="2025-02-27T12:46:29.583" v="2" actId="18676"/>
        <pc:sldMkLst>
          <pc:docMk/>
          <pc:sldMk cId="1070278831" sldId="577"/>
        </pc:sldMkLst>
      </pc:sldChg>
      <pc:sldChg chg="del">
        <pc:chgData name="Praktikant" userId="88f74460-ad18-4f84-8dcc-340ff08f3dc5" providerId="ADAL" clId="{20FA5753-F39E-4F9F-9E9F-EA8F22CDD04B}" dt="2025-02-27T12:46:29.583" v="2" actId="18676"/>
        <pc:sldMkLst>
          <pc:docMk/>
          <pc:sldMk cId="2856519202" sldId="578"/>
        </pc:sldMkLst>
      </pc:sldChg>
      <pc:sldChg chg="del">
        <pc:chgData name="Praktikant" userId="88f74460-ad18-4f84-8dcc-340ff08f3dc5" providerId="ADAL" clId="{20FA5753-F39E-4F9F-9E9F-EA8F22CDD04B}" dt="2025-02-27T12:46:29.583" v="2" actId="18676"/>
        <pc:sldMkLst>
          <pc:docMk/>
          <pc:sldMk cId="130172430" sldId="582"/>
        </pc:sldMkLst>
      </pc:sldChg>
      <pc:sldChg chg="del">
        <pc:chgData name="Praktikant" userId="88f74460-ad18-4f84-8dcc-340ff08f3dc5" providerId="ADAL" clId="{20FA5753-F39E-4F9F-9E9F-EA8F22CDD04B}" dt="2025-02-27T12:46:29.583" v="2" actId="18676"/>
        <pc:sldMkLst>
          <pc:docMk/>
          <pc:sldMk cId="1456703470" sldId="583"/>
        </pc:sldMkLst>
      </pc:sldChg>
      <pc:sldChg chg="del">
        <pc:chgData name="Praktikant" userId="88f74460-ad18-4f84-8dcc-340ff08f3dc5" providerId="ADAL" clId="{20FA5753-F39E-4F9F-9E9F-EA8F22CDD04B}" dt="2025-02-27T12:46:29.583" v="2" actId="18676"/>
        <pc:sldMkLst>
          <pc:docMk/>
          <pc:sldMk cId="1544869868" sldId="597"/>
        </pc:sldMkLst>
      </pc:sldChg>
      <pc:sldChg chg="del">
        <pc:chgData name="Praktikant" userId="88f74460-ad18-4f84-8dcc-340ff08f3dc5" providerId="ADAL" clId="{20FA5753-F39E-4F9F-9E9F-EA8F22CDD04B}" dt="2025-02-27T12:46:29.583" v="2" actId="18676"/>
        <pc:sldMkLst>
          <pc:docMk/>
          <pc:sldMk cId="3800530722" sldId="598"/>
        </pc:sldMkLst>
      </pc:sldChg>
      <pc:sldChg chg="del">
        <pc:chgData name="Praktikant" userId="88f74460-ad18-4f84-8dcc-340ff08f3dc5" providerId="ADAL" clId="{20FA5753-F39E-4F9F-9E9F-EA8F22CDD04B}" dt="2025-02-27T12:46:29.583" v="2" actId="18676"/>
        <pc:sldMkLst>
          <pc:docMk/>
          <pc:sldMk cId="983121568" sldId="601"/>
        </pc:sldMkLst>
      </pc:sldChg>
      <pc:sldChg chg="del">
        <pc:chgData name="Praktikant" userId="88f74460-ad18-4f84-8dcc-340ff08f3dc5" providerId="ADAL" clId="{20FA5753-F39E-4F9F-9E9F-EA8F22CDD04B}" dt="2025-02-27T12:46:29.583" v="2" actId="18676"/>
        <pc:sldMkLst>
          <pc:docMk/>
          <pc:sldMk cId="138250143" sldId="604"/>
        </pc:sldMkLst>
      </pc:sldChg>
      <pc:sldChg chg="del">
        <pc:chgData name="Praktikant" userId="88f74460-ad18-4f84-8dcc-340ff08f3dc5" providerId="ADAL" clId="{20FA5753-F39E-4F9F-9E9F-EA8F22CDD04B}" dt="2025-02-27T12:46:29.583" v="2" actId="18676"/>
        <pc:sldMkLst>
          <pc:docMk/>
          <pc:sldMk cId="306222689" sldId="605"/>
        </pc:sldMkLst>
      </pc:sldChg>
      <pc:sldMasterChg chg="del delSldLayout">
        <pc:chgData name="Praktikant" userId="88f74460-ad18-4f84-8dcc-340ff08f3dc5" providerId="ADAL" clId="{20FA5753-F39E-4F9F-9E9F-EA8F22CDD04B}" dt="2025-02-27T12:46:38.082" v="3" actId="18676"/>
        <pc:sldMasterMkLst>
          <pc:docMk/>
          <pc:sldMasterMk cId="2782876291" sldId="2147483648"/>
        </pc:sldMasterMkLst>
        <pc:sldLayoutChg chg="del">
          <pc:chgData name="Praktikant" userId="88f74460-ad18-4f84-8dcc-340ff08f3dc5" providerId="ADAL" clId="{20FA5753-F39E-4F9F-9E9F-EA8F22CDD04B}" dt="2025-02-27T12:46:38.082" v="3" actId="18676"/>
          <pc:sldLayoutMkLst>
            <pc:docMk/>
            <pc:sldMasterMk cId="2782876291" sldId="2147483648"/>
            <pc:sldLayoutMk cId="1730617071" sldId="2147483649"/>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517001738" sldId="214748365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650257561" sldId="2147483655"/>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109956874" sldId="214748365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40472517" sldId="2147483658"/>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032701464" sldId="2147483659"/>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460626162" sldId="214748366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564532829" sldId="2147483661"/>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891101902" sldId="2147483663"/>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985463864" sldId="2147483666"/>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724120526" sldId="2147483692"/>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814790464" sldId="2147483696"/>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1282620527" sldId="214748371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094992538" sldId="2147483813"/>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042453149" sldId="214748381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795139138" sldId="214748383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76928174" sldId="2147483891"/>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18369104" sldId="2147484024"/>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254402972" sldId="2147484026"/>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005028140" sldId="214748402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225283900" sldId="2147484028"/>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93116054" sldId="2147484029"/>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1697933143" sldId="214748403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660076679" sldId="2147484039"/>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850804893" sldId="214748404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951531063" sldId="2147484041"/>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1673174738" sldId="2147484042"/>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1353788815" sldId="2147484044"/>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604532087" sldId="2147484045"/>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622651172" sldId="2147484046"/>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779490779" sldId="214748404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783034413" sldId="2147484048"/>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007520263" sldId="2147484049"/>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842922270" sldId="214748405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207183097" sldId="2147484076"/>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741582294" sldId="214748407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1480819475" sldId="2147484078"/>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760760645" sldId="2147484079"/>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1450289621" sldId="2147484080"/>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148881295" sldId="2147484081"/>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895322504" sldId="2147484083"/>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203627775" sldId="2147484084"/>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111174733" sldId="2147484086"/>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429839588" sldId="2147484087"/>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3208122635" sldId="2147484088"/>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417293005" sldId="2147484091"/>
          </pc:sldLayoutMkLst>
        </pc:sldLayoutChg>
        <pc:sldLayoutChg chg="del">
          <pc:chgData name="Praktikant" userId="88f74460-ad18-4f84-8dcc-340ff08f3dc5" providerId="ADAL" clId="{20FA5753-F39E-4F9F-9E9F-EA8F22CDD04B}" dt="2025-02-27T12:46:38.082" v="3" actId="18676"/>
          <pc:sldLayoutMkLst>
            <pc:docMk/>
            <pc:sldMasterMk cId="2782876291" sldId="2147483648"/>
            <pc:sldLayoutMk cId="2877238313" sldId="214748421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14197A39-7762-CBF0-4D4C-8A4F4AC991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a:extLst>
              <a:ext uri="{FF2B5EF4-FFF2-40B4-BE49-F238E27FC236}">
                <a16:creationId xmlns:a16="http://schemas.microsoft.com/office/drawing/2014/main" id="{A69015D2-9EEC-8923-7734-6F5B4BD7D7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A512EB-5BCD-4172-8FD6-473AF2A7F001}" type="datetimeFigureOut">
              <a:rPr lang="en-GB" smtClean="0"/>
              <a:t>27/02/2025</a:t>
            </a:fld>
            <a:endParaRPr lang="en-GB"/>
          </a:p>
        </p:txBody>
      </p:sp>
      <p:sp>
        <p:nvSpPr>
          <p:cNvPr id="4" name="Pladsholder til sidefod 3">
            <a:extLst>
              <a:ext uri="{FF2B5EF4-FFF2-40B4-BE49-F238E27FC236}">
                <a16:creationId xmlns:a16="http://schemas.microsoft.com/office/drawing/2014/main" id="{6B943B2D-B091-D0F1-E27B-C0F1ECE0E1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a:extLst>
              <a:ext uri="{FF2B5EF4-FFF2-40B4-BE49-F238E27FC236}">
                <a16:creationId xmlns:a16="http://schemas.microsoft.com/office/drawing/2014/main" id="{F1276566-4E06-AE99-5A0C-13EB38D549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6ECB9-4EDA-4CC9-AF98-0E99A7E4174A}" type="slidenum">
              <a:rPr lang="en-GB" smtClean="0"/>
              <a:t>‹#›</a:t>
            </a:fld>
            <a:endParaRPr lang="en-GB"/>
          </a:p>
        </p:txBody>
      </p:sp>
    </p:spTree>
    <p:extLst>
      <p:ext uri="{BB962C8B-B14F-4D97-AF65-F5344CB8AC3E}">
        <p14:creationId xmlns:p14="http://schemas.microsoft.com/office/powerpoint/2010/main" val="42268336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19035-C459-4D12-99EF-0BB4F6EBF60A}" type="datetimeFigureOut">
              <a:rPr lang="en-GB" smtClean="0"/>
              <a:t>27/02/2025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69DC5-8AB8-4BEB-9B73-26323BDF88E5}" type="slidenum">
              <a:rPr lang="en-GB" smtClean="0"/>
              <a:t>‹#›</a:t>
            </a:fld>
            <a:endParaRPr lang="en-GB"/>
          </a:p>
        </p:txBody>
      </p:sp>
    </p:spTree>
    <p:extLst>
      <p:ext uri="{BB962C8B-B14F-4D97-AF65-F5344CB8AC3E}">
        <p14:creationId xmlns:p14="http://schemas.microsoft.com/office/powerpoint/2010/main" val="407968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a:solidFill>
                  <a:schemeClr val="bg1"/>
                </a:solidFill>
              </a:rPr>
              <a:t>While a </a:t>
            </a:r>
            <a:r>
              <a:rPr lang="en-GB" sz="1200" err="1">
                <a:solidFill>
                  <a:schemeClr val="bg1"/>
                </a:solidFill>
              </a:rPr>
              <a:t>Heco</a:t>
            </a:r>
            <a:r>
              <a:rPr lang="en-GB" sz="1200">
                <a:solidFill>
                  <a:schemeClr val="bg1"/>
                </a:solidFill>
              </a:rPr>
              <a:t> piston rod stuffing box can seem insignificant, it is key to keep the engines of your ship running. </a:t>
            </a:r>
          </a:p>
          <a:p>
            <a:r>
              <a:rPr lang="en-GB" sz="1200">
                <a:solidFill>
                  <a:schemeClr val="bg1"/>
                </a:solidFill>
              </a:rPr>
              <a:t>The unique feature of a slow speed two stroke engine is the sealing between the dirty combustion part and the clean crank case. The heart of this division is the piston rod stuffing box that we produce.</a:t>
            </a:r>
          </a:p>
          <a:p>
            <a:endParaRPr lang="en-GB"/>
          </a:p>
        </p:txBody>
      </p:sp>
      <p:sp>
        <p:nvSpPr>
          <p:cNvPr id="4" name="Pladsholder til slidenummer 3"/>
          <p:cNvSpPr>
            <a:spLocks noGrp="1"/>
          </p:cNvSpPr>
          <p:nvPr>
            <p:ph type="sldNum" sz="quarter" idx="5"/>
          </p:nvPr>
        </p:nvSpPr>
        <p:spPr/>
        <p:txBody>
          <a:bodyPr/>
          <a:lstStyle/>
          <a:p>
            <a:fld id="{10569DC5-8AB8-4BEB-9B73-26323BDF88E5}" type="slidenum">
              <a:rPr lang="en-GB" smtClean="0"/>
              <a:t>1</a:t>
            </a:fld>
            <a:endParaRPr lang="en-GB"/>
          </a:p>
        </p:txBody>
      </p:sp>
    </p:spTree>
    <p:extLst>
      <p:ext uri="{BB962C8B-B14F-4D97-AF65-F5344CB8AC3E}">
        <p14:creationId xmlns:p14="http://schemas.microsoft.com/office/powerpoint/2010/main" val="332675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10569DC5-8AB8-4BEB-9B73-26323BDF88E5}" type="slidenum">
              <a:rPr lang="en-GB" smtClean="0"/>
              <a:t>19</a:t>
            </a:fld>
            <a:endParaRPr lang="en-GB"/>
          </a:p>
        </p:txBody>
      </p:sp>
    </p:spTree>
    <p:extLst>
      <p:ext uri="{BB962C8B-B14F-4D97-AF65-F5344CB8AC3E}">
        <p14:creationId xmlns:p14="http://schemas.microsoft.com/office/powerpoint/2010/main" val="4274674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s/slide17.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1.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2.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Master" Target="../slideMasters/slideMaster8.xml"/><Relationship Id="rId4" Type="http://schemas.openxmlformats.org/officeDocument/2006/relationships/image" Target="../media/image8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5.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5.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Master" Target="../slideMasters/slideMaster8.xml"/><Relationship Id="rId5" Type="http://schemas.openxmlformats.org/officeDocument/2006/relationships/image" Target="../media/image109.svg"/><Relationship Id="rId4" Type="http://schemas.openxmlformats.org/officeDocument/2006/relationships/image" Target="../media/image10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1.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5.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2.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3.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4.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slide" Target="../slides/slide17.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5.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8.jpe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5.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Master" Target="../slideMasters/slideMaster8.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9.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Master" Target="../slideMasters/slideMaster8.xml"/><Relationship Id="rId5" Type="http://schemas.openxmlformats.org/officeDocument/2006/relationships/image" Target="../media/image136.png"/><Relationship Id="rId4" Type="http://schemas.openxmlformats.org/officeDocument/2006/relationships/image" Target="../media/image13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s/slide17.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slide" Target="../slides/slide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slide" Target="../slides/slide2.xml"/><Relationship Id="rId4" Type="http://schemas.openxmlformats.org/officeDocument/2006/relationships/image" Target="../media/image4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4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4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e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43.png"/><Relationship Id="rId4" Type="http://schemas.openxmlformats.org/officeDocument/2006/relationships/slide" Target="../slides/slide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e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43.png"/><Relationship Id="rId4" Type="http://schemas.openxmlformats.org/officeDocument/2006/relationships/slide" Target="../slides/slide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jpe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jpe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jpg"/><Relationship Id="rId1" Type="http://schemas.openxmlformats.org/officeDocument/2006/relationships/slideMaster" Target="../slideMasters/slideMaster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s/slide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jpe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jpe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jpe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7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76.svg"/><Relationship Id="rId5" Type="http://schemas.openxmlformats.org/officeDocument/2006/relationships/image" Target="../media/image71.png"/><Relationship Id="rId4" Type="http://schemas.openxmlformats.org/officeDocument/2006/relationships/image" Target="../media/image7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78.svg"/><Relationship Id="rId5" Type="http://schemas.openxmlformats.org/officeDocument/2006/relationships/image" Target="../media/image69.png"/><Relationship Id="rId4" Type="http://schemas.openxmlformats.org/officeDocument/2006/relationships/image" Target="../media/image7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76.svg"/><Relationship Id="rId4" Type="http://schemas.openxmlformats.org/officeDocument/2006/relationships/image" Target="../media/image7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78.svg"/><Relationship Id="rId4" Type="http://schemas.openxmlformats.org/officeDocument/2006/relationships/image" Target="../media/image69.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8.svg"/><Relationship Id="rId4" Type="http://schemas.openxmlformats.org/officeDocument/2006/relationships/slide" Target="../slides/slide2.xml"/><Relationship Id="rId9" Type="http://schemas.openxmlformats.org/officeDocument/2006/relationships/image" Target="../media/image6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76.svg"/><Relationship Id="rId4" Type="http://schemas.openxmlformats.org/officeDocument/2006/relationships/image" Target="../media/image71.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ensator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900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68000" y="3420000"/>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9" name="Picture 9" descr="Icon&#10;&#10;Description automatically generated">
            <a:hlinkClick r:id="rId4" action="ppaction://hlinksldjump"/>
            <a:extLst>
              <a:ext uri="{FF2B5EF4-FFF2-40B4-BE49-F238E27FC236}">
                <a16:creationId xmlns:a16="http://schemas.microsoft.com/office/drawing/2014/main" id="{0A2FB88E-F0BF-5C76-4526-CC92AA42016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6" name="Text Placeholder 5">
            <a:extLst>
              <a:ext uri="{FF2B5EF4-FFF2-40B4-BE49-F238E27FC236}">
                <a16:creationId xmlns:a16="http://schemas.microsoft.com/office/drawing/2014/main" id="{849FEC7F-D6C7-F0B3-C55E-6559AD162D21}"/>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3F82699A-AECE-6209-B284-16CF6A13D6A7}"/>
              </a:ext>
            </a:extLst>
          </p:cNvPr>
          <p:cNvPicPr>
            <a:picLocks noChangeAspect="1"/>
          </p:cNvPicPr>
          <p:nvPr userDrawn="1"/>
        </p:nvPicPr>
        <p:blipFill>
          <a:blip r:embed="rId6"/>
          <a:stretch>
            <a:fillRect/>
          </a:stretch>
        </p:blipFill>
        <p:spPr>
          <a:xfrm>
            <a:off x="10496665" y="388768"/>
            <a:ext cx="1250835" cy="93600"/>
          </a:xfrm>
          <a:prstGeom prst="rect">
            <a:avLst/>
          </a:prstGeom>
        </p:spPr>
      </p:pic>
    </p:spTree>
    <p:extLst>
      <p:ext uri="{BB962C8B-B14F-4D97-AF65-F5344CB8AC3E}">
        <p14:creationId xmlns:p14="http://schemas.microsoft.com/office/powerpoint/2010/main" val="303581402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ensators 2 Conten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GOMG logo" descr="A picture containing text, person, person, standing&#10;&#10;Description automatically generated">
            <a:extLst>
              <a:ext uri="{FF2B5EF4-FFF2-40B4-BE49-F238E27FC236}">
                <a16:creationId xmlns:a16="http://schemas.microsoft.com/office/drawing/2014/main" id="{7D32287D-99A3-AD4C-6E9A-ADFB7B26CC0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559" r="43155"/>
          <a:stretch/>
        </p:blipFill>
        <p:spPr>
          <a:xfrm>
            <a:off x="7943845" y="0"/>
            <a:ext cx="4248155"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67970069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1+1 Headers 1+1 Content - split 2/1">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a:cxnSpLocks/>
          </p:cNvCxnSpPr>
          <p:nvPr userDrawn="1"/>
        </p:nvCxnSpPr>
        <p:spPr>
          <a:xfrm>
            <a:off x="7992000" y="1477547"/>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8" name="Content Placeholder 1">
            <a:extLst>
              <a:ext uri="{FF2B5EF4-FFF2-40B4-BE49-F238E27FC236}">
                <a16:creationId xmlns:a16="http://schemas.microsoft.com/office/drawing/2014/main" id="{1411AE4A-AEF8-57A7-2A8A-3E4D5EE5C8A4}"/>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27847D01-82BB-C0DD-90FF-2294C2A9B9C4}"/>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5" name="Content Placeholder 1">
            <a:extLst>
              <a:ext uri="{FF2B5EF4-FFF2-40B4-BE49-F238E27FC236}">
                <a16:creationId xmlns:a16="http://schemas.microsoft.com/office/drawing/2014/main" id="{5052B837-EAFE-3996-16AD-F696A9920C9A}"/>
              </a:ext>
            </a:extLst>
          </p:cNvPr>
          <p:cNvSpPr>
            <a:spLocks noGrp="1"/>
          </p:cNvSpPr>
          <p:nvPr>
            <p:ph sz="half" idx="15"/>
          </p:nvPr>
        </p:nvSpPr>
        <p:spPr>
          <a:xfrm>
            <a:off x="7933184" y="1487780"/>
            <a:ext cx="3937039"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
            <a:extLst>
              <a:ext uri="{FF2B5EF4-FFF2-40B4-BE49-F238E27FC236}">
                <a16:creationId xmlns:a16="http://schemas.microsoft.com/office/drawing/2014/main" id="{41FBDB5A-A06C-4061-0D22-AE75FBD9EEC0}"/>
              </a:ext>
            </a:extLst>
          </p:cNvPr>
          <p:cNvSpPr>
            <a:spLocks noGrp="1"/>
          </p:cNvSpPr>
          <p:nvPr>
            <p:ph type="body" sz="quarter" idx="16"/>
          </p:nvPr>
        </p:nvSpPr>
        <p:spPr>
          <a:xfrm>
            <a:off x="7920000" y="1152217"/>
            <a:ext cx="3937039"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7" name="Date Placeholder 1">
            <a:extLst>
              <a:ext uri="{FF2B5EF4-FFF2-40B4-BE49-F238E27FC236}">
                <a16:creationId xmlns:a16="http://schemas.microsoft.com/office/drawing/2014/main" id="{6DD46D30-CFBD-3CDD-A248-483E2810C2F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5BAC2A2-ACDE-3A78-5FE1-5A02376E6DE8}"/>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736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title 3 Headers 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84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84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6" name="Content Placeholder 1">
            <a:extLst>
              <a:ext uri="{FF2B5EF4-FFF2-40B4-BE49-F238E27FC236}">
                <a16:creationId xmlns:a16="http://schemas.microsoft.com/office/drawing/2014/main" id="{16061A83-AEE7-1813-0818-80D0809C5AEB}"/>
              </a:ext>
            </a:extLst>
          </p:cNvPr>
          <p:cNvSpPr>
            <a:spLocks noGrp="1"/>
          </p:cNvSpPr>
          <p:nvPr>
            <p:ph sz="half" idx="18"/>
          </p:nvPr>
        </p:nvSpPr>
        <p:spPr>
          <a:xfrm>
            <a:off x="4218537" y="1476000"/>
            <a:ext cx="3780000"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77109F71-4D03-BBA0-A86D-A8859ABDF4A9}"/>
              </a:ext>
            </a:extLst>
          </p:cNvPr>
          <p:cNvSpPr>
            <a:spLocks noGrp="1"/>
          </p:cNvSpPr>
          <p:nvPr>
            <p:ph type="body" sz="quarter" idx="19"/>
          </p:nvPr>
        </p:nvSpPr>
        <p:spPr>
          <a:xfrm>
            <a:off x="4218538"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8" name="Content Placeholder 1">
            <a:extLst>
              <a:ext uri="{FF2B5EF4-FFF2-40B4-BE49-F238E27FC236}">
                <a16:creationId xmlns:a16="http://schemas.microsoft.com/office/drawing/2014/main" id="{89EA5855-205C-F8F4-BDAB-1E937B10585F}"/>
              </a:ext>
            </a:extLst>
          </p:cNvPr>
          <p:cNvSpPr>
            <a:spLocks noGrp="1"/>
          </p:cNvSpPr>
          <p:nvPr>
            <p:ph sz="half" idx="20"/>
          </p:nvPr>
        </p:nvSpPr>
        <p:spPr>
          <a:xfrm>
            <a:off x="8050925" y="1476000"/>
            <a:ext cx="3780000"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72F04F24-FF0E-B634-CC22-099840D4F591}"/>
              </a:ext>
            </a:extLst>
          </p:cNvPr>
          <p:cNvSpPr>
            <a:spLocks noGrp="1"/>
          </p:cNvSpPr>
          <p:nvPr>
            <p:ph type="body" sz="quarter" idx="21"/>
          </p:nvPr>
        </p:nvSpPr>
        <p:spPr>
          <a:xfrm>
            <a:off x="8050926"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Date Placeholder 1">
            <a:extLst>
              <a:ext uri="{FF2B5EF4-FFF2-40B4-BE49-F238E27FC236}">
                <a16:creationId xmlns:a16="http://schemas.microsoft.com/office/drawing/2014/main" id="{F0192FB4-2244-B1D3-33FE-13F02C4D3178}"/>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C626F90C-0904-0054-3033-B3367F2CDCB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67453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5999"/>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9" name="Straight Connector 1">
            <a:extLst>
              <a:ext uri="{FF2B5EF4-FFF2-40B4-BE49-F238E27FC236}">
                <a16:creationId xmlns:a16="http://schemas.microsoft.com/office/drawing/2014/main" id="{B19E5369-C123-596E-7B15-F28291B80A97}"/>
              </a:ext>
            </a:extLst>
          </p:cNvPr>
          <p:cNvCxnSpPr>
            <a:cxnSpLocks/>
          </p:cNvCxnSpPr>
          <p:nvPr userDrawn="1"/>
        </p:nvCxnSpPr>
        <p:spPr>
          <a:xfrm>
            <a:off x="3215680"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
            <a:extLst>
              <a:ext uri="{FF2B5EF4-FFF2-40B4-BE49-F238E27FC236}">
                <a16:creationId xmlns:a16="http://schemas.microsoft.com/office/drawing/2014/main" id="{8A7412A6-59A2-305A-A4A6-79F25991E4D5}"/>
              </a:ext>
            </a:extLst>
          </p:cNvPr>
          <p:cNvSpPr>
            <a:spLocks noGrp="1"/>
          </p:cNvSpPr>
          <p:nvPr>
            <p:ph sz="half" idx="18"/>
          </p:nvPr>
        </p:nvSpPr>
        <p:spPr>
          <a:xfrm>
            <a:off x="3215680" y="1475250"/>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
            <a:extLst>
              <a:ext uri="{FF2B5EF4-FFF2-40B4-BE49-F238E27FC236}">
                <a16:creationId xmlns:a16="http://schemas.microsoft.com/office/drawing/2014/main" id="{45A64B92-084F-3838-4B43-CC9D9D263BCA}"/>
              </a:ext>
            </a:extLst>
          </p:cNvPr>
          <p:cNvSpPr>
            <a:spLocks noGrp="1"/>
          </p:cNvSpPr>
          <p:nvPr>
            <p:ph type="body" sz="quarter" idx="19"/>
          </p:nvPr>
        </p:nvSpPr>
        <p:spPr>
          <a:xfrm>
            <a:off x="3215681" y="115146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2" name="Straight Connector 1">
            <a:extLst>
              <a:ext uri="{FF2B5EF4-FFF2-40B4-BE49-F238E27FC236}">
                <a16:creationId xmlns:a16="http://schemas.microsoft.com/office/drawing/2014/main" id="{853F2A3A-5A83-339E-18D0-A64D9C465BFC}"/>
              </a:ext>
            </a:extLst>
          </p:cNvPr>
          <p:cNvCxnSpPr>
            <a:cxnSpLocks/>
          </p:cNvCxnSpPr>
          <p:nvPr userDrawn="1"/>
        </p:nvCxnSpPr>
        <p:spPr>
          <a:xfrm>
            <a:off x="6168008" y="1484484"/>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AF38A4F0-440A-14B2-C6F9-C4AF7C03EDBF}"/>
              </a:ext>
            </a:extLst>
          </p:cNvPr>
          <p:cNvSpPr>
            <a:spLocks noGrp="1"/>
          </p:cNvSpPr>
          <p:nvPr>
            <p:ph sz="half" idx="20"/>
          </p:nvPr>
        </p:nvSpPr>
        <p:spPr>
          <a:xfrm>
            <a:off x="6168008" y="1484483"/>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93EEACE8-A81B-CD92-F298-24E40471FB54}"/>
              </a:ext>
            </a:extLst>
          </p:cNvPr>
          <p:cNvSpPr>
            <a:spLocks noGrp="1"/>
          </p:cNvSpPr>
          <p:nvPr>
            <p:ph type="body" sz="quarter" idx="21"/>
          </p:nvPr>
        </p:nvSpPr>
        <p:spPr>
          <a:xfrm>
            <a:off x="6168009" y="116070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8" name="Straight Connector 1">
            <a:extLst>
              <a:ext uri="{FF2B5EF4-FFF2-40B4-BE49-F238E27FC236}">
                <a16:creationId xmlns:a16="http://schemas.microsoft.com/office/drawing/2014/main" id="{5BE356A7-C85E-1ED7-3B43-EFBE0649877E}"/>
              </a:ext>
            </a:extLst>
          </p:cNvPr>
          <p:cNvCxnSpPr>
            <a:cxnSpLocks/>
          </p:cNvCxnSpPr>
          <p:nvPr userDrawn="1"/>
        </p:nvCxnSpPr>
        <p:spPr>
          <a:xfrm>
            <a:off x="9059999"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246CEB98-A955-21A5-328C-4DCDF73AC247}"/>
              </a:ext>
            </a:extLst>
          </p:cNvPr>
          <p:cNvSpPr>
            <a:spLocks noGrp="1"/>
          </p:cNvSpPr>
          <p:nvPr>
            <p:ph sz="half" idx="22"/>
          </p:nvPr>
        </p:nvSpPr>
        <p:spPr>
          <a:xfrm>
            <a:off x="9059999" y="1475250"/>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
            <a:extLst>
              <a:ext uri="{FF2B5EF4-FFF2-40B4-BE49-F238E27FC236}">
                <a16:creationId xmlns:a16="http://schemas.microsoft.com/office/drawing/2014/main" id="{2E8A8442-61EF-15E5-884B-B6AF8BB9C4BC}"/>
              </a:ext>
            </a:extLst>
          </p:cNvPr>
          <p:cNvSpPr>
            <a:spLocks noGrp="1"/>
          </p:cNvSpPr>
          <p:nvPr>
            <p:ph type="body" sz="quarter" idx="23"/>
          </p:nvPr>
        </p:nvSpPr>
        <p:spPr>
          <a:xfrm>
            <a:off x="9060000" y="115146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1" name="Date Placeholder 1">
            <a:extLst>
              <a:ext uri="{FF2B5EF4-FFF2-40B4-BE49-F238E27FC236}">
                <a16:creationId xmlns:a16="http://schemas.microsoft.com/office/drawing/2014/main" id="{F657ABBF-CAE5-5A83-83E2-A6084F7BF676}"/>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6DCB47B-E77E-C41C-7630-9420C22AA2B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24395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ubtitle 3+3 Headers 3+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15" name="Straight Connector 6">
            <a:extLst>
              <a:ext uri="{FF2B5EF4-FFF2-40B4-BE49-F238E27FC236}">
                <a16:creationId xmlns:a16="http://schemas.microsoft.com/office/drawing/2014/main" id="{6CFB1AFD-AAB4-E604-1BAE-1F87883DDE9E}"/>
              </a:ext>
            </a:extLst>
          </p:cNvPr>
          <p:cNvCxnSpPr>
            <a:cxnSpLocks/>
          </p:cNvCxnSpPr>
          <p:nvPr userDrawn="1"/>
        </p:nvCxnSpPr>
        <p:spPr>
          <a:xfrm>
            <a:off x="8064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665846D9-F03B-6849-D0F9-FAC67232F520}"/>
              </a:ext>
            </a:extLst>
          </p:cNvPr>
          <p:cNvCxnSpPr>
            <a:cxnSpLocks/>
          </p:cNvCxnSpPr>
          <p:nvPr userDrawn="1"/>
        </p:nvCxnSpPr>
        <p:spPr>
          <a:xfrm>
            <a:off x="4205463"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53EDA3AA-117B-044C-A7EF-33AB4EAA6848}"/>
              </a:ext>
            </a:extLst>
          </p:cNvPr>
          <p:cNvCxnSpPr>
            <a:cxnSpLocks/>
          </p:cNvCxnSpPr>
          <p:nvPr userDrawn="1"/>
        </p:nvCxnSpPr>
        <p:spPr>
          <a:xfrm>
            <a:off x="360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68D34552-B3F4-09A8-180E-8A358BA5BB75}"/>
              </a:ext>
            </a:extLst>
          </p:cNvPr>
          <p:cNvSpPr>
            <a:spLocks noGrp="1"/>
          </p:cNvSpPr>
          <p:nvPr>
            <p:ph sz="half" idx="19"/>
          </p:nvPr>
        </p:nvSpPr>
        <p:spPr>
          <a:xfrm>
            <a:off x="8064000" y="3999178"/>
            <a:ext cx="3780000" cy="23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6">
            <a:extLst>
              <a:ext uri="{FF2B5EF4-FFF2-40B4-BE49-F238E27FC236}">
                <a16:creationId xmlns:a16="http://schemas.microsoft.com/office/drawing/2014/main" id="{B33D3DEE-01E7-1EE7-A5F1-339AC883BED9}"/>
              </a:ext>
            </a:extLst>
          </p:cNvPr>
          <p:cNvSpPr>
            <a:spLocks noGrp="1"/>
          </p:cNvSpPr>
          <p:nvPr>
            <p:ph type="body" sz="quarter" idx="22"/>
          </p:nvPr>
        </p:nvSpPr>
        <p:spPr>
          <a:xfrm>
            <a:off x="8064000" y="3675178"/>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9" name="Content Placeholder 5">
            <a:extLst>
              <a:ext uri="{FF2B5EF4-FFF2-40B4-BE49-F238E27FC236}">
                <a16:creationId xmlns:a16="http://schemas.microsoft.com/office/drawing/2014/main" id="{C0DC5ED4-D1D0-E763-DA64-967A0A327E05}"/>
              </a:ext>
            </a:extLst>
          </p:cNvPr>
          <p:cNvSpPr>
            <a:spLocks noGrp="1"/>
          </p:cNvSpPr>
          <p:nvPr>
            <p:ph sz="half" idx="20"/>
          </p:nvPr>
        </p:nvSpPr>
        <p:spPr>
          <a:xfrm>
            <a:off x="4210671" y="3999178"/>
            <a:ext cx="3780000" cy="23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5">
            <a:extLst>
              <a:ext uri="{FF2B5EF4-FFF2-40B4-BE49-F238E27FC236}">
                <a16:creationId xmlns:a16="http://schemas.microsoft.com/office/drawing/2014/main" id="{69312550-13C3-BB30-9B6C-7092E4BC59EB}"/>
              </a:ext>
            </a:extLst>
          </p:cNvPr>
          <p:cNvSpPr>
            <a:spLocks noGrp="1"/>
          </p:cNvSpPr>
          <p:nvPr>
            <p:ph type="body" sz="quarter" idx="23"/>
          </p:nvPr>
        </p:nvSpPr>
        <p:spPr>
          <a:xfrm>
            <a:off x="4210671" y="3675178"/>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Content Placeholder 4">
            <a:extLst>
              <a:ext uri="{FF2B5EF4-FFF2-40B4-BE49-F238E27FC236}">
                <a16:creationId xmlns:a16="http://schemas.microsoft.com/office/drawing/2014/main" id="{159FCF06-DC33-1D4C-D799-8A3C9CD9BA8F}"/>
              </a:ext>
            </a:extLst>
          </p:cNvPr>
          <p:cNvSpPr>
            <a:spLocks noGrp="1"/>
          </p:cNvSpPr>
          <p:nvPr>
            <p:ph sz="half" idx="21"/>
          </p:nvPr>
        </p:nvSpPr>
        <p:spPr>
          <a:xfrm>
            <a:off x="360000" y="3999178"/>
            <a:ext cx="3780000" cy="2340000"/>
          </a:xfrm>
          <a:ln>
            <a:noFill/>
          </a:ln>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4">
            <a:extLst>
              <a:ext uri="{FF2B5EF4-FFF2-40B4-BE49-F238E27FC236}">
                <a16:creationId xmlns:a16="http://schemas.microsoft.com/office/drawing/2014/main" id="{866E21C8-9E26-D19A-4094-976B8939C87E}"/>
              </a:ext>
            </a:extLst>
          </p:cNvPr>
          <p:cNvSpPr>
            <a:spLocks noGrp="1"/>
          </p:cNvSpPr>
          <p:nvPr>
            <p:ph type="body" sz="quarter" idx="24"/>
          </p:nvPr>
        </p:nvSpPr>
        <p:spPr>
          <a:xfrm>
            <a:off x="360001" y="3675395"/>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8064000"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8064000" y="1152000"/>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4210671"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4210671" y="1152000"/>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25" name="Date Placeholder 1">
            <a:extLst>
              <a:ext uri="{FF2B5EF4-FFF2-40B4-BE49-F238E27FC236}">
                <a16:creationId xmlns:a16="http://schemas.microsoft.com/office/drawing/2014/main" id="{D3DEEF35-02D3-5D00-5D07-23A8F67217CD}"/>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B4B1F7CD-0AB5-17B3-B6FF-1E83BAFDE646}"/>
              </a:ext>
            </a:extLst>
          </p:cNvPr>
          <p:cNvSpPr>
            <a:spLocks noGrp="1"/>
          </p:cNvSpPr>
          <p:nvPr>
            <p:ph type="body" sz="quarter" idx="25"/>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3110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ubtitle 4+4 Headers 4+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27" name="Straight Connector 8">
            <a:extLst>
              <a:ext uri="{FF2B5EF4-FFF2-40B4-BE49-F238E27FC236}">
                <a16:creationId xmlns:a16="http://schemas.microsoft.com/office/drawing/2014/main" id="{8C597C77-10DB-8945-7B73-A715D768FAB2}"/>
              </a:ext>
            </a:extLst>
          </p:cNvPr>
          <p:cNvCxnSpPr>
            <a:cxnSpLocks/>
          </p:cNvCxnSpPr>
          <p:nvPr userDrawn="1"/>
        </p:nvCxnSpPr>
        <p:spPr>
          <a:xfrm>
            <a:off x="9034552" y="4107757"/>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EF51A192-0B8D-8444-23A7-8224870DA6B8}"/>
              </a:ext>
            </a:extLst>
          </p:cNvPr>
          <p:cNvCxnSpPr>
            <a:cxnSpLocks/>
          </p:cNvCxnSpPr>
          <p:nvPr userDrawn="1"/>
        </p:nvCxnSpPr>
        <p:spPr>
          <a:xfrm>
            <a:off x="6148572"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B56C26C2-7EEB-304D-5592-312A0E12E4D2}"/>
              </a:ext>
            </a:extLst>
          </p:cNvPr>
          <p:cNvCxnSpPr>
            <a:cxnSpLocks/>
          </p:cNvCxnSpPr>
          <p:nvPr userDrawn="1"/>
        </p:nvCxnSpPr>
        <p:spPr>
          <a:xfrm>
            <a:off x="3262185"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
            <a:extLst>
              <a:ext uri="{FF2B5EF4-FFF2-40B4-BE49-F238E27FC236}">
                <a16:creationId xmlns:a16="http://schemas.microsoft.com/office/drawing/2014/main" id="{2A74A097-A6B5-1C22-05EF-2BB49473745B}"/>
              </a:ext>
            </a:extLst>
          </p:cNvPr>
          <p:cNvCxnSpPr>
            <a:cxnSpLocks/>
          </p:cNvCxnSpPr>
          <p:nvPr userDrawn="1"/>
        </p:nvCxnSpPr>
        <p:spPr>
          <a:xfrm>
            <a:off x="359998"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4">
            <a:extLst>
              <a:ext uri="{FF2B5EF4-FFF2-40B4-BE49-F238E27FC236}">
                <a16:creationId xmlns:a16="http://schemas.microsoft.com/office/drawing/2014/main" id="{0D566EDD-A255-DDD5-96EA-A9DA5DE6836E}"/>
              </a:ext>
            </a:extLst>
          </p:cNvPr>
          <p:cNvCxnSpPr>
            <a:cxnSpLocks/>
          </p:cNvCxnSpPr>
          <p:nvPr userDrawn="1"/>
        </p:nvCxnSpPr>
        <p:spPr>
          <a:xfrm>
            <a:off x="9034554" y="1474396"/>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6148574"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3262187"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CEA870D7-B0E4-67E2-606D-3F934E4EE05D}"/>
              </a:ext>
            </a:extLst>
          </p:cNvPr>
          <p:cNvSpPr>
            <a:spLocks noGrp="1"/>
          </p:cNvSpPr>
          <p:nvPr>
            <p:ph sz="half" idx="27"/>
          </p:nvPr>
        </p:nvSpPr>
        <p:spPr>
          <a:xfrm>
            <a:off x="9034552" y="4107757"/>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8">
            <a:extLst>
              <a:ext uri="{FF2B5EF4-FFF2-40B4-BE49-F238E27FC236}">
                <a16:creationId xmlns:a16="http://schemas.microsoft.com/office/drawing/2014/main" id="{88161087-3E23-F11E-D94A-71234B8808ED}"/>
              </a:ext>
            </a:extLst>
          </p:cNvPr>
          <p:cNvSpPr>
            <a:spLocks noGrp="1"/>
          </p:cNvSpPr>
          <p:nvPr>
            <p:ph type="body" sz="quarter" idx="28"/>
          </p:nvPr>
        </p:nvSpPr>
        <p:spPr>
          <a:xfrm>
            <a:off x="9034552" y="378375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7">
            <a:extLst>
              <a:ext uri="{FF2B5EF4-FFF2-40B4-BE49-F238E27FC236}">
                <a16:creationId xmlns:a16="http://schemas.microsoft.com/office/drawing/2014/main" id="{E3DC54B5-41A8-6EEF-FC96-D8C1B08B57F5}"/>
              </a:ext>
            </a:extLst>
          </p:cNvPr>
          <p:cNvSpPr>
            <a:spLocks noGrp="1"/>
          </p:cNvSpPr>
          <p:nvPr>
            <p:ph sz="half" idx="21"/>
          </p:nvPr>
        </p:nvSpPr>
        <p:spPr>
          <a:xfrm>
            <a:off x="6148572"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a:extLst>
              <a:ext uri="{FF2B5EF4-FFF2-40B4-BE49-F238E27FC236}">
                <a16:creationId xmlns:a16="http://schemas.microsoft.com/office/drawing/2014/main" id="{7D0F77CE-8ECE-C5F2-C978-88BEEDC2FE8C}"/>
              </a:ext>
            </a:extLst>
          </p:cNvPr>
          <p:cNvSpPr>
            <a:spLocks noGrp="1"/>
          </p:cNvSpPr>
          <p:nvPr>
            <p:ph type="body" sz="quarter" idx="24"/>
          </p:nvPr>
        </p:nvSpPr>
        <p:spPr>
          <a:xfrm>
            <a:off x="6148572" y="378536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2" name="Content Placeholder 6">
            <a:extLst>
              <a:ext uri="{FF2B5EF4-FFF2-40B4-BE49-F238E27FC236}">
                <a16:creationId xmlns:a16="http://schemas.microsoft.com/office/drawing/2014/main" id="{B18FCD7B-ADDC-0900-2AFC-5DFFE654735E}"/>
              </a:ext>
            </a:extLst>
          </p:cNvPr>
          <p:cNvSpPr>
            <a:spLocks noGrp="1"/>
          </p:cNvSpPr>
          <p:nvPr>
            <p:ph sz="half" idx="22"/>
          </p:nvPr>
        </p:nvSpPr>
        <p:spPr>
          <a:xfrm>
            <a:off x="3267393"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6">
            <a:extLst>
              <a:ext uri="{FF2B5EF4-FFF2-40B4-BE49-F238E27FC236}">
                <a16:creationId xmlns:a16="http://schemas.microsoft.com/office/drawing/2014/main" id="{0B0C4BC7-AFC5-52F1-13FC-364A1B11C542}"/>
              </a:ext>
            </a:extLst>
          </p:cNvPr>
          <p:cNvSpPr>
            <a:spLocks noGrp="1"/>
          </p:cNvSpPr>
          <p:nvPr>
            <p:ph type="body" sz="quarter" idx="25"/>
          </p:nvPr>
        </p:nvSpPr>
        <p:spPr>
          <a:xfrm>
            <a:off x="3267393" y="378536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3" name="Content Placeholder 5">
            <a:extLst>
              <a:ext uri="{FF2B5EF4-FFF2-40B4-BE49-F238E27FC236}">
                <a16:creationId xmlns:a16="http://schemas.microsoft.com/office/drawing/2014/main" id="{D13C9217-DA7C-2D2D-CF4B-ECA145C10B1B}"/>
              </a:ext>
            </a:extLst>
          </p:cNvPr>
          <p:cNvSpPr>
            <a:spLocks noGrp="1"/>
          </p:cNvSpPr>
          <p:nvPr>
            <p:ph sz="half" idx="23"/>
          </p:nvPr>
        </p:nvSpPr>
        <p:spPr>
          <a:xfrm>
            <a:off x="359998"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5">
            <a:extLst>
              <a:ext uri="{FF2B5EF4-FFF2-40B4-BE49-F238E27FC236}">
                <a16:creationId xmlns:a16="http://schemas.microsoft.com/office/drawing/2014/main" id="{1008FE26-7BC8-0B26-E90B-F93D47540672}"/>
              </a:ext>
            </a:extLst>
          </p:cNvPr>
          <p:cNvSpPr>
            <a:spLocks noGrp="1"/>
          </p:cNvSpPr>
          <p:nvPr>
            <p:ph type="body" sz="quarter" idx="26"/>
          </p:nvPr>
        </p:nvSpPr>
        <p:spPr>
          <a:xfrm>
            <a:off x="359999" y="378557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Content Placeholder 4">
            <a:extLst>
              <a:ext uri="{FF2B5EF4-FFF2-40B4-BE49-F238E27FC236}">
                <a16:creationId xmlns:a16="http://schemas.microsoft.com/office/drawing/2014/main" id="{F3B30E78-D371-9B8D-F4A7-95802E7156EE}"/>
              </a:ext>
            </a:extLst>
          </p:cNvPr>
          <p:cNvSpPr>
            <a:spLocks noGrp="1"/>
          </p:cNvSpPr>
          <p:nvPr>
            <p:ph sz="half" idx="19"/>
          </p:nvPr>
        </p:nvSpPr>
        <p:spPr>
          <a:xfrm>
            <a:off x="9034554" y="1474396"/>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29678790-0E81-3F60-0B66-5681B688277B}"/>
              </a:ext>
            </a:extLst>
          </p:cNvPr>
          <p:cNvSpPr>
            <a:spLocks noGrp="1"/>
          </p:cNvSpPr>
          <p:nvPr>
            <p:ph type="body" sz="quarter" idx="20"/>
          </p:nvPr>
        </p:nvSpPr>
        <p:spPr>
          <a:xfrm>
            <a:off x="9034554" y="1150396"/>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6148574"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6148574" y="1152000"/>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3267395"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3267395" y="1152000"/>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31" name="Date Placeholder 1">
            <a:extLst>
              <a:ext uri="{FF2B5EF4-FFF2-40B4-BE49-F238E27FC236}">
                <a16:creationId xmlns:a16="http://schemas.microsoft.com/office/drawing/2014/main" id="{D4F4EC53-EC65-6755-626A-0083A7EC5710}"/>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4FBBC1C6-2A69-5613-5BAC-1E0F346DEEEA}"/>
              </a:ext>
            </a:extLst>
          </p:cNvPr>
          <p:cNvSpPr>
            <a:spLocks noGrp="1"/>
          </p:cNvSpPr>
          <p:nvPr>
            <p:ph type="body" sz="quarter" idx="2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40618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Subtitle 3 Headers 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84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84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6" name="Content Placeholder 1">
            <a:extLst>
              <a:ext uri="{FF2B5EF4-FFF2-40B4-BE49-F238E27FC236}">
                <a16:creationId xmlns:a16="http://schemas.microsoft.com/office/drawing/2014/main" id="{16061A83-AEE7-1813-0818-80D0809C5AEB}"/>
              </a:ext>
            </a:extLst>
          </p:cNvPr>
          <p:cNvSpPr>
            <a:spLocks noGrp="1"/>
          </p:cNvSpPr>
          <p:nvPr>
            <p:ph sz="half" idx="18"/>
          </p:nvPr>
        </p:nvSpPr>
        <p:spPr>
          <a:xfrm>
            <a:off x="4218537"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77109F71-4D03-BBA0-A86D-A8859ABDF4A9}"/>
              </a:ext>
            </a:extLst>
          </p:cNvPr>
          <p:cNvSpPr>
            <a:spLocks noGrp="1"/>
          </p:cNvSpPr>
          <p:nvPr>
            <p:ph type="body" sz="quarter" idx="19"/>
          </p:nvPr>
        </p:nvSpPr>
        <p:spPr>
          <a:xfrm>
            <a:off x="4218538"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8" name="Content Placeholder 1">
            <a:extLst>
              <a:ext uri="{FF2B5EF4-FFF2-40B4-BE49-F238E27FC236}">
                <a16:creationId xmlns:a16="http://schemas.microsoft.com/office/drawing/2014/main" id="{89EA5855-205C-F8F4-BDAB-1E937B10585F}"/>
              </a:ext>
            </a:extLst>
          </p:cNvPr>
          <p:cNvSpPr>
            <a:spLocks noGrp="1"/>
          </p:cNvSpPr>
          <p:nvPr>
            <p:ph sz="half" idx="20"/>
          </p:nvPr>
        </p:nvSpPr>
        <p:spPr>
          <a:xfrm>
            <a:off x="8050925"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72F04F24-FF0E-B634-CC22-099840D4F591}"/>
              </a:ext>
            </a:extLst>
          </p:cNvPr>
          <p:cNvSpPr>
            <a:spLocks noGrp="1"/>
          </p:cNvSpPr>
          <p:nvPr>
            <p:ph type="body" sz="quarter" idx="21"/>
          </p:nvPr>
        </p:nvSpPr>
        <p:spPr>
          <a:xfrm>
            <a:off x="8050926"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4" name="Date Placeholder 1">
            <a:extLst>
              <a:ext uri="{FF2B5EF4-FFF2-40B4-BE49-F238E27FC236}">
                <a16:creationId xmlns:a16="http://schemas.microsoft.com/office/drawing/2014/main" id="{A6A1A936-8EBB-E08D-54C4-8EA56063E4A0}"/>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Text Placeholder 8">
            <a:extLst>
              <a:ext uri="{FF2B5EF4-FFF2-40B4-BE49-F238E27FC236}">
                <a16:creationId xmlns:a16="http://schemas.microsoft.com/office/drawing/2014/main" id="{417919C6-D62A-1A36-B378-22A92238CBC5}"/>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72496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ubtitle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5999"/>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9" name="Straight Connector 1">
            <a:extLst>
              <a:ext uri="{FF2B5EF4-FFF2-40B4-BE49-F238E27FC236}">
                <a16:creationId xmlns:a16="http://schemas.microsoft.com/office/drawing/2014/main" id="{B19E5369-C123-596E-7B15-F28291B80A97}"/>
              </a:ext>
            </a:extLst>
          </p:cNvPr>
          <p:cNvCxnSpPr>
            <a:cxnSpLocks/>
          </p:cNvCxnSpPr>
          <p:nvPr userDrawn="1"/>
        </p:nvCxnSpPr>
        <p:spPr>
          <a:xfrm>
            <a:off x="3215680"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
            <a:extLst>
              <a:ext uri="{FF2B5EF4-FFF2-40B4-BE49-F238E27FC236}">
                <a16:creationId xmlns:a16="http://schemas.microsoft.com/office/drawing/2014/main" id="{8A7412A6-59A2-305A-A4A6-79F25991E4D5}"/>
              </a:ext>
            </a:extLst>
          </p:cNvPr>
          <p:cNvSpPr>
            <a:spLocks noGrp="1"/>
          </p:cNvSpPr>
          <p:nvPr>
            <p:ph sz="half" idx="18"/>
          </p:nvPr>
        </p:nvSpPr>
        <p:spPr>
          <a:xfrm>
            <a:off x="3215680" y="1475250"/>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
            <a:extLst>
              <a:ext uri="{FF2B5EF4-FFF2-40B4-BE49-F238E27FC236}">
                <a16:creationId xmlns:a16="http://schemas.microsoft.com/office/drawing/2014/main" id="{45A64B92-084F-3838-4B43-CC9D9D263BCA}"/>
              </a:ext>
            </a:extLst>
          </p:cNvPr>
          <p:cNvSpPr>
            <a:spLocks noGrp="1"/>
          </p:cNvSpPr>
          <p:nvPr>
            <p:ph type="body" sz="quarter" idx="19"/>
          </p:nvPr>
        </p:nvSpPr>
        <p:spPr>
          <a:xfrm>
            <a:off x="3215681" y="115146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2" name="Straight Connector 1">
            <a:extLst>
              <a:ext uri="{FF2B5EF4-FFF2-40B4-BE49-F238E27FC236}">
                <a16:creationId xmlns:a16="http://schemas.microsoft.com/office/drawing/2014/main" id="{853F2A3A-5A83-339E-18D0-A64D9C465BFC}"/>
              </a:ext>
            </a:extLst>
          </p:cNvPr>
          <p:cNvCxnSpPr>
            <a:cxnSpLocks/>
          </p:cNvCxnSpPr>
          <p:nvPr userDrawn="1"/>
        </p:nvCxnSpPr>
        <p:spPr>
          <a:xfrm>
            <a:off x="6168008" y="1484484"/>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AF38A4F0-440A-14B2-C6F9-C4AF7C03EDBF}"/>
              </a:ext>
            </a:extLst>
          </p:cNvPr>
          <p:cNvSpPr>
            <a:spLocks noGrp="1"/>
          </p:cNvSpPr>
          <p:nvPr>
            <p:ph sz="half" idx="20"/>
          </p:nvPr>
        </p:nvSpPr>
        <p:spPr>
          <a:xfrm>
            <a:off x="6168008" y="1484483"/>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93EEACE8-A81B-CD92-F298-24E40471FB54}"/>
              </a:ext>
            </a:extLst>
          </p:cNvPr>
          <p:cNvSpPr>
            <a:spLocks noGrp="1"/>
          </p:cNvSpPr>
          <p:nvPr>
            <p:ph type="body" sz="quarter" idx="21"/>
          </p:nvPr>
        </p:nvSpPr>
        <p:spPr>
          <a:xfrm>
            <a:off x="6168009" y="116070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8" name="Straight Connector 1">
            <a:extLst>
              <a:ext uri="{FF2B5EF4-FFF2-40B4-BE49-F238E27FC236}">
                <a16:creationId xmlns:a16="http://schemas.microsoft.com/office/drawing/2014/main" id="{5BE356A7-C85E-1ED7-3B43-EFBE0649877E}"/>
              </a:ext>
            </a:extLst>
          </p:cNvPr>
          <p:cNvCxnSpPr>
            <a:cxnSpLocks/>
          </p:cNvCxnSpPr>
          <p:nvPr userDrawn="1"/>
        </p:nvCxnSpPr>
        <p:spPr>
          <a:xfrm>
            <a:off x="9059999"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246CEB98-A955-21A5-328C-4DCDF73AC247}"/>
              </a:ext>
            </a:extLst>
          </p:cNvPr>
          <p:cNvSpPr>
            <a:spLocks noGrp="1"/>
          </p:cNvSpPr>
          <p:nvPr>
            <p:ph sz="half" idx="22"/>
          </p:nvPr>
        </p:nvSpPr>
        <p:spPr>
          <a:xfrm>
            <a:off x="9059999" y="1475250"/>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
            <a:extLst>
              <a:ext uri="{FF2B5EF4-FFF2-40B4-BE49-F238E27FC236}">
                <a16:creationId xmlns:a16="http://schemas.microsoft.com/office/drawing/2014/main" id="{2E8A8442-61EF-15E5-884B-B6AF8BB9C4BC}"/>
              </a:ext>
            </a:extLst>
          </p:cNvPr>
          <p:cNvSpPr>
            <a:spLocks noGrp="1"/>
          </p:cNvSpPr>
          <p:nvPr>
            <p:ph type="body" sz="quarter" idx="23"/>
          </p:nvPr>
        </p:nvSpPr>
        <p:spPr>
          <a:xfrm>
            <a:off x="9060000" y="115146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4" name="Date Placeholder 1">
            <a:extLst>
              <a:ext uri="{FF2B5EF4-FFF2-40B4-BE49-F238E27FC236}">
                <a16:creationId xmlns:a16="http://schemas.microsoft.com/office/drawing/2014/main" id="{8EBE3501-6B23-1C56-03E0-DE0201C016FA}"/>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 Placeholder 8">
            <a:extLst>
              <a:ext uri="{FF2B5EF4-FFF2-40B4-BE49-F238E27FC236}">
                <a16:creationId xmlns:a16="http://schemas.microsoft.com/office/drawing/2014/main" id="{CA165BAE-9D59-BBC4-714D-9DE99C11BF1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047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Subtitle 3+3 Headers 3+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15" name="Straight Connector 6">
            <a:extLst>
              <a:ext uri="{FF2B5EF4-FFF2-40B4-BE49-F238E27FC236}">
                <a16:creationId xmlns:a16="http://schemas.microsoft.com/office/drawing/2014/main" id="{6CFB1AFD-AAB4-E604-1BAE-1F87883DDE9E}"/>
              </a:ext>
            </a:extLst>
          </p:cNvPr>
          <p:cNvCxnSpPr>
            <a:cxnSpLocks/>
          </p:cNvCxnSpPr>
          <p:nvPr userDrawn="1"/>
        </p:nvCxnSpPr>
        <p:spPr>
          <a:xfrm>
            <a:off x="8064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665846D9-F03B-6849-D0F9-FAC67232F520}"/>
              </a:ext>
            </a:extLst>
          </p:cNvPr>
          <p:cNvCxnSpPr>
            <a:cxnSpLocks/>
          </p:cNvCxnSpPr>
          <p:nvPr userDrawn="1"/>
        </p:nvCxnSpPr>
        <p:spPr>
          <a:xfrm>
            <a:off x="4205463"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53EDA3AA-117B-044C-A7EF-33AB4EAA6848}"/>
              </a:ext>
            </a:extLst>
          </p:cNvPr>
          <p:cNvCxnSpPr>
            <a:cxnSpLocks/>
          </p:cNvCxnSpPr>
          <p:nvPr userDrawn="1"/>
        </p:nvCxnSpPr>
        <p:spPr>
          <a:xfrm>
            <a:off x="360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68D34552-B3F4-09A8-180E-8A358BA5BB75}"/>
              </a:ext>
            </a:extLst>
          </p:cNvPr>
          <p:cNvSpPr>
            <a:spLocks noGrp="1"/>
          </p:cNvSpPr>
          <p:nvPr>
            <p:ph sz="half" idx="19"/>
          </p:nvPr>
        </p:nvSpPr>
        <p:spPr>
          <a:xfrm>
            <a:off x="8064000" y="3999178"/>
            <a:ext cx="3780000" cy="2340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6">
            <a:extLst>
              <a:ext uri="{FF2B5EF4-FFF2-40B4-BE49-F238E27FC236}">
                <a16:creationId xmlns:a16="http://schemas.microsoft.com/office/drawing/2014/main" id="{B33D3DEE-01E7-1EE7-A5F1-339AC883BED9}"/>
              </a:ext>
            </a:extLst>
          </p:cNvPr>
          <p:cNvSpPr>
            <a:spLocks noGrp="1"/>
          </p:cNvSpPr>
          <p:nvPr>
            <p:ph type="body" sz="quarter" idx="22"/>
          </p:nvPr>
        </p:nvSpPr>
        <p:spPr>
          <a:xfrm>
            <a:off x="8064000" y="3675178"/>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9" name="Content Placeholder 5">
            <a:extLst>
              <a:ext uri="{FF2B5EF4-FFF2-40B4-BE49-F238E27FC236}">
                <a16:creationId xmlns:a16="http://schemas.microsoft.com/office/drawing/2014/main" id="{C0DC5ED4-D1D0-E763-DA64-967A0A327E05}"/>
              </a:ext>
            </a:extLst>
          </p:cNvPr>
          <p:cNvSpPr>
            <a:spLocks noGrp="1"/>
          </p:cNvSpPr>
          <p:nvPr>
            <p:ph sz="half" idx="20"/>
          </p:nvPr>
        </p:nvSpPr>
        <p:spPr>
          <a:xfrm>
            <a:off x="4210671" y="3999178"/>
            <a:ext cx="3780000" cy="2340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5">
            <a:extLst>
              <a:ext uri="{FF2B5EF4-FFF2-40B4-BE49-F238E27FC236}">
                <a16:creationId xmlns:a16="http://schemas.microsoft.com/office/drawing/2014/main" id="{69312550-13C3-BB30-9B6C-7092E4BC59EB}"/>
              </a:ext>
            </a:extLst>
          </p:cNvPr>
          <p:cNvSpPr>
            <a:spLocks noGrp="1"/>
          </p:cNvSpPr>
          <p:nvPr>
            <p:ph type="body" sz="quarter" idx="23"/>
          </p:nvPr>
        </p:nvSpPr>
        <p:spPr>
          <a:xfrm>
            <a:off x="4210671" y="3675178"/>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Content Placeholder 4">
            <a:extLst>
              <a:ext uri="{FF2B5EF4-FFF2-40B4-BE49-F238E27FC236}">
                <a16:creationId xmlns:a16="http://schemas.microsoft.com/office/drawing/2014/main" id="{159FCF06-DC33-1D4C-D799-8A3C9CD9BA8F}"/>
              </a:ext>
            </a:extLst>
          </p:cNvPr>
          <p:cNvSpPr>
            <a:spLocks noGrp="1"/>
          </p:cNvSpPr>
          <p:nvPr>
            <p:ph sz="half" idx="21"/>
          </p:nvPr>
        </p:nvSpPr>
        <p:spPr>
          <a:xfrm>
            <a:off x="360000" y="3999178"/>
            <a:ext cx="3780000" cy="2340000"/>
          </a:xfrm>
          <a:ln>
            <a:noFill/>
          </a:ln>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4">
            <a:extLst>
              <a:ext uri="{FF2B5EF4-FFF2-40B4-BE49-F238E27FC236}">
                <a16:creationId xmlns:a16="http://schemas.microsoft.com/office/drawing/2014/main" id="{866E21C8-9E26-D19A-4094-976B8939C87E}"/>
              </a:ext>
            </a:extLst>
          </p:cNvPr>
          <p:cNvSpPr>
            <a:spLocks noGrp="1"/>
          </p:cNvSpPr>
          <p:nvPr>
            <p:ph type="body" sz="quarter" idx="24"/>
          </p:nvPr>
        </p:nvSpPr>
        <p:spPr>
          <a:xfrm>
            <a:off x="360001" y="3675395"/>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8064000"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8064000" y="1152000"/>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4210671"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4210671" y="1152000"/>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4" name="Date Placeholder 1">
            <a:extLst>
              <a:ext uri="{FF2B5EF4-FFF2-40B4-BE49-F238E27FC236}">
                <a16:creationId xmlns:a16="http://schemas.microsoft.com/office/drawing/2014/main" id="{8470DCC0-E64D-6370-73FD-FAB6FDC79DF1}"/>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5" name="Text Placeholder 8">
            <a:extLst>
              <a:ext uri="{FF2B5EF4-FFF2-40B4-BE49-F238E27FC236}">
                <a16:creationId xmlns:a16="http://schemas.microsoft.com/office/drawing/2014/main" id="{976679DF-CF40-07F4-6274-20FD3D6356E0}"/>
              </a:ext>
            </a:extLst>
          </p:cNvPr>
          <p:cNvSpPr>
            <a:spLocks noGrp="1"/>
          </p:cNvSpPr>
          <p:nvPr>
            <p:ph type="body" sz="quarter" idx="25"/>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9701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Subtitle 4+4 Headers 4+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27" name="Straight Connector 8">
            <a:extLst>
              <a:ext uri="{FF2B5EF4-FFF2-40B4-BE49-F238E27FC236}">
                <a16:creationId xmlns:a16="http://schemas.microsoft.com/office/drawing/2014/main" id="{8C597C77-10DB-8945-7B73-A715D768FAB2}"/>
              </a:ext>
            </a:extLst>
          </p:cNvPr>
          <p:cNvCxnSpPr>
            <a:cxnSpLocks/>
          </p:cNvCxnSpPr>
          <p:nvPr userDrawn="1"/>
        </p:nvCxnSpPr>
        <p:spPr>
          <a:xfrm>
            <a:off x="9034552" y="4107757"/>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EF51A192-0B8D-8444-23A7-8224870DA6B8}"/>
              </a:ext>
            </a:extLst>
          </p:cNvPr>
          <p:cNvCxnSpPr>
            <a:cxnSpLocks/>
          </p:cNvCxnSpPr>
          <p:nvPr userDrawn="1"/>
        </p:nvCxnSpPr>
        <p:spPr>
          <a:xfrm>
            <a:off x="6148572"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B56C26C2-7EEB-304D-5592-312A0E12E4D2}"/>
              </a:ext>
            </a:extLst>
          </p:cNvPr>
          <p:cNvCxnSpPr>
            <a:cxnSpLocks/>
          </p:cNvCxnSpPr>
          <p:nvPr userDrawn="1"/>
        </p:nvCxnSpPr>
        <p:spPr>
          <a:xfrm>
            <a:off x="3262185"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
            <a:extLst>
              <a:ext uri="{FF2B5EF4-FFF2-40B4-BE49-F238E27FC236}">
                <a16:creationId xmlns:a16="http://schemas.microsoft.com/office/drawing/2014/main" id="{2A74A097-A6B5-1C22-05EF-2BB49473745B}"/>
              </a:ext>
            </a:extLst>
          </p:cNvPr>
          <p:cNvCxnSpPr>
            <a:cxnSpLocks/>
          </p:cNvCxnSpPr>
          <p:nvPr userDrawn="1"/>
        </p:nvCxnSpPr>
        <p:spPr>
          <a:xfrm>
            <a:off x="359998"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4">
            <a:extLst>
              <a:ext uri="{FF2B5EF4-FFF2-40B4-BE49-F238E27FC236}">
                <a16:creationId xmlns:a16="http://schemas.microsoft.com/office/drawing/2014/main" id="{0D566EDD-A255-DDD5-96EA-A9DA5DE6836E}"/>
              </a:ext>
            </a:extLst>
          </p:cNvPr>
          <p:cNvCxnSpPr>
            <a:cxnSpLocks/>
          </p:cNvCxnSpPr>
          <p:nvPr userDrawn="1"/>
        </p:nvCxnSpPr>
        <p:spPr>
          <a:xfrm>
            <a:off x="9034554" y="1474396"/>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6148574"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3262187"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CEA870D7-B0E4-67E2-606D-3F934E4EE05D}"/>
              </a:ext>
            </a:extLst>
          </p:cNvPr>
          <p:cNvSpPr>
            <a:spLocks noGrp="1"/>
          </p:cNvSpPr>
          <p:nvPr>
            <p:ph sz="half" idx="27"/>
          </p:nvPr>
        </p:nvSpPr>
        <p:spPr>
          <a:xfrm>
            <a:off x="9034552" y="4107757"/>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8">
            <a:extLst>
              <a:ext uri="{FF2B5EF4-FFF2-40B4-BE49-F238E27FC236}">
                <a16:creationId xmlns:a16="http://schemas.microsoft.com/office/drawing/2014/main" id="{88161087-3E23-F11E-D94A-71234B8808ED}"/>
              </a:ext>
            </a:extLst>
          </p:cNvPr>
          <p:cNvSpPr>
            <a:spLocks noGrp="1"/>
          </p:cNvSpPr>
          <p:nvPr>
            <p:ph type="body" sz="quarter" idx="28"/>
          </p:nvPr>
        </p:nvSpPr>
        <p:spPr>
          <a:xfrm>
            <a:off x="9034552" y="378375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7">
            <a:extLst>
              <a:ext uri="{FF2B5EF4-FFF2-40B4-BE49-F238E27FC236}">
                <a16:creationId xmlns:a16="http://schemas.microsoft.com/office/drawing/2014/main" id="{E3DC54B5-41A8-6EEF-FC96-D8C1B08B57F5}"/>
              </a:ext>
            </a:extLst>
          </p:cNvPr>
          <p:cNvSpPr>
            <a:spLocks noGrp="1"/>
          </p:cNvSpPr>
          <p:nvPr>
            <p:ph sz="half" idx="21"/>
          </p:nvPr>
        </p:nvSpPr>
        <p:spPr>
          <a:xfrm>
            <a:off x="6148572"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a:extLst>
              <a:ext uri="{FF2B5EF4-FFF2-40B4-BE49-F238E27FC236}">
                <a16:creationId xmlns:a16="http://schemas.microsoft.com/office/drawing/2014/main" id="{7D0F77CE-8ECE-C5F2-C978-88BEEDC2FE8C}"/>
              </a:ext>
            </a:extLst>
          </p:cNvPr>
          <p:cNvSpPr>
            <a:spLocks noGrp="1"/>
          </p:cNvSpPr>
          <p:nvPr>
            <p:ph type="body" sz="quarter" idx="24"/>
          </p:nvPr>
        </p:nvSpPr>
        <p:spPr>
          <a:xfrm>
            <a:off x="6148572" y="378536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2" name="Content Placeholder 6">
            <a:extLst>
              <a:ext uri="{FF2B5EF4-FFF2-40B4-BE49-F238E27FC236}">
                <a16:creationId xmlns:a16="http://schemas.microsoft.com/office/drawing/2014/main" id="{B18FCD7B-ADDC-0900-2AFC-5DFFE654735E}"/>
              </a:ext>
            </a:extLst>
          </p:cNvPr>
          <p:cNvSpPr>
            <a:spLocks noGrp="1"/>
          </p:cNvSpPr>
          <p:nvPr>
            <p:ph sz="half" idx="22"/>
          </p:nvPr>
        </p:nvSpPr>
        <p:spPr>
          <a:xfrm>
            <a:off x="3267393"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6">
            <a:extLst>
              <a:ext uri="{FF2B5EF4-FFF2-40B4-BE49-F238E27FC236}">
                <a16:creationId xmlns:a16="http://schemas.microsoft.com/office/drawing/2014/main" id="{0B0C4BC7-AFC5-52F1-13FC-364A1B11C542}"/>
              </a:ext>
            </a:extLst>
          </p:cNvPr>
          <p:cNvSpPr>
            <a:spLocks noGrp="1"/>
          </p:cNvSpPr>
          <p:nvPr>
            <p:ph type="body" sz="quarter" idx="25"/>
          </p:nvPr>
        </p:nvSpPr>
        <p:spPr>
          <a:xfrm>
            <a:off x="3267393" y="378536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3" name="Content Placeholder 5">
            <a:extLst>
              <a:ext uri="{FF2B5EF4-FFF2-40B4-BE49-F238E27FC236}">
                <a16:creationId xmlns:a16="http://schemas.microsoft.com/office/drawing/2014/main" id="{D13C9217-DA7C-2D2D-CF4B-ECA145C10B1B}"/>
              </a:ext>
            </a:extLst>
          </p:cNvPr>
          <p:cNvSpPr>
            <a:spLocks noGrp="1"/>
          </p:cNvSpPr>
          <p:nvPr>
            <p:ph sz="half" idx="23"/>
          </p:nvPr>
        </p:nvSpPr>
        <p:spPr>
          <a:xfrm>
            <a:off x="359998"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5">
            <a:extLst>
              <a:ext uri="{FF2B5EF4-FFF2-40B4-BE49-F238E27FC236}">
                <a16:creationId xmlns:a16="http://schemas.microsoft.com/office/drawing/2014/main" id="{1008FE26-7BC8-0B26-E90B-F93D47540672}"/>
              </a:ext>
            </a:extLst>
          </p:cNvPr>
          <p:cNvSpPr>
            <a:spLocks noGrp="1"/>
          </p:cNvSpPr>
          <p:nvPr>
            <p:ph type="body" sz="quarter" idx="26"/>
          </p:nvPr>
        </p:nvSpPr>
        <p:spPr>
          <a:xfrm>
            <a:off x="359999" y="378557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Content Placeholder 4">
            <a:extLst>
              <a:ext uri="{FF2B5EF4-FFF2-40B4-BE49-F238E27FC236}">
                <a16:creationId xmlns:a16="http://schemas.microsoft.com/office/drawing/2014/main" id="{F3B30E78-D371-9B8D-F4A7-95802E7156EE}"/>
              </a:ext>
            </a:extLst>
          </p:cNvPr>
          <p:cNvSpPr>
            <a:spLocks noGrp="1"/>
          </p:cNvSpPr>
          <p:nvPr>
            <p:ph sz="half" idx="19"/>
          </p:nvPr>
        </p:nvSpPr>
        <p:spPr>
          <a:xfrm>
            <a:off x="9034554" y="1474396"/>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29678790-0E81-3F60-0B66-5681B688277B}"/>
              </a:ext>
            </a:extLst>
          </p:cNvPr>
          <p:cNvSpPr>
            <a:spLocks noGrp="1"/>
          </p:cNvSpPr>
          <p:nvPr>
            <p:ph type="body" sz="quarter" idx="20"/>
          </p:nvPr>
        </p:nvSpPr>
        <p:spPr>
          <a:xfrm>
            <a:off x="9034554" y="1150396"/>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6148574"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6148574" y="1152000"/>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3267395"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3267395" y="1152000"/>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4" name="Date Placeholder 1">
            <a:extLst>
              <a:ext uri="{FF2B5EF4-FFF2-40B4-BE49-F238E27FC236}">
                <a16:creationId xmlns:a16="http://schemas.microsoft.com/office/drawing/2014/main" id="{5C9B4D24-66FF-4D84-383C-8E84A805290E}"/>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1" name="Text Placeholder 8">
            <a:extLst>
              <a:ext uri="{FF2B5EF4-FFF2-40B4-BE49-F238E27FC236}">
                <a16:creationId xmlns:a16="http://schemas.microsoft.com/office/drawing/2014/main" id="{77D5DDF5-6380-D027-8B0F-D8F20180C2D0}"/>
              </a:ext>
            </a:extLst>
          </p:cNvPr>
          <p:cNvSpPr>
            <a:spLocks noGrp="1"/>
          </p:cNvSpPr>
          <p:nvPr>
            <p:ph type="body" sz="quarter" idx="2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84461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1">
    <p:spTree>
      <p:nvGrpSpPr>
        <p:cNvPr id="1" name=""/>
        <p:cNvGrpSpPr/>
        <p:nvPr/>
      </p:nvGrpSpPr>
      <p:grpSpPr>
        <a:xfrm>
          <a:off x="0" y="0"/>
          <a:ext cx="0" cy="0"/>
          <a:chOff x="0" y="0"/>
          <a:chExt cx="0" cy="0"/>
        </a:xfrm>
      </p:grpSpPr>
      <p:pic>
        <p:nvPicPr>
          <p:cNvPr id="14" name="Picture 13" descr="A person standing next to a machine&#10;&#10;Description automatically generated with low confidence">
            <a:extLst>
              <a:ext uri="{FF2B5EF4-FFF2-40B4-BE49-F238E27FC236}">
                <a16:creationId xmlns:a16="http://schemas.microsoft.com/office/drawing/2014/main" id="{655E93BE-181B-5EE4-3D96-AAA2BCA9B8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0" y="0"/>
            <a:ext cx="4251570" cy="685800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7" name="Picture 6">
            <a:extLst>
              <a:ext uri="{FF2B5EF4-FFF2-40B4-BE49-F238E27FC236}">
                <a16:creationId xmlns:a16="http://schemas.microsoft.com/office/drawing/2014/main" id="{12A32DBA-2E1F-0900-7028-FB6E349CE8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0" name="Date Placeholder 1">
            <a:extLst>
              <a:ext uri="{FF2B5EF4-FFF2-40B4-BE49-F238E27FC236}">
                <a16:creationId xmlns:a16="http://schemas.microsoft.com/office/drawing/2014/main" id="{2AA859E5-25E3-4516-D614-FD86F4B0544B}"/>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7F81325C-54C8-A9C1-71DD-58518D82E54B}"/>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67573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ensators 3 Content and Image">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3DA12901-91AF-B315-1119-A11B5FCCBA5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986" r="73"/>
          <a:stretch/>
        </p:blipFill>
        <p:spPr>
          <a:xfrm>
            <a:off x="7940430" y="0"/>
            <a:ext cx="4248155"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188488"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3012" y="1306073"/>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GOMG logo">
            <a:extLst>
              <a:ext uri="{FF2B5EF4-FFF2-40B4-BE49-F238E27FC236}">
                <a16:creationId xmlns:a16="http://schemas.microsoft.com/office/drawing/2014/main" id="{E957D287-C4AF-293E-D34A-48E30ECF70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4" name="Titel 13">
            <a:extLst>
              <a:ext uri="{FF2B5EF4-FFF2-40B4-BE49-F238E27FC236}">
                <a16:creationId xmlns:a16="http://schemas.microsoft.com/office/drawing/2014/main" id="{A796986E-4A57-B0E4-2285-DF6863B0EFA8}"/>
              </a:ext>
            </a:extLst>
          </p:cNvPr>
          <p:cNvSpPr>
            <a:spLocks noGrp="1"/>
          </p:cNvSpPr>
          <p:nvPr>
            <p:ph type="title" hasCustomPrompt="1"/>
          </p:nvPr>
        </p:nvSpPr>
        <p:spPr/>
        <p:txBody>
          <a:bodyPr/>
          <a:lstStyle/>
          <a:p>
            <a:r>
              <a:rPr lang="en-US" dirty="0"/>
              <a:t>Click to edit Master title style</a:t>
            </a:r>
            <a:endParaRPr lang="en-GB" dirty="0"/>
          </a:p>
        </p:txBody>
      </p:sp>
      <p:sp>
        <p:nvSpPr>
          <p:cNvPr id="15" name="Pladsholder til sidefod 14">
            <a:extLst>
              <a:ext uri="{FF2B5EF4-FFF2-40B4-BE49-F238E27FC236}">
                <a16:creationId xmlns:a16="http://schemas.microsoft.com/office/drawing/2014/main" id="{BD79D0CF-5E57-06D6-92B1-1A3F13DAFF76}"/>
              </a:ext>
            </a:extLst>
          </p:cNvPr>
          <p:cNvSpPr>
            <a:spLocks noGrp="1"/>
          </p:cNvSpPr>
          <p:nvPr>
            <p:ph type="ftr" sz="quarter" idx="10"/>
          </p:nvPr>
        </p:nvSpPr>
        <p:spPr/>
        <p:txBody>
          <a:bodyPr/>
          <a:lstStyle/>
          <a:p>
            <a:endParaRPr lang="en-GB"/>
          </a:p>
        </p:txBody>
      </p:sp>
      <p:sp>
        <p:nvSpPr>
          <p:cNvPr id="16" name="Pladsholder til slidenummer 15">
            <a:extLst>
              <a:ext uri="{FF2B5EF4-FFF2-40B4-BE49-F238E27FC236}">
                <a16:creationId xmlns:a16="http://schemas.microsoft.com/office/drawing/2014/main" id="{0CDD9EB1-BB0D-5C8C-FFA3-E20C9573A4A0}"/>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Graphic 1">
            <a:extLst>
              <a:ext uri="{FF2B5EF4-FFF2-40B4-BE49-F238E27FC236}">
                <a16:creationId xmlns:a16="http://schemas.microsoft.com/office/drawing/2014/main" id="{AD284148-ABCA-B577-6DE5-D6F4A9EFF5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62583"/>
            <a:ext cx="1216800" cy="93600"/>
          </a:xfrm>
          <a:prstGeom prst="rect">
            <a:avLst/>
          </a:prstGeom>
        </p:spPr>
      </p:pic>
    </p:spTree>
    <p:extLst>
      <p:ext uri="{BB962C8B-B14F-4D97-AF65-F5344CB8AC3E}">
        <p14:creationId xmlns:p14="http://schemas.microsoft.com/office/powerpoint/2010/main" val="305270686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2">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E9F1C609-D642-55CD-B45F-5469B8D510B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29" y="0"/>
            <a:ext cx="4251570" cy="685800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38924"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6771B552-5E6E-DDAF-0019-0E78AD706E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71888DB0-96C6-BFFE-88DB-CFCEE1277721}"/>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3CAA5675-88E7-3442-0596-B60AF69DD2A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12313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3">
    <p:spTree>
      <p:nvGrpSpPr>
        <p:cNvPr id="1" name=""/>
        <p:cNvGrpSpPr/>
        <p:nvPr/>
      </p:nvGrpSpPr>
      <p:grpSpPr>
        <a:xfrm>
          <a:off x="0" y="0"/>
          <a:ext cx="0" cy="0"/>
          <a:chOff x="0" y="0"/>
          <a:chExt cx="0" cy="0"/>
        </a:xfrm>
      </p:grpSpPr>
      <p:pic>
        <p:nvPicPr>
          <p:cNvPr id="7" name="Picture 6" descr="A picture containing text, person, person, standing&#10;&#10;Description automatically generated">
            <a:extLst>
              <a:ext uri="{FF2B5EF4-FFF2-40B4-BE49-F238E27FC236}">
                <a16:creationId xmlns:a16="http://schemas.microsoft.com/office/drawing/2014/main" id="{11015465-5B20-3272-CB7B-650F66582D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3845" y="-17756"/>
            <a:ext cx="4248155" cy="6875756"/>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15271" y="1305253"/>
            <a:ext cx="689504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1E5B6763-3F83-78F6-E102-F02B7827BB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56B57CA4-1D2E-0123-534E-BB02E8D3508B}"/>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64BFA72F-1E1A-69C1-02D4-79569FAC8677}"/>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22784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4">
    <p:spTree>
      <p:nvGrpSpPr>
        <p:cNvPr id="1" name=""/>
        <p:cNvGrpSpPr/>
        <p:nvPr/>
      </p:nvGrpSpPr>
      <p:grpSpPr>
        <a:xfrm>
          <a:off x="0" y="0"/>
          <a:ext cx="0" cy="0"/>
          <a:chOff x="0" y="0"/>
          <a:chExt cx="0" cy="0"/>
        </a:xfrm>
      </p:grpSpPr>
      <p:pic>
        <p:nvPicPr>
          <p:cNvPr id="7" name="Picture 6" descr="A picture containing text, person, child&#10;&#10;Description automatically generated">
            <a:extLst>
              <a:ext uri="{FF2B5EF4-FFF2-40B4-BE49-F238E27FC236}">
                <a16:creationId xmlns:a16="http://schemas.microsoft.com/office/drawing/2014/main" id="{77EDBF9F-D892-9CAE-2C21-8F4E4C33C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0" y="-18855"/>
            <a:ext cx="4251570" cy="6886283"/>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05304" y="1285725"/>
            <a:ext cx="68963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2" name="Picture 11">
            <a:extLst>
              <a:ext uri="{FF2B5EF4-FFF2-40B4-BE49-F238E27FC236}">
                <a16:creationId xmlns:a16="http://schemas.microsoft.com/office/drawing/2014/main" id="{0454B6A7-DF9C-CD97-0712-99DB3182A3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0" name="Date Placeholder 1">
            <a:extLst>
              <a:ext uri="{FF2B5EF4-FFF2-40B4-BE49-F238E27FC236}">
                <a16:creationId xmlns:a16="http://schemas.microsoft.com/office/drawing/2014/main" id="{1254A96D-04AC-EFDF-C7D7-6C0AF1777D2D}"/>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F238638A-00E7-21A6-FA33-0F84CD61D16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85847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5">
    <p:spTree>
      <p:nvGrpSpPr>
        <p:cNvPr id="1" name=""/>
        <p:cNvGrpSpPr/>
        <p:nvPr/>
      </p:nvGrpSpPr>
      <p:grpSpPr>
        <a:xfrm>
          <a:off x="0" y="0"/>
          <a:ext cx="0" cy="0"/>
          <a:chOff x="0" y="0"/>
          <a:chExt cx="0" cy="0"/>
        </a:xfrm>
      </p:grpSpPr>
      <p:pic>
        <p:nvPicPr>
          <p:cNvPr id="7" name="Picture 6" descr="A picture containing indoor, person, table&#10;&#10;Description automatically generated">
            <a:extLst>
              <a:ext uri="{FF2B5EF4-FFF2-40B4-BE49-F238E27FC236}">
                <a16:creationId xmlns:a16="http://schemas.microsoft.com/office/drawing/2014/main" id="{E0930529-2FB8-850A-B94C-6D8F682609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1" y="-65988"/>
            <a:ext cx="4251569" cy="6923988"/>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582006" y="1300287"/>
            <a:ext cx="6923988" cy="4248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C5BC760-D3C4-CD0A-96C5-E28852A6C2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3C4C3DC1-6CEF-5497-E967-C3EFC5F0E78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3CF33AED-0C86-77C8-5836-D1F3B572F6D8}"/>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161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ub header content w picture 5">
    <p:spTree>
      <p:nvGrpSpPr>
        <p:cNvPr id="1" name=""/>
        <p:cNvGrpSpPr/>
        <p:nvPr/>
      </p:nvGrpSpPr>
      <p:grpSpPr>
        <a:xfrm>
          <a:off x="0" y="0"/>
          <a:ext cx="0" cy="0"/>
          <a:chOff x="0" y="0"/>
          <a:chExt cx="0" cy="0"/>
        </a:xfrm>
      </p:grpSpPr>
      <p:sp>
        <p:nvSpPr>
          <p:cNvPr id="4" name="Kombinationstegning: figur 3">
            <a:extLst>
              <a:ext uri="{FF2B5EF4-FFF2-40B4-BE49-F238E27FC236}">
                <a16:creationId xmlns:a16="http://schemas.microsoft.com/office/drawing/2014/main" id="{9D81C420-1176-F052-586B-F98CAC24EA1C}"/>
              </a:ext>
            </a:extLst>
          </p:cNvPr>
          <p:cNvSpPr/>
          <p:nvPr userDrawn="1"/>
        </p:nvSpPr>
        <p:spPr>
          <a:xfrm>
            <a:off x="7906045" y="-1"/>
            <a:ext cx="4285955" cy="6858001"/>
          </a:xfrm>
          <a:prstGeom prst="rect">
            <a:avLst/>
          </a:prstGeom>
          <a:blipFill dpi="0" rotWithShape="1">
            <a:blip r:embed="rId2">
              <a:extLst>
                <a:ext uri="{28A0092B-C50C-407E-A947-70E740481C1C}">
                  <a14:useLocalDpi xmlns:a14="http://schemas.microsoft.com/office/drawing/2010/main" val="0"/>
                </a:ext>
              </a:extLst>
            </a:blip>
            <a:srcRect/>
            <a:stretch>
              <a:fillRect l="270" t="-684" r="-5072" b="-6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52883783-6816-7890-0075-1E6706E13957}"/>
              </a:ext>
            </a:extLst>
          </p:cNvPr>
          <p:cNvSpPr/>
          <p:nvPr userDrawn="1"/>
        </p:nvSpPr>
        <p:spPr>
          <a:xfrm rot="16200000">
            <a:off x="6626999" y="1305000"/>
            <a:ext cx="6858001" cy="4248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C5BC760-D3C4-CD0A-96C5-E28852A6C2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3C4C3DC1-6CEF-5497-E967-C3EFC5F0E78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00883292-41CF-F50C-4ABC-77DFDF150C5F}"/>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06396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6">
    <p:spTree>
      <p:nvGrpSpPr>
        <p:cNvPr id="1" name=""/>
        <p:cNvGrpSpPr/>
        <p:nvPr/>
      </p:nvGrpSpPr>
      <p:grpSpPr>
        <a:xfrm>
          <a:off x="0" y="0"/>
          <a:ext cx="0" cy="0"/>
          <a:chOff x="0" y="0"/>
          <a:chExt cx="0" cy="0"/>
        </a:xfrm>
      </p:grpSpPr>
      <p:pic>
        <p:nvPicPr>
          <p:cNvPr id="7" name="Picture 6" descr="A picture containing text, stationary&#10;&#10;Description automatically generated">
            <a:extLst>
              <a:ext uri="{FF2B5EF4-FFF2-40B4-BE49-F238E27FC236}">
                <a16:creationId xmlns:a16="http://schemas.microsoft.com/office/drawing/2014/main" id="{6AA4C7B6-FFB8-1415-88E1-1D280825839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627788" y="1293788"/>
            <a:ext cx="6876854" cy="425157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17574" y="1283574"/>
            <a:ext cx="6876852" cy="4272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4C66061-9B80-D0C7-4C1C-DBB800D7D2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0A7D9353-9301-E46C-5631-C07D8290764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9D04F9CF-822C-AD37-8D9C-68A09A9BACB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01443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D3826CF1-7D6A-4677-8273-C40E051F7801}"/>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657629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334988" y="3910932"/>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331540" y="3279216"/>
            <a:ext cx="10515600" cy="603034"/>
          </a:xfrm>
        </p:spPr>
        <p:txBody>
          <a:bodyPr anchor="b"/>
          <a:lstStyle>
            <a:lvl1pPr>
              <a:defRPr sz="3600"/>
            </a:lvl1pPr>
          </a:lstStyle>
          <a:p>
            <a:r>
              <a:rPr lang="en-GB"/>
              <a:t>Click to edit Master title style</a:t>
            </a:r>
            <a:endParaRPr lang="en-US" dirty="0"/>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59F7F2E2-1428-6E84-F6A8-DAE62AE0E6A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35311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334988" y="3910932"/>
            <a:ext cx="10515600" cy="2298209"/>
          </a:xfrm>
        </p:spPr>
        <p:txBody>
          <a:bodyPr>
            <a:normAutofit/>
          </a:bodyPr>
          <a:lstStyle>
            <a:lvl1pPr marL="0" indent="0">
              <a:buNone/>
              <a:defRPr sz="1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331540" y="3279216"/>
            <a:ext cx="10515600" cy="603034"/>
          </a:xfrm>
        </p:spPr>
        <p:txBody>
          <a:bodyPr anchor="b"/>
          <a:lstStyle>
            <a:lvl1pPr>
              <a:defRPr sz="3600"/>
            </a:lvl1pPr>
          </a:lstStyle>
          <a:p>
            <a:r>
              <a:rPr lang="en-GB" dirty="0"/>
              <a:t>Click to edit Master title style</a:t>
            </a:r>
            <a:endParaRPr lang="en-US" dirty="0"/>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EA1CA270-9D0B-D744-7BF1-60E418F76EE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97022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age with GOM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3448"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588" y="48688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855980" y="5240120"/>
            <a:ext cx="7442880" cy="914500"/>
          </a:xfrm>
        </p:spPr>
        <p:txBody>
          <a:bodyPr anchor="b"/>
          <a:lstStyle>
            <a:lvl1pPr>
              <a:defRPr sz="4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14BE61FF-5DD4-8523-4069-C0A6DBC38C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6300" y="763019"/>
            <a:ext cx="6821204" cy="526031"/>
          </a:xfrm>
          <a:prstGeom prst="rect">
            <a:avLst/>
          </a:prstGeom>
        </p:spPr>
      </p:pic>
      <p:pic>
        <p:nvPicPr>
          <p:cNvPr id="9" name="Picture 8">
            <a:extLst>
              <a:ext uri="{FF2B5EF4-FFF2-40B4-BE49-F238E27FC236}">
                <a16:creationId xmlns:a16="http://schemas.microsoft.com/office/drawing/2014/main" id="{72C400AE-8A37-410B-62AE-8E18FA20015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679382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ensators 4 Content and Image">
    <p:spTree>
      <p:nvGrpSpPr>
        <p:cNvPr id="1" name=""/>
        <p:cNvGrpSpPr/>
        <p:nvPr/>
      </p:nvGrpSpPr>
      <p:grpSpPr>
        <a:xfrm>
          <a:off x="0" y="0"/>
          <a:ext cx="0" cy="0"/>
          <a:chOff x="0" y="0"/>
          <a:chExt cx="0" cy="0"/>
        </a:xfrm>
      </p:grpSpPr>
      <p:pic>
        <p:nvPicPr>
          <p:cNvPr id="12" name="Picture 11" descr="A picture containing text, stationary&#10;&#10;Description automatically generated">
            <a:extLst>
              <a:ext uri="{FF2B5EF4-FFF2-40B4-BE49-F238E27FC236}">
                <a16:creationId xmlns:a16="http://schemas.microsoft.com/office/drawing/2014/main" id="{69A795AF-5298-1E11-B706-3FC77FAADEB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7" name="GOMG logo">
            <a:extLst>
              <a:ext uri="{FF2B5EF4-FFF2-40B4-BE49-F238E27FC236}">
                <a16:creationId xmlns:a16="http://schemas.microsoft.com/office/drawing/2014/main" id="{7E3BC272-3825-0664-33D4-43215912672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Rectangle 10">
            <a:extLst>
              <a:ext uri="{FF2B5EF4-FFF2-40B4-BE49-F238E27FC236}">
                <a16:creationId xmlns:a16="http://schemas.microsoft.com/office/drawing/2014/main" id="{6D71F531-5122-83D3-F2B0-0152B8AE1212}"/>
              </a:ext>
            </a:extLst>
          </p:cNvPr>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E1150F2D-FE1F-7B4D-024A-4D516176C282}"/>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307354727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p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1053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448" y="3356992"/>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350515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3DF04E1-6947-B77B-59FC-6585622206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2748161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verp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10160" y="-23482"/>
            <a:ext cx="12204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34205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40704" y="350520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0F2C5DC-B5EF-58A9-9719-187D816393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5520391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p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1800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34205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406DE0-08DE-D294-AED4-5D72D042A1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7" name="Title 1">
            <a:extLst>
              <a:ext uri="{FF2B5EF4-FFF2-40B4-BE49-F238E27FC236}">
                <a16:creationId xmlns:a16="http://schemas.microsoft.com/office/drawing/2014/main" id="{6F3A80D1-92A1-BEEC-3B75-5491B8098E4E}"/>
              </a:ext>
            </a:extLst>
          </p:cNvPr>
          <p:cNvSpPr>
            <a:spLocks noGrp="1"/>
          </p:cNvSpPr>
          <p:nvPr>
            <p:ph type="title" hasCustomPrompt="1"/>
          </p:nvPr>
        </p:nvSpPr>
        <p:spPr>
          <a:xfrm>
            <a:off x="240704" y="3505200"/>
            <a:ext cx="12192000" cy="914500"/>
          </a:xfrm>
        </p:spPr>
        <p:txBody>
          <a:bodyPr anchor="ctr"/>
          <a:lstStyle>
            <a:lvl1pPr>
              <a:defRPr sz="6000">
                <a:solidFill>
                  <a:schemeClr val="bg1"/>
                </a:solidFill>
              </a:defRPr>
            </a:lvl1pPr>
          </a:lstStyle>
          <a:p>
            <a:r>
              <a:rPr lang="en-GB" dirty="0"/>
              <a:t>Click to edit Frontpage title</a:t>
            </a:r>
            <a:endParaRPr lang="en-US" dirty="0"/>
          </a:p>
        </p:txBody>
      </p:sp>
    </p:spTree>
    <p:extLst>
      <p:ext uri="{BB962C8B-B14F-4D97-AF65-F5344CB8AC3E}">
        <p14:creationId xmlns:p14="http://schemas.microsoft.com/office/powerpoint/2010/main" val="42189272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page Top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7290" y="-2849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1469" y="587196"/>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671813"/>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8BE0116-06A5-47D2-9BB1-CCDE34D9D0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4133401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page Top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1016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448" y="596850"/>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681467"/>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33160FBB-5BDE-D6E8-DDAF-6FE95E3191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61779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page Top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1800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34962" y="639391"/>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724008"/>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821B66F6-F934-4677-6D00-1A7F26F122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6413247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lue ">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7A375-0490-9239-B5D3-D759DDAE52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3" name="L-Shape 10">
            <a:extLst>
              <a:ext uri="{FF2B5EF4-FFF2-40B4-BE49-F238E27FC236}">
                <a16:creationId xmlns:a16="http://schemas.microsoft.com/office/drawing/2014/main" id="{5AF980D5-D8EF-ED10-7C69-DC50D30ECD54}"/>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L-Shape 12">
            <a:extLst>
              <a:ext uri="{FF2B5EF4-FFF2-40B4-BE49-F238E27FC236}">
                <a16:creationId xmlns:a16="http://schemas.microsoft.com/office/drawing/2014/main" id="{0A1B3980-E8A4-D6E1-FC78-69038F9826A8}"/>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88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6_Coverpage">
    <p:bg>
      <p:bgPr>
        <a:solidFill>
          <a:srgbClr val="002F5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60000"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360000" y="571500"/>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5" name="Picture 4">
            <a:extLst>
              <a:ext uri="{FF2B5EF4-FFF2-40B4-BE49-F238E27FC236}">
                <a16:creationId xmlns:a16="http://schemas.microsoft.com/office/drawing/2014/main" id="{6AF48AB1-8D6F-DC92-20E0-1EE620407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828031"/>
          </a:xfrm>
          <a:prstGeom prst="rect">
            <a:avLst/>
          </a:prstGeom>
        </p:spPr>
      </p:pic>
      <p:pic>
        <p:nvPicPr>
          <p:cNvPr id="7" name="Picture 6">
            <a:extLst>
              <a:ext uri="{FF2B5EF4-FFF2-40B4-BE49-F238E27FC236}">
                <a16:creationId xmlns:a16="http://schemas.microsoft.com/office/drawing/2014/main" id="{AF3649BE-EF68-22D3-E06D-35F62E2152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400" y="6555600"/>
            <a:ext cx="2240751" cy="172800"/>
          </a:xfrm>
          <a:prstGeom prst="rect">
            <a:avLst/>
          </a:prstGeom>
        </p:spPr>
      </p:pic>
    </p:spTree>
    <p:extLst>
      <p:ext uri="{BB962C8B-B14F-4D97-AF65-F5344CB8AC3E}">
        <p14:creationId xmlns:p14="http://schemas.microsoft.com/office/powerpoint/2010/main" val="2340002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6FF6D79-B7C4-73F2-5C55-751573E7F5C2}"/>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1">
            <a:extLst>
              <a:ext uri="{FF2B5EF4-FFF2-40B4-BE49-F238E27FC236}">
                <a16:creationId xmlns:a16="http://schemas.microsoft.com/office/drawing/2014/main" id="{C7701BA8-2A50-4C88-B0D2-D4CE82A13559}"/>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pic>
        <p:nvPicPr>
          <p:cNvPr id="5" name="Picture 4" descr="A wave in the ocean&#10;&#10;Description automatically generated with low confidence">
            <a:extLst>
              <a:ext uri="{FF2B5EF4-FFF2-40B4-BE49-F238E27FC236}">
                <a16:creationId xmlns:a16="http://schemas.microsoft.com/office/drawing/2014/main" id="{1B9A9514-3BF4-2DC9-46ED-4AE0C1259A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 y="-5724"/>
            <a:ext cx="4248153" cy="6858000"/>
          </a:xfrm>
          <a:prstGeom prst="rect">
            <a:avLst/>
          </a:prstGeom>
        </p:spPr>
      </p:pic>
      <p:sp>
        <p:nvSpPr>
          <p:cNvPr id="8" name="Rectangle 7">
            <a:extLst>
              <a:ext uri="{FF2B5EF4-FFF2-40B4-BE49-F238E27FC236}">
                <a16:creationId xmlns:a16="http://schemas.microsoft.com/office/drawing/2014/main" id="{2A349A43-AB7C-E2A4-358A-16C7E86AAA33}"/>
              </a:ext>
            </a:extLst>
          </p:cNvPr>
          <p:cNvSpPr/>
          <p:nvPr userDrawn="1"/>
        </p:nvSpPr>
        <p:spPr>
          <a:xfrm rot="5400000">
            <a:off x="-1307055" y="1299198"/>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4D872559-2399-9784-71DB-7D7822DB180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264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reaker Header Text 1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sp>
        <p:nvSpPr>
          <p:cNvPr id="5" name="Rectangle 4">
            <a:extLst>
              <a:ext uri="{FF2B5EF4-FFF2-40B4-BE49-F238E27FC236}">
                <a16:creationId xmlns:a16="http://schemas.microsoft.com/office/drawing/2014/main" id="{B7EA2626-387F-2DB8-BB02-9C76184EC5DC}"/>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456C885E-8DF5-0088-44D1-34AF1D029B52}"/>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91875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nsators 5 Content and Image">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9" name="Graphic 8">
            <a:extLst>
              <a:ext uri="{FF2B5EF4-FFF2-40B4-BE49-F238E27FC236}">
                <a16:creationId xmlns:a16="http://schemas.microsoft.com/office/drawing/2014/main" id="{1ACF8849-2C3E-89E1-0702-ADCDED878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92400"/>
            <a:ext cx="1216800" cy="93600"/>
          </a:xfrm>
          <a:prstGeom prst="rect">
            <a:avLst/>
          </a:prstGeom>
        </p:spPr>
      </p:pic>
    </p:spTree>
    <p:extLst>
      <p:ext uri="{BB962C8B-B14F-4D97-AF65-F5344CB8AC3E}">
        <p14:creationId xmlns:p14="http://schemas.microsoft.com/office/powerpoint/2010/main" val="197100914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Text with im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2" name="Rectangle 1">
            <a:extLst>
              <a:ext uri="{FF2B5EF4-FFF2-40B4-BE49-F238E27FC236}">
                <a16:creationId xmlns:a16="http://schemas.microsoft.com/office/drawing/2014/main" id="{CADCBC5E-96DF-2642-A04C-5559C704C29B}"/>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6FF6D79-B7C4-73F2-5C55-751573E7F5C2}"/>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C7701BA8-2A50-4C88-B0D2-D4CE82A13559}"/>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EB7E8455-A9E9-6A78-6218-825701098976}"/>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1296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Header Tex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2" name="Rectangle 1">
            <a:extLst>
              <a:ext uri="{FF2B5EF4-FFF2-40B4-BE49-F238E27FC236}">
                <a16:creationId xmlns:a16="http://schemas.microsoft.com/office/drawing/2014/main" id="{CADCBC5E-96DF-2642-A04C-5559C704C29B}"/>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58A8B97F-62ED-FBE6-BAE9-0BE449598A42}"/>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CBA23F1D-943B-92F5-F96D-B98D7AF6AB7C}"/>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84100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reaker Header Tex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close-up of a machine&#10;&#10;Description automatically generated with low confidence">
            <a:extLst>
              <a:ext uri="{FF2B5EF4-FFF2-40B4-BE49-F238E27FC236}">
                <a16:creationId xmlns:a16="http://schemas.microsoft.com/office/drawing/2014/main" id="{A468C4D9-ADBE-8F20-0193-DD4FC9AB6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B67EB6D-634F-AA54-8FDD-7AE9D5D0A87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80064B00-2B37-E4B4-03FB-39FD843D5B4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310413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Text with im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close-up of a machine&#10;&#10;Description automatically generated with low confidence">
            <a:extLst>
              <a:ext uri="{FF2B5EF4-FFF2-40B4-BE49-F238E27FC236}">
                <a16:creationId xmlns:a16="http://schemas.microsoft.com/office/drawing/2014/main" id="{607F1822-9162-9AC5-5731-3CA164BB26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F026867-1EBB-1E9C-4D9A-3339DE648674}"/>
              </a:ext>
            </a:extLst>
          </p:cNvPr>
          <p:cNvSpPr/>
          <p:nvPr userDrawn="1"/>
        </p:nvSpPr>
        <p:spPr>
          <a:xfrm rot="5400000" flipH="1">
            <a:off x="-1213845" y="1212851"/>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C8A7A10E-2368-CA39-3FFC-A638F0555916}"/>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156EEBBC-8BA2-DA92-92AF-CD29A09948F7}"/>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4083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 Header Tex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close-up of a machine&#10;&#10;Description automatically generated with low confidence">
            <a:extLst>
              <a:ext uri="{FF2B5EF4-FFF2-40B4-BE49-F238E27FC236}">
                <a16:creationId xmlns:a16="http://schemas.microsoft.com/office/drawing/2014/main" id="{607F1822-9162-9AC5-5731-3CA164BB26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F026867-1EBB-1E9C-4D9A-3339DE648674}"/>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3112586C-9463-6837-0E75-F33A7285FB53}"/>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61842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386246"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386246"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7CDBDE81-7977-06E3-A949-53C1BD43F5D0}"/>
              </a:ext>
            </a:extLst>
          </p:cNvPr>
          <p:cNvSpPr>
            <a:spLocks noGrp="1"/>
          </p:cNvSpPr>
          <p:nvPr>
            <p:ph type="body" sz="quarter" idx="16"/>
          </p:nvPr>
        </p:nvSpPr>
        <p:spPr>
          <a:xfrm>
            <a:off x="386246" y="6358878"/>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53046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reaker Header Tex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picture containing indoor, light&#10;&#10;Description automatically generated">
            <a:extLst>
              <a:ext uri="{FF2B5EF4-FFF2-40B4-BE49-F238E27FC236}">
                <a16:creationId xmlns:a16="http://schemas.microsoft.com/office/drawing/2014/main" id="{718C3D77-70FC-E887-B4E3-22ECC6B40B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F0D659D-BFE0-6AE7-1846-A9A0AB84807A}"/>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5BDDC195-98BC-7465-CE28-43F06FCF31AA}"/>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0264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Text with im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picture containing indoor, light&#10;&#10;Description automatically generated">
            <a:extLst>
              <a:ext uri="{FF2B5EF4-FFF2-40B4-BE49-F238E27FC236}">
                <a16:creationId xmlns:a16="http://schemas.microsoft.com/office/drawing/2014/main" id="{AE65AE35-0438-9716-34E7-56ACDE5C07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271D870B-A41D-CE6C-218A-171F01B5472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CDB4A42-D8C7-08E5-898D-6FCBD3139896}"/>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276E05FD-2DD2-D10A-D507-C9381989F8ED}"/>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44131BCF-9AC7-A6CF-4B74-311A2180C8F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451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Tex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picture containing indoor, light&#10;&#10;Description automatically generated">
            <a:extLst>
              <a:ext uri="{FF2B5EF4-FFF2-40B4-BE49-F238E27FC236}">
                <a16:creationId xmlns:a16="http://schemas.microsoft.com/office/drawing/2014/main" id="{AE65AE35-0438-9716-34E7-56ACDE5C07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271D870B-A41D-CE6C-218A-171F01B5472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D6D84C77-B651-8C09-6282-C75A8B2162F5}"/>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14A835BD-FD7B-589A-D2B9-17E751F270D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63321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reaker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close up of a keyboard&#10;&#10;Description automatically generated with medium confidence">
            <a:extLst>
              <a:ext uri="{FF2B5EF4-FFF2-40B4-BE49-F238E27FC236}">
                <a16:creationId xmlns:a16="http://schemas.microsoft.com/office/drawing/2014/main" id="{E30D335C-A5D8-1B92-9C92-6A32133AD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65B7009E-F85A-F725-F4B1-74D1B0132D3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5A724A81-0FA0-8DD3-2868-5F71441597DB}"/>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328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ensators Histo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BDF81-D5E2-80CA-6B4B-95FC02730EF1}"/>
              </a:ext>
            </a:extLst>
          </p:cNvPr>
          <p:cNvSpPr/>
          <p:nvPr userDrawn="1"/>
        </p:nvSpPr>
        <p:spPr>
          <a:xfrm>
            <a:off x="0" y="4338547"/>
            <a:ext cx="12192000" cy="251945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846727C0-8510-CD33-5186-BF3313DA9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Rectangle 1">
            <a:extLst>
              <a:ext uri="{FF2B5EF4-FFF2-40B4-BE49-F238E27FC236}">
                <a16:creationId xmlns:a16="http://schemas.microsoft.com/office/drawing/2014/main" id="{42E0BB56-99AC-55B3-341C-76487E92A6DB}"/>
              </a:ext>
            </a:extLst>
          </p:cNvPr>
          <p:cNvSpPr/>
          <p:nvPr userDrawn="1"/>
        </p:nvSpPr>
        <p:spPr>
          <a:xfrm>
            <a:off x="-1" y="4338547"/>
            <a:ext cx="121919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98127883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Text with image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close up of a keyboard&#10;&#10;Description automatically generated with medium confidence">
            <a:extLst>
              <a:ext uri="{FF2B5EF4-FFF2-40B4-BE49-F238E27FC236}">
                <a16:creationId xmlns:a16="http://schemas.microsoft.com/office/drawing/2014/main" id="{65301432-F40E-8B64-FB13-5C15EEC47B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417335AC-7503-0274-C9B9-E9AE6B9EAA96}"/>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D9A8C50C-8AB0-01DE-8B02-229AD681F493}"/>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268568BD-3434-7DB5-88BA-6ED9F16C41F5}"/>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65312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close up of a keyboard&#10;&#10;Description automatically generated with medium confidence">
            <a:extLst>
              <a:ext uri="{FF2B5EF4-FFF2-40B4-BE49-F238E27FC236}">
                <a16:creationId xmlns:a16="http://schemas.microsoft.com/office/drawing/2014/main" id="{65301432-F40E-8B64-FB13-5C15EEC47B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52B2D2AD-01B4-52C1-907E-14EFDE5066EF}"/>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4100229A-0F2E-6B6D-2799-77394006704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0746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reaker Header Text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3" name="Picture 2" descr="A picture containing appliance, device&#10;&#10;Description automatically generated">
            <a:extLst>
              <a:ext uri="{FF2B5EF4-FFF2-40B4-BE49-F238E27FC236}">
                <a16:creationId xmlns:a16="http://schemas.microsoft.com/office/drawing/2014/main" id="{072EAB4E-DC70-F198-790E-CE7074F3AA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5" name="Rectangle 4">
            <a:extLst>
              <a:ext uri="{FF2B5EF4-FFF2-40B4-BE49-F238E27FC236}">
                <a16:creationId xmlns:a16="http://schemas.microsoft.com/office/drawing/2014/main" id="{9CA3C9DA-2A01-8885-402B-12131E95B936}"/>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D0252821-9984-6F76-AB77-5F5D70A3AD8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7937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Text with image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picture containing appliance, device&#10;&#10;Description automatically generated">
            <a:extLst>
              <a:ext uri="{FF2B5EF4-FFF2-40B4-BE49-F238E27FC236}">
                <a16:creationId xmlns:a16="http://schemas.microsoft.com/office/drawing/2014/main" id="{D2DD1580-B3E6-040C-9BD9-36A380359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3" name="Rectangle 2">
            <a:extLst>
              <a:ext uri="{FF2B5EF4-FFF2-40B4-BE49-F238E27FC236}">
                <a16:creationId xmlns:a16="http://schemas.microsoft.com/office/drawing/2014/main" id="{0654440E-8C80-F498-0D1B-D675D70F94C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C1DF334D-A44B-B02F-1FAB-411767726789}"/>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0AFFEFF0-EA50-6215-60F9-1BF49C563FBA}"/>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1F861DD8-BF11-5D24-5C88-5630FB284C9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896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Header Text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picture containing appliance, device&#10;&#10;Description automatically generated">
            <a:extLst>
              <a:ext uri="{FF2B5EF4-FFF2-40B4-BE49-F238E27FC236}">
                <a16:creationId xmlns:a16="http://schemas.microsoft.com/office/drawing/2014/main" id="{D2DD1580-B3E6-040C-9BD9-36A380359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3" name="Rectangle 2">
            <a:extLst>
              <a:ext uri="{FF2B5EF4-FFF2-40B4-BE49-F238E27FC236}">
                <a16:creationId xmlns:a16="http://schemas.microsoft.com/office/drawing/2014/main" id="{0654440E-8C80-F498-0D1B-D675D70F94C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76E690F0-D166-0366-7A99-C8B457657633}"/>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F11978F1-F5BF-22A6-5982-EA715D5A0FB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85115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reaker Header Text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picture containing indoor, chocolate, plant, pan&#10;&#10;Description automatically generated">
            <a:extLst>
              <a:ext uri="{FF2B5EF4-FFF2-40B4-BE49-F238E27FC236}">
                <a16:creationId xmlns:a16="http://schemas.microsoft.com/office/drawing/2014/main" id="{5C6FE4F2-6C78-4D77-3ADF-F30D2A7981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3683E9F5-56DB-22E5-5A91-ABC46D2F7A2F}"/>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6ECA2277-D15C-16D1-16A7-5A331F0BA8E1}"/>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2B94DB2-5861-0B79-B3FE-E116A6E33EC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10730F21-D039-7D44-516A-4DC1B0B2B529}"/>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740999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Text with image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indoor, chocolate, plant, pan&#10;&#10;Description automatically generated">
            <a:extLst>
              <a:ext uri="{FF2B5EF4-FFF2-40B4-BE49-F238E27FC236}">
                <a16:creationId xmlns:a16="http://schemas.microsoft.com/office/drawing/2014/main" id="{FB961F25-B51A-F951-8B2C-12DFE0AB1F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651BCF79-374C-8F35-91B8-7A2677BB6A36}"/>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9CA7E9EA-A221-E0C9-B381-412713520006}"/>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7BF2AB-8B80-362D-B40E-15DF8971866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A3CFA7F1-84B1-2DEF-1B08-DF6CA0691FF7}"/>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A1730C58-F08D-8E4B-0CA9-A6581992F806}"/>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A07670E1-5337-FD6D-BF50-CFB78679C0A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08790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Text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3" name="Picture 2" descr="A picture containing indoor, chocolate, plant, pan&#10;&#10;Description automatically generated">
            <a:extLst>
              <a:ext uri="{FF2B5EF4-FFF2-40B4-BE49-F238E27FC236}">
                <a16:creationId xmlns:a16="http://schemas.microsoft.com/office/drawing/2014/main" id="{FB961F25-B51A-F951-8B2C-12DFE0AB1F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651BCF79-374C-8F35-91B8-7A2677BB6A36}"/>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9CA7E9EA-A221-E0C9-B381-412713520006}"/>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7BF2AB-8B80-362D-B40E-15DF8971866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7DC6C3DF-0BD4-183B-2452-12A878C678B4}"/>
              </a:ext>
            </a:extLst>
          </p:cNvPr>
          <p:cNvSpPr>
            <a:spLocks noGrp="1"/>
          </p:cNvSpPr>
          <p:nvPr>
            <p:ph sz="half" idx="2"/>
          </p:nvPr>
        </p:nvSpPr>
        <p:spPr>
          <a:xfrm>
            <a:off x="4667458"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E0234C98-3D21-5FFE-1034-2FD9F40252B9}"/>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5291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602EF94-C3F5-5E59-A6A6-BB5A926547F0}"/>
              </a:ext>
            </a:extLst>
          </p:cNvPr>
          <p:cNvSpPr>
            <a:spLocks noGrp="1"/>
          </p:cNvSpPr>
          <p:nvPr>
            <p:ph type="title" hasCustomPrompt="1"/>
          </p:nvPr>
        </p:nvSpPr>
        <p:spPr>
          <a:xfrm>
            <a:off x="4679999" y="1440000"/>
            <a:ext cx="6840489" cy="720000"/>
          </a:xfrm>
        </p:spPr>
        <p:txBody>
          <a:bodyPr lIns="90000" anchor="b"/>
          <a:lstStyle>
            <a:lvl1pPr>
              <a:defRPr sz="4800"/>
            </a:lvl1pPr>
          </a:lstStyle>
          <a:p>
            <a:r>
              <a:rPr lang="en-GB" dirty="0"/>
              <a:t>CLICK TO EDIT TITLE</a:t>
            </a:r>
            <a:endParaRPr lang="en-US" dirty="0"/>
          </a:p>
        </p:txBody>
      </p:sp>
      <p:sp>
        <p:nvSpPr>
          <p:cNvPr id="10" name="Text Placeholder 6">
            <a:extLst>
              <a:ext uri="{FF2B5EF4-FFF2-40B4-BE49-F238E27FC236}">
                <a16:creationId xmlns:a16="http://schemas.microsoft.com/office/drawing/2014/main" id="{E4F55AB1-E33F-923C-1F24-F4D1246C0FA0}"/>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sp>
        <p:nvSpPr>
          <p:cNvPr id="2" name="Text Placeholder 8">
            <a:extLst>
              <a:ext uri="{FF2B5EF4-FFF2-40B4-BE49-F238E27FC236}">
                <a16:creationId xmlns:a16="http://schemas.microsoft.com/office/drawing/2014/main" id="{6123EF54-55AD-8073-0D63-8023C5E62DF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05658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Content Placeholder 3">
            <a:extLst>
              <a:ext uri="{FF2B5EF4-FFF2-40B4-BE49-F238E27FC236}">
                <a16:creationId xmlns:a16="http://schemas.microsoft.com/office/drawing/2014/main" id="{44A86399-E626-D07E-7BE2-4CB816809257}"/>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ECA36810-1FD6-71FD-B332-ABCA1242F277}"/>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dirty="0"/>
              <a:t>CLICK TO EDIT TITLE</a:t>
            </a:r>
            <a:endParaRPr lang="en-US" dirty="0"/>
          </a:p>
        </p:txBody>
      </p:sp>
      <p:sp>
        <p:nvSpPr>
          <p:cNvPr id="5" name="Text Placeholder 8">
            <a:extLst>
              <a:ext uri="{FF2B5EF4-FFF2-40B4-BE49-F238E27FC236}">
                <a16:creationId xmlns:a16="http://schemas.microsoft.com/office/drawing/2014/main" id="{BDA4096E-78D8-364A-6326-C9C66119940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85652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1 Content and picture">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DC21FE6A-FDC9-8B8C-DDA2-A31A82416D7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3">
            <a:extLst>
              <a:ext uri="{FF2B5EF4-FFF2-40B4-BE49-F238E27FC236}">
                <a16:creationId xmlns:a16="http://schemas.microsoft.com/office/drawing/2014/main" id="{B15E470F-5DA7-9D6F-4716-7DBE3427A415}"/>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262814694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8" name="Content Placeholder 3">
            <a:extLst>
              <a:ext uri="{FF2B5EF4-FFF2-40B4-BE49-F238E27FC236}">
                <a16:creationId xmlns:a16="http://schemas.microsoft.com/office/drawing/2014/main" id="{52B2D2AD-01B4-52C1-907E-14EFDE5066EF}"/>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30E68E5E-7602-E669-091E-12932283F1A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26073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ood Ba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81A8A6DA-CDA8-2D9B-175E-A1D6AD861CF8}"/>
              </a:ext>
            </a:extLst>
          </p:cNvPr>
          <p:cNvSpPr>
            <a:spLocks noGrp="1"/>
          </p:cNvSpPr>
          <p:nvPr>
            <p:ph sz="half" idx="2"/>
          </p:nvPr>
        </p:nvSpPr>
        <p:spPr>
          <a:xfrm>
            <a:off x="6120000" y="1224000"/>
            <a:ext cx="5580000" cy="50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2B7FDD6C-4899-5F9E-6D4A-1A4D55AD44D2}"/>
              </a:ext>
            </a:extLst>
          </p:cNvPr>
          <p:cNvSpPr>
            <a:spLocks noGrp="1"/>
          </p:cNvSpPr>
          <p:nvPr>
            <p:ph sz="half" idx="13"/>
          </p:nvPr>
        </p:nvSpPr>
        <p:spPr>
          <a:xfrm>
            <a:off x="360000" y="1224000"/>
            <a:ext cx="5580000" cy="50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9" name="Graphic 8" descr="Dim (Medium Sun) with solid fill">
            <a:extLst>
              <a:ext uri="{FF2B5EF4-FFF2-40B4-BE49-F238E27FC236}">
                <a16:creationId xmlns:a16="http://schemas.microsoft.com/office/drawing/2014/main" id="{ABF168F5-2E4A-7E01-2996-9F95DAB192A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9999" y="772336"/>
            <a:ext cx="540000" cy="540000"/>
          </a:xfrm>
          <a:prstGeom prst="rect">
            <a:avLst/>
          </a:prstGeom>
        </p:spPr>
      </p:pic>
      <p:pic>
        <p:nvPicPr>
          <p:cNvPr id="10" name="Content Placeholder 10" descr="Cloud With Lightning And Rain with solid fill">
            <a:extLst>
              <a:ext uri="{FF2B5EF4-FFF2-40B4-BE49-F238E27FC236}">
                <a16:creationId xmlns:a16="http://schemas.microsoft.com/office/drawing/2014/main" id="{DBC63E86-E3AC-C071-108D-4A7EDED080A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0000" y="772336"/>
            <a:ext cx="540000" cy="540000"/>
          </a:xfrm>
          <a:prstGeom prst="rect">
            <a:avLst/>
          </a:prstGeom>
        </p:spPr>
      </p:pic>
      <p:sp>
        <p:nvSpPr>
          <p:cNvPr id="11" name="Date Placeholder 1">
            <a:extLst>
              <a:ext uri="{FF2B5EF4-FFF2-40B4-BE49-F238E27FC236}">
                <a16:creationId xmlns:a16="http://schemas.microsoft.com/office/drawing/2014/main" id="{56029127-6E67-E1E9-DC03-950B54A7D3AB}"/>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132C821-1FA7-5EDE-3B32-FD63C546C4DB}"/>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50521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SEQ">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2855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2855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285500"/>
            <a:ext cx="5580000" cy="2724525"/>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
            <a:extLst>
              <a:ext uri="{FF2B5EF4-FFF2-40B4-BE49-F238E27FC236}">
                <a16:creationId xmlns:a16="http://schemas.microsoft.com/office/drawing/2014/main" id="{AAB6A770-DE1D-C8B6-05A8-3BAE4AA7A6D3}"/>
              </a:ext>
            </a:extLst>
          </p:cNvPr>
          <p:cNvSpPr>
            <a:spLocks noGrp="1"/>
          </p:cNvSpPr>
          <p:nvPr>
            <p:ph type="body" sz="quarter" idx="15" hasCustomPrompt="1"/>
          </p:nvPr>
        </p:nvSpPr>
        <p:spPr>
          <a:xfrm>
            <a:off x="6120000" y="961500"/>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Statistics</a:t>
            </a:r>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285500"/>
            <a:ext cx="55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hasCustomPrompt="1"/>
          </p:nvPr>
        </p:nvSpPr>
        <p:spPr>
          <a:xfrm>
            <a:off x="360000" y="961717"/>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Highlights</a:t>
            </a:r>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53140D64-BBEF-388A-30AA-815B4817CC0B}"/>
              </a:ext>
            </a:extLst>
          </p:cNvPr>
          <p:cNvSpPr>
            <a:spLocks noGrp="1"/>
          </p:cNvSpPr>
          <p:nvPr>
            <p:ph sz="half" idx="17"/>
          </p:nvPr>
        </p:nvSpPr>
        <p:spPr>
          <a:xfrm>
            <a:off x="6143260" y="4139162"/>
            <a:ext cx="5580000" cy="2133975"/>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1">
            <a:extLst>
              <a:ext uri="{FF2B5EF4-FFF2-40B4-BE49-F238E27FC236}">
                <a16:creationId xmlns:a16="http://schemas.microsoft.com/office/drawing/2014/main" id="{547AB78A-CF7B-857E-535D-350625E24D0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CB6B6A39-DE34-CED0-EDC1-985BFAAB215C}"/>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2552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588"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1588"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F472C444-60FF-5C8C-D881-3DE4FED32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5930371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3" name="Picture 2" descr="A picture containing water, blue, orange&#10;&#10;Description automatically generated">
            <a:extLst>
              <a:ext uri="{FF2B5EF4-FFF2-40B4-BE49-F238E27FC236}">
                <a16:creationId xmlns:a16="http://schemas.microsoft.com/office/drawing/2014/main" id="{8FB2CC1F-935F-CFBB-35A3-1A684D2C7ED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7995"/>
            <a:ext cx="12223997" cy="6876000"/>
          </a:xfrm>
          <a:prstGeom prst="rect">
            <a:avLst/>
          </a:prstGeom>
        </p:spPr>
      </p:pic>
      <p:sp>
        <p:nvSpPr>
          <p:cNvPr id="9" name="Rectangle 8">
            <a:extLst>
              <a:ext uri="{FF2B5EF4-FFF2-40B4-BE49-F238E27FC236}">
                <a16:creationId xmlns:a16="http://schemas.microsoft.com/office/drawing/2014/main" id="{4B77E2F8-EA48-54EE-4A4E-42DA4F79FDB9}"/>
              </a:ext>
            </a:extLst>
          </p:cNvPr>
          <p:cNvSpPr/>
          <p:nvPr userDrawn="1"/>
        </p:nvSpPr>
        <p:spPr>
          <a:xfrm>
            <a:off x="0" y="-23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1868BFA8-1D56-08DE-D4FB-BC29B6F57C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0694389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D3FEC12-3AFF-ABA1-7A85-1AE197591E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5544991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reaker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8418"/>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7FF7B680-9D8E-1FBA-3ED5-D60AA7E7A9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3076643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reaker 5">
    <p:spTree>
      <p:nvGrpSpPr>
        <p:cNvPr id="1" name=""/>
        <p:cNvGrpSpPr/>
        <p:nvPr/>
      </p:nvGrpSpPr>
      <p:grpSpPr>
        <a:xfrm>
          <a:off x="0" y="0"/>
          <a:ext cx="0" cy="0"/>
          <a:chOff x="0" y="0"/>
          <a:chExt cx="0" cy="0"/>
        </a:xfrm>
      </p:grpSpPr>
      <p:pic>
        <p:nvPicPr>
          <p:cNvPr id="7" name="Picture 6" descr="Round stepping stones placed in water">
            <a:extLst>
              <a:ext uri="{FF2B5EF4-FFF2-40B4-BE49-F238E27FC236}">
                <a16:creationId xmlns:a16="http://schemas.microsoft.com/office/drawing/2014/main" id="{7E237ACA-A7FE-0E14-B981-06CDEA53F97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10" name="Rectangle 9">
            <a:extLst>
              <a:ext uri="{FF2B5EF4-FFF2-40B4-BE49-F238E27FC236}">
                <a16:creationId xmlns:a16="http://schemas.microsoft.com/office/drawing/2014/main" id="{DDC65946-90A7-4179-E90E-CF18B0068BD1}"/>
              </a:ext>
            </a:extLst>
          </p:cNvPr>
          <p:cNvSpPr/>
          <p:nvPr userDrawn="1"/>
        </p:nvSpPr>
        <p:spPr>
          <a:xfrm>
            <a:off x="0" y="-23482"/>
            <a:ext cx="12224000" cy="687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7BEC644B-F554-70FE-76E6-4C5F2E7B66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912856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reaker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1" name="Picture 10" descr="A large body of water with white foam&#10;&#10;Description automatically generated">
            <a:extLst>
              <a:ext uri="{FF2B5EF4-FFF2-40B4-BE49-F238E27FC236}">
                <a16:creationId xmlns:a16="http://schemas.microsoft.com/office/drawing/2014/main" id="{C8AB19B8-CA0F-D664-CCC0-4F3EF6D637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2" y="-66589"/>
            <a:ext cx="12204000" cy="6920157"/>
          </a:xfrm>
          <a:prstGeom prst="rect">
            <a:avLst/>
          </a:prstGeom>
        </p:spPr>
      </p:pic>
      <p:sp>
        <p:nvSpPr>
          <p:cNvPr id="12" name="Rectangle 11">
            <a:extLst>
              <a:ext uri="{FF2B5EF4-FFF2-40B4-BE49-F238E27FC236}">
                <a16:creationId xmlns:a16="http://schemas.microsoft.com/office/drawing/2014/main" id="{1F02C0CD-9A59-F898-EC2D-56C5C5D0122D}"/>
              </a:ext>
            </a:extLst>
          </p:cNvPr>
          <p:cNvSpPr/>
          <p:nvPr userDrawn="1"/>
        </p:nvSpPr>
        <p:spPr>
          <a:xfrm>
            <a:off x="-12004" y="-76327"/>
            <a:ext cx="12191998" cy="69396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2006"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3128" y="2954044"/>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3BF91D39-947F-F680-47F9-259DC505BB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2639515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reaker 7">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9" name="Picture 8" descr="A beach with waves and a bird flying over it&#10;&#10;Description automatically generated">
            <a:extLst>
              <a:ext uri="{FF2B5EF4-FFF2-40B4-BE49-F238E27FC236}">
                <a16:creationId xmlns:a16="http://schemas.microsoft.com/office/drawing/2014/main" id="{214CD35C-F269-C3A6-2ADC-4EC45071A1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864"/>
          <a:stretch/>
        </p:blipFill>
        <p:spPr>
          <a:xfrm>
            <a:off x="0" y="-1"/>
            <a:ext cx="12428621" cy="6858001"/>
          </a:xfrm>
          <a:prstGeom prst="rect">
            <a:avLst/>
          </a:prstGeom>
        </p:spPr>
      </p:pic>
      <p:sp>
        <p:nvSpPr>
          <p:cNvPr id="10" name="Rectangle 9">
            <a:extLst>
              <a:ext uri="{FF2B5EF4-FFF2-40B4-BE49-F238E27FC236}">
                <a16:creationId xmlns:a16="http://schemas.microsoft.com/office/drawing/2014/main" id="{D89A042F-F7C6-F482-4DAE-72D2AFCF2B12}"/>
              </a:ext>
            </a:extLst>
          </p:cNvPr>
          <p:cNvSpPr/>
          <p:nvPr userDrawn="1"/>
        </p:nvSpPr>
        <p:spPr>
          <a:xfrm>
            <a:off x="2" y="-23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EC5907C7-8CEB-1520-5124-EAD313CA49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684485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CO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cirkel, bronze, stål, metal&#10;&#10;Automatisk genereret beskrivelse">
            <a:extLst>
              <a:ext uri="{FF2B5EF4-FFF2-40B4-BE49-F238E27FC236}">
                <a16:creationId xmlns:a16="http://schemas.microsoft.com/office/drawing/2014/main" id="{6E6F5CE7-08CD-61F7-941D-63E0CDF1B50C}"/>
              </a:ext>
            </a:extLst>
          </p:cNvPr>
          <p:cNvPicPr>
            <a:picLocks noChangeAspect="1"/>
          </p:cNvPicPr>
          <p:nvPr userDrawn="1"/>
        </p:nvPicPr>
        <p:blipFill rotWithShape="1">
          <a:blip r:embed="rId2"/>
          <a:srcRect t="7802" b="7802"/>
          <a:stretch/>
        </p:blipFill>
        <p:spPr>
          <a:xfrm>
            <a:off x="0" y="0"/>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342686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TextBox 15">
            <a:extLst>
              <a:ext uri="{FF2B5EF4-FFF2-40B4-BE49-F238E27FC236}">
                <a16:creationId xmlns:a16="http://schemas.microsoft.com/office/drawing/2014/main" id="{2C5374FF-B302-9199-6D9A-EADCE19DE5AB}"/>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Propulsion Management</a:t>
            </a:r>
            <a:endParaRPr lang="en-DK" sz="1200" b="1">
              <a:solidFill>
                <a:schemeClr val="bg1"/>
              </a:solidFill>
            </a:endParaRPr>
          </a:p>
        </p:txBody>
      </p:sp>
      <p:pic>
        <p:nvPicPr>
          <p:cNvPr id="8" name="Picture 9" descr="Icon&#10;&#10;Description automatically generated">
            <a:hlinkClick r:id="rId4" action="ppaction://hlinksldjump"/>
            <a:extLst>
              <a:ext uri="{FF2B5EF4-FFF2-40B4-BE49-F238E27FC236}">
                <a16:creationId xmlns:a16="http://schemas.microsoft.com/office/drawing/2014/main" id="{A3B7F452-EB47-9CAB-033B-36CCDDD8B8B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6" name="Text Placeholder 5">
            <a:extLst>
              <a:ext uri="{FF2B5EF4-FFF2-40B4-BE49-F238E27FC236}">
                <a16:creationId xmlns:a16="http://schemas.microsoft.com/office/drawing/2014/main" id="{91302C1B-EEDD-D98D-3F23-2BB6A2164300}"/>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descr="A white text in a black background&#10;&#10;Description automatically generated">
            <a:extLst>
              <a:ext uri="{FF2B5EF4-FFF2-40B4-BE49-F238E27FC236}">
                <a16:creationId xmlns:a16="http://schemas.microsoft.com/office/drawing/2014/main" id="{57919663-D2F0-0CAF-C938-17B7978C903E}"/>
              </a:ext>
            </a:extLst>
          </p:cNvPr>
          <p:cNvPicPr>
            <a:picLocks noChangeAspect="1"/>
          </p:cNvPicPr>
          <p:nvPr userDrawn="1"/>
        </p:nvPicPr>
        <p:blipFill>
          <a:blip r:embed="rId6"/>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754667542"/>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guide id="3" orient="horz" pos="30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reaker 8">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9A042F-F7C6-F482-4DAE-72D2AFCF2B12}"/>
              </a:ext>
            </a:extLst>
          </p:cNvPr>
          <p:cNvSpPr/>
          <p:nvPr userDrawn="1"/>
        </p:nvSpPr>
        <p:spPr>
          <a:xfrm>
            <a:off x="2" y="-14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beach with waves and clouds&#10;&#10;Description automatically generated">
            <a:extLst>
              <a:ext uri="{FF2B5EF4-FFF2-40B4-BE49-F238E27FC236}">
                <a16:creationId xmlns:a16="http://schemas.microsoft.com/office/drawing/2014/main" id="{26B0EF05-A812-5BCF-4EDB-904BF7A044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064"/>
            <a:ext cx="12192000" cy="6882064"/>
          </a:xfrm>
          <a:prstGeom prst="rect">
            <a:avLst/>
          </a:prstGeom>
        </p:spPr>
      </p:pic>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3D7A96B8-DC6F-04F0-AB9A-4F6203BDBF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4217092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reaker 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circular object with a hole in the center&#10;&#10;Description automatically generated">
            <a:extLst>
              <a:ext uri="{FF2B5EF4-FFF2-40B4-BE49-F238E27FC236}">
                <a16:creationId xmlns:a16="http://schemas.microsoft.com/office/drawing/2014/main" id="{38FAD9DF-3723-7EF4-8AB1-DDEAF56BBD0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7588" y="-25471"/>
            <a:ext cx="12239385" cy="6884654"/>
          </a:xfrm>
          <a:prstGeom prst="rect">
            <a:avLst/>
          </a:prstGeom>
        </p:spPr>
      </p:pic>
      <p:sp>
        <p:nvSpPr>
          <p:cNvPr id="7" name="Rectangle 6">
            <a:extLst>
              <a:ext uri="{FF2B5EF4-FFF2-40B4-BE49-F238E27FC236}">
                <a16:creationId xmlns:a16="http://schemas.microsoft.com/office/drawing/2014/main" id="{306BD7EF-1825-DF1B-1BE7-16AD91BD4DB6}"/>
              </a:ext>
            </a:extLst>
          </p:cNvPr>
          <p:cNvSpPr/>
          <p:nvPr userDrawn="1"/>
        </p:nvSpPr>
        <p:spPr>
          <a:xfrm>
            <a:off x="-17588" y="-25472"/>
            <a:ext cx="12239384" cy="68834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2"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5463142-8C22-9C87-351C-FB4B96AF04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2500918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reaker 10">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9" name="Picture 8" descr="A wave in the ocean&#10;&#10;Description automatically generated">
            <a:extLst>
              <a:ext uri="{FF2B5EF4-FFF2-40B4-BE49-F238E27FC236}">
                <a16:creationId xmlns:a16="http://schemas.microsoft.com/office/drawing/2014/main" id="{DC9E7C42-CE80-F868-C5B0-154D4E57A1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096"/>
            <a:ext cx="12187508" cy="6894096"/>
          </a:xfrm>
          <a:prstGeom prst="rect">
            <a:avLst/>
          </a:prstGeom>
        </p:spPr>
      </p:pic>
      <p:sp>
        <p:nvSpPr>
          <p:cNvPr id="10" name="Rectangle 9">
            <a:extLst>
              <a:ext uri="{FF2B5EF4-FFF2-40B4-BE49-F238E27FC236}">
                <a16:creationId xmlns:a16="http://schemas.microsoft.com/office/drawing/2014/main" id="{8499F131-A3EC-81CE-3A1A-ED40BC8A58C6}"/>
              </a:ext>
            </a:extLst>
          </p:cNvPr>
          <p:cNvSpPr/>
          <p:nvPr userDrawn="1"/>
        </p:nvSpPr>
        <p:spPr>
          <a:xfrm>
            <a:off x="4492" y="-36096"/>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9723741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reaker 11">
    <p:spTree>
      <p:nvGrpSpPr>
        <p:cNvPr id="1" name=""/>
        <p:cNvGrpSpPr/>
        <p:nvPr/>
      </p:nvGrpSpPr>
      <p:grpSpPr>
        <a:xfrm>
          <a:off x="0" y="0"/>
          <a:ext cx="0" cy="0"/>
          <a:chOff x="0" y="0"/>
          <a:chExt cx="0" cy="0"/>
        </a:xfrm>
      </p:grpSpPr>
      <p:pic>
        <p:nvPicPr>
          <p:cNvPr id="7" name="Picture 6" descr="Waves crashing against a rock&#10;&#10;Description automatically generated">
            <a:extLst>
              <a:ext uri="{FF2B5EF4-FFF2-40B4-BE49-F238E27FC236}">
                <a16:creationId xmlns:a16="http://schemas.microsoft.com/office/drawing/2014/main" id="{27E38271-9288-94F1-6C7E-FE5A8628A6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4" t="-342"/>
          <a:stretch/>
        </p:blipFill>
        <p:spPr>
          <a:xfrm>
            <a:off x="-8986" y="-23482"/>
            <a:ext cx="12200986" cy="6881482"/>
          </a:xfrm>
          <a:prstGeom prst="rect">
            <a:avLst/>
          </a:prstGeom>
        </p:spPr>
      </p:pic>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99F131-A3EC-81CE-3A1A-ED40BC8A58C6}"/>
              </a:ext>
            </a:extLst>
          </p:cNvPr>
          <p:cNvSpPr/>
          <p:nvPr userDrawn="1"/>
        </p:nvSpPr>
        <p:spPr>
          <a:xfrm>
            <a:off x="-3044" y="-23482"/>
            <a:ext cx="12191998" cy="688148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7224771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Breaker 1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702457-D2F1-C984-F1E2-8D76E96EEBEF}"/>
              </a:ext>
            </a:extLst>
          </p:cNvPr>
          <p:cNvPicPr>
            <a:picLocks noChangeAspect="1"/>
          </p:cNvPicPr>
          <p:nvPr userDrawn="1"/>
        </p:nvPicPr>
        <p:blipFill>
          <a:blip r:embed="rId2"/>
          <a:srcRect l="3672" t="4459" r="1442" b="4717"/>
          <a:stretch/>
        </p:blipFill>
        <p:spPr>
          <a:xfrm>
            <a:off x="0" y="-58783"/>
            <a:ext cx="12191998" cy="6916783"/>
          </a:xfrm>
          <a:prstGeom prst="rect">
            <a:avLst/>
          </a:prstGeom>
        </p:spPr>
      </p:pic>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fld id="{BEB7A918-F970-764A-BBEE-14E531D8C9CB}" type="slidenum">
              <a:rPr lang="en-US" smtClean="0"/>
              <a:t>‹#›</a:t>
            </a:fld>
            <a:endParaRPr lang="en-US"/>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fld id="{054AFAA5-449D-4C42-80BF-91064E4C7A60}" type="datetime1">
              <a:rPr lang="da-DK" smtClean="0"/>
              <a:t>27-02-2025</a:t>
            </a:fld>
            <a:endParaRPr lang="en-US"/>
          </a:p>
        </p:txBody>
      </p:sp>
      <p:sp>
        <p:nvSpPr>
          <p:cNvPr id="10" name="Rectangle 9">
            <a:extLst>
              <a:ext uri="{FF2B5EF4-FFF2-40B4-BE49-F238E27FC236}">
                <a16:creationId xmlns:a16="http://schemas.microsoft.com/office/drawing/2014/main" id="{8499F131-A3EC-81CE-3A1A-ED40BC8A58C6}"/>
              </a:ext>
            </a:extLst>
          </p:cNvPr>
          <p:cNvSpPr/>
          <p:nvPr userDrawn="1"/>
        </p:nvSpPr>
        <p:spPr>
          <a:xfrm>
            <a:off x="2" y="-41133"/>
            <a:ext cx="12191998" cy="688148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C0FF415-208E-9CD4-2872-81A0B91EB17C}"/>
              </a:ext>
            </a:extLst>
          </p:cNvPr>
          <p:cNvSpPr/>
          <p:nvPr userDrawn="1"/>
        </p:nvSpPr>
        <p:spPr>
          <a:xfrm>
            <a:off x="-2" y="2712226"/>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796843"/>
            <a:ext cx="12192000" cy="914500"/>
          </a:xfrm>
        </p:spPr>
        <p:txBody>
          <a:bodyPr anchor="ctr"/>
          <a:lstStyle>
            <a:lvl1pPr algn="ctr">
              <a:defRPr sz="6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7977754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95C049-4CC7-1A90-8FDB-718C2787F65E}"/>
              </a:ext>
            </a:extLst>
          </p:cNvPr>
          <p:cNvPicPr>
            <a:picLocks noChangeAspect="1"/>
          </p:cNvPicPr>
          <p:nvPr userDrawn="1"/>
        </p:nvPicPr>
        <p:blipFill>
          <a:blip r:embed="rId2"/>
          <a:srcRect l="3672" t="4459" r="1442" b="4717"/>
          <a:stretch/>
        </p:blipFill>
        <p:spPr>
          <a:xfrm>
            <a:off x="0" y="-58783"/>
            <a:ext cx="12191998" cy="6916783"/>
          </a:xfrm>
          <a:prstGeom prst="rect">
            <a:avLst/>
          </a:prstGeom>
        </p:spPr>
      </p:pic>
      <p:sp>
        <p:nvSpPr>
          <p:cNvPr id="3" name="Slide Number Placeholder 2">
            <a:extLst>
              <a:ext uri="{FF2B5EF4-FFF2-40B4-BE49-F238E27FC236}">
                <a16:creationId xmlns:a16="http://schemas.microsoft.com/office/drawing/2014/main" id="{20C1F528-DDED-6187-DF86-55717AD471A4}"/>
              </a:ext>
            </a:extLst>
          </p:cNvPr>
          <p:cNvSpPr>
            <a:spLocks noGrp="1"/>
          </p:cNvSpPr>
          <p:nvPr>
            <p:ph type="sldNum" sz="quarter" idx="10"/>
          </p:nvPr>
        </p:nvSpPr>
        <p:spPr/>
        <p:txBody>
          <a:bodyPr/>
          <a:lstStyle/>
          <a:p>
            <a:fld id="{BEB7A918-F970-764A-BBEE-14E531D8C9CB}" type="slidenum">
              <a:rPr lang="en-US" smtClean="0"/>
              <a:pPr/>
              <a:t>‹#›</a:t>
            </a:fld>
            <a:endParaRPr lang="en-US"/>
          </a:p>
        </p:txBody>
      </p:sp>
      <p:sp>
        <p:nvSpPr>
          <p:cNvPr id="4" name="Date Placeholder 3">
            <a:extLst>
              <a:ext uri="{FF2B5EF4-FFF2-40B4-BE49-F238E27FC236}">
                <a16:creationId xmlns:a16="http://schemas.microsoft.com/office/drawing/2014/main" id="{223F5F5A-7C34-D89E-3DE0-918F304EC907}"/>
              </a:ext>
            </a:extLst>
          </p:cNvPr>
          <p:cNvSpPr>
            <a:spLocks noGrp="1"/>
          </p:cNvSpPr>
          <p:nvPr>
            <p:ph type="dt" sz="half" idx="11"/>
          </p:nvPr>
        </p:nvSpPr>
        <p:spPr/>
        <p:txBody>
          <a:bodyPr/>
          <a:lstStyle/>
          <a:p>
            <a:fld id="{A683D029-960C-6F46-902B-51A1D994B186}" type="datetime1">
              <a:rPr lang="da-DK" smtClean="0"/>
              <a:pPr/>
              <a:t>27-02-2025</a:t>
            </a:fld>
            <a:endParaRPr lang="en-US"/>
          </a:p>
        </p:txBody>
      </p:sp>
      <p:sp>
        <p:nvSpPr>
          <p:cNvPr id="11" name="Text Placeholder 7">
            <a:extLst>
              <a:ext uri="{FF2B5EF4-FFF2-40B4-BE49-F238E27FC236}">
                <a16:creationId xmlns:a16="http://schemas.microsoft.com/office/drawing/2014/main" id="{DCD3173C-782B-6056-D571-E89FC0190701}"/>
              </a:ext>
            </a:extLst>
          </p:cNvPr>
          <p:cNvSpPr>
            <a:spLocks noGrp="1"/>
          </p:cNvSpPr>
          <p:nvPr>
            <p:ph type="body" sz="quarter" idx="14"/>
          </p:nvPr>
        </p:nvSpPr>
        <p:spPr>
          <a:xfrm>
            <a:off x="359998" y="6488565"/>
            <a:ext cx="7726362" cy="388312"/>
          </a:xfrm>
        </p:spPr>
        <p:txBody>
          <a:bodyPr>
            <a:spAutoFit/>
          </a:bodyPr>
          <a:lstStyle>
            <a:lvl1pPr marL="0" indent="0">
              <a:lnSpc>
                <a:spcPts val="880"/>
              </a:lnSpc>
              <a:spcAft>
                <a:spcPts val="0"/>
              </a:spcAft>
              <a:buFontTx/>
              <a:buNone/>
              <a:defRPr sz="900">
                <a:solidFill>
                  <a:schemeClr val="bg1"/>
                </a:solidFill>
              </a:defRPr>
            </a:lvl1pPr>
            <a:lvl2pPr marL="179388" indent="0">
              <a:lnSpc>
                <a:spcPts val="880"/>
              </a:lnSpc>
              <a:spcAft>
                <a:spcPts val="0"/>
              </a:spcAft>
              <a:buFontTx/>
              <a:buNone/>
              <a:defRPr sz="700">
                <a:solidFill>
                  <a:schemeClr val="bg1"/>
                </a:solidFill>
              </a:defRPr>
            </a:lvl2pPr>
            <a:lvl3pPr marL="360362" indent="0">
              <a:lnSpc>
                <a:spcPts val="880"/>
              </a:lnSpc>
              <a:spcAft>
                <a:spcPts val="0"/>
              </a:spcAft>
              <a:buFontTx/>
              <a:buNone/>
              <a:defRPr sz="700">
                <a:solidFill>
                  <a:schemeClr val="bg1"/>
                </a:solidFill>
              </a:defRPr>
            </a:lvl3pPr>
            <a:lvl4pPr marL="355600" indent="0">
              <a:buFontTx/>
              <a:buNone/>
              <a:defRPr sz="600"/>
            </a:lvl4pPr>
            <a:lvl5pPr marL="539750" indent="0">
              <a:buFontTx/>
              <a:buNone/>
              <a:defRPr sz="600"/>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4DF7AE94-D548-03FD-6571-917411B05CF0}"/>
              </a:ext>
            </a:extLst>
          </p:cNvPr>
          <p:cNvSpPr/>
          <p:nvPr userDrawn="1"/>
        </p:nvSpPr>
        <p:spPr>
          <a:xfrm>
            <a:off x="6531" y="-40610"/>
            <a:ext cx="12205062" cy="69375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ubtitle 2">
            <a:extLst>
              <a:ext uri="{FF2B5EF4-FFF2-40B4-BE49-F238E27FC236}">
                <a16:creationId xmlns:a16="http://schemas.microsoft.com/office/drawing/2014/main" id="{DFCC3F71-8DF6-01B2-0CD0-E8E9E719EFC1}"/>
              </a:ext>
            </a:extLst>
          </p:cNvPr>
          <p:cNvSpPr>
            <a:spLocks noGrp="1"/>
          </p:cNvSpPr>
          <p:nvPr>
            <p:ph type="subTitle" idx="1"/>
          </p:nvPr>
        </p:nvSpPr>
        <p:spPr>
          <a:xfrm>
            <a:off x="359998" y="3536237"/>
            <a:ext cx="11340000" cy="2828035"/>
          </a:xfrm>
        </p:spPr>
        <p:txBody>
          <a:bodyPr tIns="0">
            <a:normAutofit/>
          </a:bodyPr>
          <a:lstStyle>
            <a:lvl1pPr marL="0" indent="0" algn="l">
              <a:lnSpc>
                <a:spcPct val="100000"/>
              </a:lnSpc>
              <a:spcAft>
                <a:spcPts val="60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58BDDB1B-3969-55E3-2450-ADA9B006FE16}"/>
              </a:ext>
            </a:extLst>
          </p:cNvPr>
          <p:cNvSpPr>
            <a:spLocks noGrp="1"/>
          </p:cNvSpPr>
          <p:nvPr>
            <p:ph type="ctrTitle"/>
          </p:nvPr>
        </p:nvSpPr>
        <p:spPr>
          <a:xfrm>
            <a:off x="359998" y="2996156"/>
            <a:ext cx="11340000" cy="432000"/>
          </a:xfrm>
        </p:spPr>
        <p:txBody>
          <a:bodyPr wrap="none" tIns="46800" rIns="90000" anchor="t" anchorCtr="0">
            <a:no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4386148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24980"/>
            <a:ext cx="12192000" cy="688298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4889"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4868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B57618F-FAF6-234D-B5B6-7A51FB0639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082743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19038"/>
            <a:ext cx="12192000" cy="6877038"/>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985" y="5122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4868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70C01523-46EC-6F92-CF01-760C4CB4BB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2366105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8634"/>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4889"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71450"/>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5" name="Picture 4">
            <a:extLst>
              <a:ext uri="{FF2B5EF4-FFF2-40B4-BE49-F238E27FC236}">
                <a16:creationId xmlns:a16="http://schemas.microsoft.com/office/drawing/2014/main" id="{78999682-2C1C-FB82-F732-BD979583E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0976799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oducts simple">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656DD6AC-40D3-C82E-8EAC-B3B5A2937A6E}"/>
              </a:ext>
            </a:extLst>
          </p:cNvPr>
          <p:cNvSpPr>
            <a:spLocks noGrp="1"/>
          </p:cNvSpPr>
          <p:nvPr>
            <p:ph type="body" sz="quarter" idx="14"/>
          </p:nvPr>
        </p:nvSpPr>
        <p:spPr>
          <a:xfrm>
            <a:off x="359998" y="6106820"/>
            <a:ext cx="7726362" cy="388312"/>
          </a:xfrm>
        </p:spPr>
        <p:txBody>
          <a:bodyPr>
            <a:spAutoFit/>
          </a:bodyPr>
          <a:lstStyle>
            <a:lvl1pPr marL="0" indent="0">
              <a:lnSpc>
                <a:spcPts val="880"/>
              </a:lnSpc>
              <a:spcAft>
                <a:spcPts val="0"/>
              </a:spcAft>
              <a:buFontTx/>
              <a:buNone/>
              <a:defRPr sz="900"/>
            </a:lvl1pPr>
            <a:lvl2pPr marL="179388" indent="0">
              <a:lnSpc>
                <a:spcPts val="880"/>
              </a:lnSpc>
              <a:spcAft>
                <a:spcPts val="0"/>
              </a:spcAft>
              <a:buFontTx/>
              <a:buNone/>
              <a:defRPr sz="700"/>
            </a:lvl2pPr>
            <a:lvl3pPr marL="360362" indent="0">
              <a:lnSpc>
                <a:spcPts val="880"/>
              </a:lnSpc>
              <a:spcAft>
                <a:spcPts val="0"/>
              </a:spcAft>
              <a:buFontTx/>
              <a:buNone/>
              <a:defRPr sz="700"/>
            </a:lvl3pPr>
            <a:lvl4pPr marL="355600" indent="0">
              <a:buFontTx/>
              <a:buNone/>
              <a:defRPr sz="600"/>
            </a:lvl4pPr>
            <a:lvl5pPr marL="539750" indent="0">
              <a:buFontTx/>
              <a:buNone/>
              <a:defRPr sz="600"/>
            </a:lvl5pPr>
          </a:lstStyle>
          <a:p>
            <a:pPr lvl="0"/>
            <a:r>
              <a:rPr lang="en-GB"/>
              <a:t>Click to edit Master text styles</a:t>
            </a:r>
          </a:p>
          <a:p>
            <a:pPr lvl="1"/>
            <a:r>
              <a:rPr lang="en-GB"/>
              <a:t>Second level</a:t>
            </a:r>
          </a:p>
          <a:p>
            <a:pPr lvl="2"/>
            <a:r>
              <a:rPr lang="en-GB"/>
              <a:t>Third level</a:t>
            </a:r>
          </a:p>
        </p:txBody>
      </p:sp>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056"/>
                </a:solidFill>
                <a:effectLst/>
                <a:uLnTx/>
                <a:uFillTx/>
                <a:latin typeface="Calibri Light" panose="020F0302020204030204"/>
                <a:ea typeface="+mn-ea"/>
                <a:cs typeface="+mn-cs"/>
              </a:rPr>
              <a:t>Our products</a:t>
            </a:r>
            <a:endParaRPr kumimoji="0" lang="en-GB" sz="3600" b="0" i="0" u="none" strike="noStrike" kern="1200" cap="none" spc="0" normalizeH="0" baseline="0" noProof="0" dirty="0">
              <a:ln>
                <a:noFill/>
              </a:ln>
              <a:solidFill>
                <a:srgbClr val="003056"/>
              </a:solidFill>
              <a:effectLst/>
              <a:uLnTx/>
              <a:uFillTx/>
              <a:latin typeface="Calibri Light" panose="020F0302020204030204"/>
              <a:ea typeface="+mn-ea"/>
              <a:cs typeface="+mn-cs"/>
            </a:endParaRPr>
          </a:p>
        </p:txBody>
      </p:sp>
      <p:pic>
        <p:nvPicPr>
          <p:cNvPr id="17" name="Picture 4" descr="Gertsen &amp; Olufsen AS - Energy, Oil &amp; Gas magazine">
            <a:extLst>
              <a:ext uri="{FF2B5EF4-FFF2-40B4-BE49-F238E27FC236}">
                <a16:creationId xmlns:a16="http://schemas.microsoft.com/office/drawing/2014/main" id="{B32F6C8F-CAE1-5DDC-0AC1-141929675F2B}"/>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4441923" y="4177684"/>
            <a:ext cx="3364860" cy="26803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roducts - Gertsen &amp; Olufsen Compensators">
            <a:extLst>
              <a:ext uri="{FF2B5EF4-FFF2-40B4-BE49-F238E27FC236}">
                <a16:creationId xmlns:a16="http://schemas.microsoft.com/office/drawing/2014/main" id="{2CF05622-8881-44C3-BF2B-0CC9B0F4F1A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72128" y="4115851"/>
            <a:ext cx="2635887" cy="2370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Products - Gertsen &amp; Olufsen Compensators">
            <a:extLst>
              <a:ext uri="{FF2B5EF4-FFF2-40B4-BE49-F238E27FC236}">
                <a16:creationId xmlns:a16="http://schemas.microsoft.com/office/drawing/2014/main" id="{06BD843D-D60F-084E-ABD8-0852FC2CDB6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95262" y="421529"/>
            <a:ext cx="3048299" cy="27417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X10 Titan - Atlas Incinerators">
            <a:extLst>
              <a:ext uri="{FF2B5EF4-FFF2-40B4-BE49-F238E27FC236}">
                <a16:creationId xmlns:a16="http://schemas.microsoft.com/office/drawing/2014/main" id="{2A078AEB-014C-35BE-0AD4-416625ABDF5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35455" y="1729873"/>
            <a:ext cx="3258775" cy="23708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2BC8A2FE-1FE6-2458-3BA8-026744C4A89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931501" y="1233578"/>
            <a:ext cx="1986949" cy="11176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res-Vac - SIRN">
            <a:extLst>
              <a:ext uri="{FF2B5EF4-FFF2-40B4-BE49-F238E27FC236}">
                <a16:creationId xmlns:a16="http://schemas.microsoft.com/office/drawing/2014/main" id="{6D0ADE78-D8D4-36AD-3709-2EAAFDB56EF0}"/>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918450" y="202938"/>
            <a:ext cx="1986948" cy="2649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Trusted Partner for Two-Stroke Diesel Engines - HECO International">
            <a:extLst>
              <a:ext uri="{FF2B5EF4-FFF2-40B4-BE49-F238E27FC236}">
                <a16:creationId xmlns:a16="http://schemas.microsoft.com/office/drawing/2014/main" id="{D44CBEBD-EF48-7B99-B850-8CB4073A4FFD}"/>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382870" y="3865628"/>
            <a:ext cx="2795828" cy="18633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G&amp;O Maritime Group A/S | DCBF">
            <a:extLst>
              <a:ext uri="{FF2B5EF4-FFF2-40B4-BE49-F238E27FC236}">
                <a16:creationId xmlns:a16="http://schemas.microsoft.com/office/drawing/2014/main" id="{4A102E51-37AD-80AC-BB84-139163EB3BBE}"/>
              </a:ext>
            </a:extLst>
          </p:cNvPr>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4714291" y="2681926"/>
            <a:ext cx="2635887" cy="146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483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CO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406861229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black background&#10;&#10;Description automatically generated">
            <a:extLst>
              <a:ext uri="{FF2B5EF4-FFF2-40B4-BE49-F238E27FC236}">
                <a16:creationId xmlns:a16="http://schemas.microsoft.com/office/drawing/2014/main" id="{6556DEDE-7899-2361-A116-B247531827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9242" y="1327512"/>
            <a:ext cx="10193516" cy="4202976"/>
          </a:xfrm>
          <a:prstGeom prst="rect">
            <a:avLst/>
          </a:prstGeom>
        </p:spPr>
      </p:pic>
      <p:pic>
        <p:nvPicPr>
          <p:cNvPr id="5" name="Picture 4">
            <a:extLst>
              <a:ext uri="{FF2B5EF4-FFF2-40B4-BE49-F238E27FC236}">
                <a16:creationId xmlns:a16="http://schemas.microsoft.com/office/drawing/2014/main" id="{FC43F127-38A1-75EB-1AB6-76364E8BBE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568414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trategy House">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31516"/>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056"/>
                </a:solidFill>
                <a:effectLst/>
                <a:uLnTx/>
                <a:uFillTx/>
                <a:latin typeface="Calibri Light" panose="020F0302020204030204"/>
                <a:ea typeface="+mn-ea"/>
                <a:cs typeface="+mn-cs"/>
              </a:rPr>
              <a:t>Our strategy</a:t>
            </a:r>
            <a:endParaRPr kumimoji="0" lang="en-GB" sz="3600" b="0" i="0" u="none" strike="noStrike" kern="1200" cap="none" spc="0" normalizeH="0" baseline="0" noProof="0">
              <a:ln>
                <a:noFill/>
              </a:ln>
              <a:solidFill>
                <a:srgbClr val="003056"/>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85E2B2E5-4E78-3895-8AAB-19B9A5BA9080}"/>
              </a:ext>
            </a:extLst>
          </p:cNvPr>
          <p:cNvPicPr>
            <a:picLocks noChangeAspect="1"/>
          </p:cNvPicPr>
          <p:nvPr userDrawn="1"/>
        </p:nvPicPr>
        <p:blipFill>
          <a:blip r:embed="rId2"/>
          <a:stretch>
            <a:fillRect/>
          </a:stretch>
        </p:blipFill>
        <p:spPr>
          <a:xfrm>
            <a:off x="53160" y="1550680"/>
            <a:ext cx="11737974" cy="3616743"/>
          </a:xfrm>
          <a:prstGeom prst="rect">
            <a:avLst/>
          </a:prstGeom>
        </p:spPr>
      </p:pic>
    </p:spTree>
    <p:extLst>
      <p:ext uri="{BB962C8B-B14F-4D97-AF65-F5344CB8AC3E}">
        <p14:creationId xmlns:p14="http://schemas.microsoft.com/office/powerpoint/2010/main" val="286472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TRATEGY Title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792000"/>
            <a:ext cx="7202428" cy="5583862"/>
          </a:xfrm>
        </p:spPr>
        <p:txBody>
          <a:bodyPr tIns="46800" anchor="ctr">
            <a:normAutofit/>
          </a:bodyPr>
          <a:lstStyle>
            <a:lvl1pPr marL="342900" indent="-342900">
              <a:buClr>
                <a:schemeClr val="bg1"/>
              </a:buClr>
              <a:buFont typeface="Arial" panose="020B0604020202020204" pitchFamily="34" charset="0"/>
              <a:buChar char="•"/>
              <a:defRPr sz="2400"/>
            </a:lvl1pPr>
            <a:lvl2pPr marL="465138" indent="-285750">
              <a:buClr>
                <a:schemeClr val="bg1"/>
              </a:buClr>
              <a:buFont typeface="Arial" panose="020B0604020202020204" pitchFamily="34" charset="0"/>
              <a:buChar char="•"/>
              <a:defRPr sz="1800"/>
            </a:lvl2pPr>
            <a:lvl3pPr marL="646112" indent="-285750">
              <a:buClr>
                <a:schemeClr val="bg1"/>
              </a:buClr>
              <a:buFont typeface="Arial" panose="020B0604020202020204" pitchFamily="34" charset="0"/>
              <a:buChar char="•"/>
              <a:defRPr sz="1800"/>
            </a:lvl3pPr>
            <a:lvl4pPr marL="641350" indent="-285750">
              <a:buClr>
                <a:schemeClr val="bg1"/>
              </a:buClr>
              <a:buFont typeface="Arial" panose="020B0604020202020204" pitchFamily="34" charset="0"/>
              <a:buChar char="•"/>
              <a:defRPr sz="1600"/>
            </a:lvl4pPr>
            <a:lvl5pPr marL="825500" indent="-285750">
              <a:buClr>
                <a:schemeClr val="bg1"/>
              </a:buClr>
              <a:buFont typeface="Arial" panose="020B0604020202020204" pitchFamily="34" charset="0"/>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865736" y="1998072"/>
            <a:ext cx="2880000" cy="288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405736" y="2538072"/>
            <a:ext cx="1800000" cy="1800000"/>
          </a:xfrm>
        </p:spPr>
        <p:txBody>
          <a:bodyPr/>
          <a:lstStyle/>
          <a:p>
            <a:r>
              <a:rPr lang="en-GB"/>
              <a:t>Click icon to add picture</a:t>
            </a:r>
            <a:endParaRPr lang="en-GB" dirty="0"/>
          </a:p>
        </p:txBody>
      </p:sp>
      <p:sp>
        <p:nvSpPr>
          <p:cNvPr id="3" name="Date Placeholder 1">
            <a:extLst>
              <a:ext uri="{FF2B5EF4-FFF2-40B4-BE49-F238E27FC236}">
                <a16:creationId xmlns:a16="http://schemas.microsoft.com/office/drawing/2014/main" id="{8760BB9F-F009-C576-1D79-2F9D67473F0C}"/>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1929B746-C8DB-09F7-5CE4-21FDAFFFB2D6}"/>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602985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TRATEGY Title Two Circl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792000"/>
            <a:ext cx="7202428" cy="5583862"/>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1269774" y="1721620"/>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719774" y="2171620"/>
            <a:ext cx="1260000" cy="1260000"/>
          </a:xfrm>
        </p:spPr>
        <p:txBody>
          <a:bodyPr/>
          <a:lstStyle/>
          <a:p>
            <a:r>
              <a:rPr lang="en-GB"/>
              <a:t>Click icon to add picture</a:t>
            </a:r>
            <a:endParaRPr lang="en-GB" dirty="0"/>
          </a:p>
        </p:txBody>
      </p:sp>
      <p:sp>
        <p:nvSpPr>
          <p:cNvPr id="3" name="Rutediagram: Forbindelse 13">
            <a:extLst>
              <a:ext uri="{FF2B5EF4-FFF2-40B4-BE49-F238E27FC236}">
                <a16:creationId xmlns:a16="http://schemas.microsoft.com/office/drawing/2014/main" id="{93C970A0-68E8-482D-D08C-1CA06E62660D}"/>
              </a:ext>
            </a:extLst>
          </p:cNvPr>
          <p:cNvSpPr/>
          <p:nvPr userDrawn="1"/>
        </p:nvSpPr>
        <p:spPr>
          <a:xfrm>
            <a:off x="1269774" y="4143455"/>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cture Placeholder 9">
            <a:extLst>
              <a:ext uri="{FF2B5EF4-FFF2-40B4-BE49-F238E27FC236}">
                <a16:creationId xmlns:a16="http://schemas.microsoft.com/office/drawing/2014/main" id="{03E708D1-1C40-56C8-873E-4651547B79DB}"/>
              </a:ext>
            </a:extLst>
          </p:cNvPr>
          <p:cNvSpPr>
            <a:spLocks noGrp="1"/>
          </p:cNvSpPr>
          <p:nvPr>
            <p:ph type="pic" sz="quarter" idx="16"/>
          </p:nvPr>
        </p:nvSpPr>
        <p:spPr>
          <a:xfrm>
            <a:off x="1719774" y="4593455"/>
            <a:ext cx="1260000" cy="1260000"/>
          </a:xfrm>
        </p:spPr>
        <p:txBody>
          <a:bodyPr/>
          <a:lstStyle/>
          <a:p>
            <a:r>
              <a:rPr lang="en-GB"/>
              <a:t>Click icon to add picture</a:t>
            </a:r>
            <a:endParaRPr lang="en-GB" dirty="0"/>
          </a:p>
        </p:txBody>
      </p:sp>
      <p:sp>
        <p:nvSpPr>
          <p:cNvPr id="11" name="Date Placeholder 1">
            <a:extLst>
              <a:ext uri="{FF2B5EF4-FFF2-40B4-BE49-F238E27FC236}">
                <a16:creationId xmlns:a16="http://schemas.microsoft.com/office/drawing/2014/main" id="{870C8486-16A2-9E41-64FF-C6C274842D1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EDEBA113-54F2-9A36-890B-B1731E9FDD18}"/>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177750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TRATEGY Title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1234836"/>
            <a:ext cx="7202428" cy="2908619"/>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1269774" y="1721620"/>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719774" y="2171620"/>
            <a:ext cx="1260000" cy="1260000"/>
          </a:xfrm>
        </p:spPr>
        <p:txBody>
          <a:bodyPr/>
          <a:lstStyle/>
          <a:p>
            <a:r>
              <a:rPr lang="en-GB"/>
              <a:t>Click icon to add picture</a:t>
            </a:r>
            <a:endParaRPr lang="en-GB" dirty="0"/>
          </a:p>
        </p:txBody>
      </p:sp>
      <p:sp>
        <p:nvSpPr>
          <p:cNvPr id="3" name="Rutediagram: Forbindelse 13">
            <a:extLst>
              <a:ext uri="{FF2B5EF4-FFF2-40B4-BE49-F238E27FC236}">
                <a16:creationId xmlns:a16="http://schemas.microsoft.com/office/drawing/2014/main" id="{93C970A0-68E8-482D-D08C-1CA06E62660D}"/>
              </a:ext>
            </a:extLst>
          </p:cNvPr>
          <p:cNvSpPr/>
          <p:nvPr userDrawn="1"/>
        </p:nvSpPr>
        <p:spPr>
          <a:xfrm>
            <a:off x="1269774" y="4143455"/>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cture Placeholder 9">
            <a:extLst>
              <a:ext uri="{FF2B5EF4-FFF2-40B4-BE49-F238E27FC236}">
                <a16:creationId xmlns:a16="http://schemas.microsoft.com/office/drawing/2014/main" id="{03E708D1-1C40-56C8-873E-4651547B79DB}"/>
              </a:ext>
            </a:extLst>
          </p:cNvPr>
          <p:cNvSpPr>
            <a:spLocks noGrp="1"/>
          </p:cNvSpPr>
          <p:nvPr>
            <p:ph type="pic" sz="quarter" idx="16"/>
          </p:nvPr>
        </p:nvSpPr>
        <p:spPr>
          <a:xfrm>
            <a:off x="1719774" y="4593455"/>
            <a:ext cx="1260000" cy="1260000"/>
          </a:xfrm>
        </p:spPr>
        <p:txBody>
          <a:bodyPr/>
          <a:lstStyle/>
          <a:p>
            <a:r>
              <a:rPr lang="en-GB"/>
              <a:t>Click icon to add picture</a:t>
            </a:r>
            <a:endParaRPr lang="en-GB" dirty="0"/>
          </a:p>
        </p:txBody>
      </p:sp>
      <p:sp>
        <p:nvSpPr>
          <p:cNvPr id="11" name="Content Placeholder 3">
            <a:extLst>
              <a:ext uri="{FF2B5EF4-FFF2-40B4-BE49-F238E27FC236}">
                <a16:creationId xmlns:a16="http://schemas.microsoft.com/office/drawing/2014/main" id="{756560A3-06BF-1CD9-E75C-D7B2AB8CE501}"/>
              </a:ext>
            </a:extLst>
          </p:cNvPr>
          <p:cNvSpPr>
            <a:spLocks noGrp="1"/>
          </p:cNvSpPr>
          <p:nvPr>
            <p:ph sz="half" idx="17"/>
          </p:nvPr>
        </p:nvSpPr>
        <p:spPr>
          <a:xfrm>
            <a:off x="4487940" y="3839391"/>
            <a:ext cx="7202428" cy="2908619"/>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1">
            <a:extLst>
              <a:ext uri="{FF2B5EF4-FFF2-40B4-BE49-F238E27FC236}">
                <a16:creationId xmlns:a16="http://schemas.microsoft.com/office/drawing/2014/main" id="{8835FE97-37DA-41C8-E3DB-81952D4F991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E0CB62FC-87C8-7B68-F804-DBF338B1C161}"/>
              </a:ext>
            </a:extLst>
          </p:cNvPr>
          <p:cNvSpPr>
            <a:spLocks noGrp="1"/>
          </p:cNvSpPr>
          <p:nvPr>
            <p:ph type="body" sz="quarter" idx="18"/>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064670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TRATEGY MWB with MWP and KPI">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0"/>
            </a:lvl1pPr>
            <a:lvl2pPr>
              <a:defRPr sz="1200" b="0"/>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8" name="Date Placeholder 1">
            <a:extLst>
              <a:ext uri="{FF2B5EF4-FFF2-40B4-BE49-F238E27FC236}">
                <a16:creationId xmlns:a16="http://schemas.microsoft.com/office/drawing/2014/main" id="{AB09FB69-9ACB-0255-B594-384E1C26CB8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14405BE-DCA9-5553-F5C2-BD2B89B681D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5153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TRATEGY MWP">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24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F351B2A-00F5-8163-AA15-51E4F7F6E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01" y="1089327"/>
            <a:ext cx="11445603" cy="3182870"/>
          </a:xfrm>
          <a:prstGeom prst="rect">
            <a:avLst/>
          </a:prstGeom>
        </p:spPr>
      </p:pic>
      <p:sp>
        <p:nvSpPr>
          <p:cNvPr id="8" name="Date Placeholder 1">
            <a:extLst>
              <a:ext uri="{FF2B5EF4-FFF2-40B4-BE49-F238E27FC236}">
                <a16:creationId xmlns:a16="http://schemas.microsoft.com/office/drawing/2014/main" id="{C29EA172-814C-B599-C42A-D57AC06521D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8BB4F7E-1D3D-0615-907A-C5703A9C5942}"/>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79362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TRATEGY MWB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b="1"/>
            </a:lvl1pPr>
            <a:lvl2pPr>
              <a:defRPr sz="1400" b="1"/>
            </a:lvl2pPr>
            <a:lvl3pPr>
              <a:defRPr sz="1400" b="1"/>
            </a:lvl3pPr>
            <a:lvl4pPr>
              <a:defRPr sz="1200" b="1"/>
            </a:lvl4pPr>
            <a:lvl5pPr>
              <a:defRPr sz="12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marL="268288" indent="-268288">
              <a:buSzPct val="100000"/>
              <a:buFont typeface="+mj-lt"/>
              <a:buAutoNum type="arabicPeriod"/>
              <a:tabLst/>
              <a:defRPr sz="1800"/>
            </a:lvl1pPr>
            <a:lvl2pPr marL="536575" indent="-268288">
              <a:buSzPct val="100000"/>
              <a:buFont typeface="+mj-lt"/>
              <a:buAutoNum type="arabicPeriod"/>
              <a:tabLst/>
              <a:defRPr sz="1400"/>
            </a:lvl2pPr>
            <a:lvl3pPr marL="806450" indent="-269875">
              <a:buSzPct val="100000"/>
              <a:buFont typeface="+mj-lt"/>
              <a:buAutoNum type="arabicPeriod"/>
              <a:tabLst/>
              <a:defRPr sz="1400"/>
            </a:lvl3pPr>
            <a:lvl4pPr marL="762000" indent="-225425">
              <a:buSzPct val="100000"/>
              <a:buFont typeface="+mj-lt"/>
              <a:buAutoNum type="arabicPeriod"/>
              <a:tabLst/>
              <a:defRPr sz="1200"/>
            </a:lvl4pPr>
            <a:lvl5pPr marL="768350" indent="-228600">
              <a:buSzPct val="100000"/>
              <a:buFont typeface="+mj-lt"/>
              <a:buAutoNum type="arabicPeriod"/>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2349626C-5498-A6F1-9D60-B9D1D04C72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7259" y="1075311"/>
            <a:ext cx="11406605" cy="3176291"/>
          </a:xfrm>
          <a:prstGeom prst="rect">
            <a:avLst/>
          </a:prstGeom>
        </p:spPr>
      </p:pic>
      <p:sp>
        <p:nvSpPr>
          <p:cNvPr id="12" name="Date Placeholder 1">
            <a:extLst>
              <a:ext uri="{FF2B5EF4-FFF2-40B4-BE49-F238E27FC236}">
                <a16:creationId xmlns:a16="http://schemas.microsoft.com/office/drawing/2014/main" id="{C6FC0EC3-F6C1-F17D-B13C-7456B1EEDD5B}"/>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D9360C1B-7E14-C435-C794-5D9178769A29}"/>
              </a:ext>
            </a:extLst>
          </p:cNvPr>
          <p:cNvSpPr>
            <a:spLocks noGrp="1"/>
          </p:cNvSpPr>
          <p:nvPr>
            <p:ph type="body" sz="quarter" idx="20"/>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1590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TRATEGY Must Win Projects">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hasCustomPrompt="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Supported MWB: ____________________________________</a:t>
            </a:r>
          </a:p>
        </p:txBody>
      </p:sp>
      <p:sp>
        <p:nvSpPr>
          <p:cNvPr id="2" name="Title 1">
            <a:extLst>
              <a:ext uri="{FF2B5EF4-FFF2-40B4-BE49-F238E27FC236}">
                <a16:creationId xmlns:a16="http://schemas.microsoft.com/office/drawing/2014/main" id="{27885C49-B65F-1F23-0407-9218D1935EA1}"/>
              </a:ext>
            </a:extLst>
          </p:cNvPr>
          <p:cNvSpPr>
            <a:spLocks noGrp="1"/>
          </p:cNvSpPr>
          <p:nvPr>
            <p:ph type="ctrTitle" hasCustomPrompt="1"/>
          </p:nvPr>
        </p:nvSpPr>
        <p:spPr>
          <a:xfrm>
            <a:off x="359998" y="360000"/>
            <a:ext cx="11340000" cy="360000"/>
          </a:xfrm>
        </p:spPr>
        <p:txBody>
          <a:bodyPr wrap="none" tIns="46800" rIns="90000" anchor="t" anchorCtr="0">
            <a:noAutofit/>
          </a:bodyPr>
          <a:lstStyle>
            <a:lvl1pPr algn="l">
              <a:defRPr sz="2400"/>
            </a:lvl1pPr>
          </a:lstStyle>
          <a:p>
            <a:r>
              <a:rPr lang="en-US"/>
              <a:t>MWP:_________________________________</a:t>
            </a:r>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F351B2A-00F5-8163-AA15-51E4F7F6E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01" y="1089327"/>
            <a:ext cx="11445603" cy="3182870"/>
          </a:xfrm>
          <a:prstGeom prst="rect">
            <a:avLst/>
          </a:prstGeom>
        </p:spPr>
      </p:pic>
      <p:sp>
        <p:nvSpPr>
          <p:cNvPr id="21" name="Text Placeholder 7">
            <a:extLst>
              <a:ext uri="{FF2B5EF4-FFF2-40B4-BE49-F238E27FC236}">
                <a16:creationId xmlns:a16="http://schemas.microsoft.com/office/drawing/2014/main" id="{69EBFE1B-9517-DE4B-9EC3-1D8EC7B59C89}"/>
              </a:ext>
            </a:extLst>
          </p:cNvPr>
          <p:cNvSpPr>
            <a:spLocks noGrp="1"/>
          </p:cNvSpPr>
          <p:nvPr>
            <p:ph type="body" sz="quarter" idx="21" hasCustomPrompt="1"/>
          </p:nvPr>
        </p:nvSpPr>
        <p:spPr>
          <a:xfrm>
            <a:off x="8709285" y="25805"/>
            <a:ext cx="2990713" cy="164277"/>
          </a:xfrm>
        </p:spPr>
        <p:txBody>
          <a:bodyPr wrap="square">
            <a:spAutoFit/>
          </a:bodyPr>
          <a:lstStyle>
            <a:lvl1pPr marL="0" indent="0">
              <a:lnSpc>
                <a:spcPts val="880"/>
              </a:lnSpc>
              <a:spcAft>
                <a:spcPts val="0"/>
              </a:spcAft>
              <a:buFontTx/>
              <a:buNone/>
              <a:defRPr sz="900"/>
            </a:lvl1pPr>
            <a:lvl2pPr marL="179388" indent="0">
              <a:lnSpc>
                <a:spcPts val="880"/>
              </a:lnSpc>
              <a:spcAft>
                <a:spcPts val="0"/>
              </a:spcAft>
              <a:buFontTx/>
              <a:buNone/>
              <a:defRPr sz="700"/>
            </a:lvl2pPr>
            <a:lvl3pPr marL="360362" indent="0">
              <a:lnSpc>
                <a:spcPts val="880"/>
              </a:lnSpc>
              <a:spcAft>
                <a:spcPts val="0"/>
              </a:spcAft>
              <a:buFontTx/>
              <a:buNone/>
              <a:defRPr sz="700"/>
            </a:lvl3pPr>
            <a:lvl4pPr marL="355600" indent="0">
              <a:buFontTx/>
              <a:buNone/>
              <a:defRPr sz="600"/>
            </a:lvl4pPr>
            <a:lvl5pPr marL="539750" indent="0">
              <a:buFontTx/>
              <a:buNone/>
              <a:defRPr sz="600"/>
            </a:lvl5pPr>
          </a:lstStyle>
          <a:p>
            <a:pPr lvl="0"/>
            <a:r>
              <a:rPr lang="en-US"/>
              <a:t>Filled out by:</a:t>
            </a:r>
          </a:p>
        </p:txBody>
      </p:sp>
      <p:sp>
        <p:nvSpPr>
          <p:cNvPr id="8" name="Date Placeholder 1">
            <a:extLst>
              <a:ext uri="{FF2B5EF4-FFF2-40B4-BE49-F238E27FC236}">
                <a16:creationId xmlns:a16="http://schemas.microsoft.com/office/drawing/2014/main" id="{EE73E1A8-AA6F-571E-F587-772E0E43721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2DD8F6DB-88CB-6D5C-E3F3-07AA3A4E68FC}"/>
              </a:ext>
            </a:extLst>
          </p:cNvPr>
          <p:cNvSpPr>
            <a:spLocks noGrp="1"/>
          </p:cNvSpPr>
          <p:nvPr>
            <p:ph type="body" sz="quarter" idx="22"/>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37248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RATEGY Must Win Projects for Boar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372624" y="3455996"/>
            <a:ext cx="5580000" cy="2538003"/>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5580000" cy="1606817"/>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6" name="Straight Connector 1">
            <a:extLst>
              <a:ext uri="{FF2B5EF4-FFF2-40B4-BE49-F238E27FC236}">
                <a16:creationId xmlns:a16="http://schemas.microsoft.com/office/drawing/2014/main" id="{6E002447-662F-EF4C-C0C1-BF993CB03DE7}"/>
              </a:ext>
            </a:extLst>
          </p:cNvPr>
          <p:cNvCxnSpPr>
            <a:cxnSpLocks/>
          </p:cNvCxnSpPr>
          <p:nvPr userDrawn="1"/>
        </p:nvCxnSpPr>
        <p:spPr>
          <a:xfrm>
            <a:off x="369387" y="3438622"/>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6129387" y="1476002"/>
            <a:ext cx="5580000" cy="4517998"/>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23" name="TextBox 22">
            <a:extLst>
              <a:ext uri="{FF2B5EF4-FFF2-40B4-BE49-F238E27FC236}">
                <a16:creationId xmlns:a16="http://schemas.microsoft.com/office/drawing/2014/main" id="{5EEEED94-7258-0AB4-BAF2-B455C31D2BFD}"/>
              </a:ext>
            </a:extLst>
          </p:cNvPr>
          <p:cNvSpPr txBox="1"/>
          <p:nvPr userDrawn="1"/>
        </p:nvSpPr>
        <p:spPr>
          <a:xfrm>
            <a:off x="362328" y="3078365"/>
            <a:ext cx="2505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Detailed description</a:t>
            </a:r>
          </a:p>
        </p:txBody>
      </p:sp>
      <p:sp>
        <p:nvSpPr>
          <p:cNvPr id="8" name="Date Placeholder 1">
            <a:extLst>
              <a:ext uri="{FF2B5EF4-FFF2-40B4-BE49-F238E27FC236}">
                <a16:creationId xmlns:a16="http://schemas.microsoft.com/office/drawing/2014/main" id="{5B3B492F-5737-E850-5F56-4E94E28130B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1007987-5F01-DF03-00AC-A43871CAEED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65116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CO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92344121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RATEGY Enabler details and success factors">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0"/>
            </a:lvl1pPr>
            <a:lvl2pPr>
              <a:defRPr sz="1200" b="0"/>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Success Factors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Actions</a:t>
            </a:r>
          </a:p>
        </p:txBody>
      </p:sp>
      <p:sp>
        <p:nvSpPr>
          <p:cNvPr id="8" name="Date Placeholder 1">
            <a:extLst>
              <a:ext uri="{FF2B5EF4-FFF2-40B4-BE49-F238E27FC236}">
                <a16:creationId xmlns:a16="http://schemas.microsoft.com/office/drawing/2014/main" id="{42478330-B585-05C3-5691-87AF3938FF91}"/>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573800D7-916F-2FA0-1776-902DC85FC02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44036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TRATEGY MWB with MWP and KPI BO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dirty="0"/>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1"/>
            </a:lvl1pPr>
            <a:lvl2pPr>
              <a:defRPr sz="1200" b="1"/>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8" name="Date Placeholder 1">
            <a:extLst>
              <a:ext uri="{FF2B5EF4-FFF2-40B4-BE49-F238E27FC236}">
                <a16:creationId xmlns:a16="http://schemas.microsoft.com/office/drawing/2014/main" id="{CCDA8F77-2B4B-8139-95BA-77DDEAFCF64C}"/>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B6074AE-597F-8D85-FAB5-7A487BBC5EBE}"/>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91188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902E14-D6F9-832A-302D-0BA0E6FA28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6ACE4C-251A-E178-0F96-9C5656AE1BA7}"/>
              </a:ext>
            </a:extLst>
          </p:cNvPr>
          <p:cNvSpPr txBox="1"/>
          <p:nvPr userDrawn="1"/>
        </p:nvSpPr>
        <p:spPr>
          <a:xfrm>
            <a:off x="8424909" y="6596109"/>
            <a:ext cx="639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EAE204-50BD-C144-D679-3DB4338A0958}"/>
              </a:ext>
            </a:extLst>
          </p:cNvPr>
          <p:cNvSpPr txBox="1"/>
          <p:nvPr userDrawn="1"/>
        </p:nvSpPr>
        <p:spPr>
          <a:xfrm>
            <a:off x="333364" y="305375"/>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
        <p:nvSpPr>
          <p:cNvPr id="10" name="TextBox 9">
            <a:extLst>
              <a:ext uri="{FF2B5EF4-FFF2-40B4-BE49-F238E27FC236}">
                <a16:creationId xmlns:a16="http://schemas.microsoft.com/office/drawing/2014/main" id="{B7FD3C6D-7529-1C93-1B13-BDA09413F7BA}"/>
              </a:ext>
            </a:extLst>
          </p:cNvPr>
          <p:cNvSpPr txBox="1"/>
          <p:nvPr userDrawn="1"/>
        </p:nvSpPr>
        <p:spPr>
          <a:xfrm>
            <a:off x="355102" y="1233995"/>
            <a:ext cx="1137036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This standard GOMG PowerPoint template has been designed to ensure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Consistency: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The standard template ensures that presentations from anyone in GOMG maintain uniformity in terms of font, style, layout, and colours. This consistency reinforces our brand identity and professionalism.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Branding: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The template is as important for our branding as our website, logo, or letterhead.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Time Savings: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With pre-designed slides and neatly laid-out content, using this template saves significant time. Whether it’s a bar chart, quote, or image, the design is already in place. You just need to input the content or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Ease of Formatting: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Templates simplify formatting. Basic components like title slides, main body layouts, fonts, and styles are predefined. You can focus on content while maintaining a professional and consistent look.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040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ED6445-6492-FCE7-8E05-E0242799A0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D9CA99-F35C-9F65-FDDD-C2D3CEEBABE9}"/>
              </a:ext>
            </a:extLst>
          </p:cNvPr>
          <p:cNvSpPr txBox="1"/>
          <p:nvPr userDrawn="1"/>
        </p:nvSpPr>
        <p:spPr>
          <a:xfrm>
            <a:off x="1696905" y="1230080"/>
            <a:ext cx="10060492" cy="4909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Text style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Use the font “Calibri”.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Use the TAB-key to jump through levels of text in pre-defined text boxes.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Pictures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When inserting pictures, remember that you can find our company picture library on the Common (I:) drive under Marketing -&gt; Photos.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You can also find stock photos in the PowerPoint menu bar under “insert” -&gt; “icons” and then select “images”.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Icons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If you want to illustrate your point with icons, you can find a selection in the PowerPoint menu bar “insert” -&gt; “icons”. You can search to find relevant icons for your needs.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Inserting slides from other presentations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When copy-pasting slides into this presentation, select “use destination theme” when inserting the slide.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Ask if you have any questions </a:t>
            </a: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sym typeface="Wingdings" panose="05000000000000000000" pitchFamily="2" charset="2"/>
              </a:rPr>
              <a:t></a:t>
            </a: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DK" sz="14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411420E-E1E3-B3B7-EF3D-B5EFACC171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9735" y="4672078"/>
            <a:ext cx="1059272" cy="509108"/>
          </a:xfrm>
          <a:prstGeom prst="rect">
            <a:avLst/>
          </a:prstGeom>
        </p:spPr>
      </p:pic>
      <p:pic>
        <p:nvPicPr>
          <p:cNvPr id="9" name="Picture 8">
            <a:extLst>
              <a:ext uri="{FF2B5EF4-FFF2-40B4-BE49-F238E27FC236}">
                <a16:creationId xmlns:a16="http://schemas.microsoft.com/office/drawing/2014/main" id="{B41890B8-9477-36EC-F09D-E44313C59B3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69735" y="3689210"/>
            <a:ext cx="1059272" cy="586791"/>
          </a:xfrm>
          <a:prstGeom prst="rect">
            <a:avLst/>
          </a:prstGeom>
        </p:spPr>
      </p:pic>
      <p:pic>
        <p:nvPicPr>
          <p:cNvPr id="10" name="Picture 9">
            <a:extLst>
              <a:ext uri="{FF2B5EF4-FFF2-40B4-BE49-F238E27FC236}">
                <a16:creationId xmlns:a16="http://schemas.microsoft.com/office/drawing/2014/main" id="{61BF0700-C38C-AEA9-A814-C0A89109AA6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078" y="2536271"/>
            <a:ext cx="1254585" cy="509107"/>
          </a:xfrm>
          <a:prstGeom prst="rect">
            <a:avLst/>
          </a:prstGeom>
        </p:spPr>
      </p:pic>
      <p:pic>
        <p:nvPicPr>
          <p:cNvPr id="11" name="Picture 10">
            <a:extLst>
              <a:ext uri="{FF2B5EF4-FFF2-40B4-BE49-F238E27FC236}">
                <a16:creationId xmlns:a16="http://schemas.microsoft.com/office/drawing/2014/main" id="{CFFDA770-FF10-C38D-85F7-A5282882E4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1876" y="1427797"/>
            <a:ext cx="1044661" cy="509107"/>
          </a:xfrm>
          <a:prstGeom prst="rect">
            <a:avLst/>
          </a:prstGeom>
        </p:spPr>
      </p:pic>
      <p:sp>
        <p:nvSpPr>
          <p:cNvPr id="12" name="TextBox 11">
            <a:extLst>
              <a:ext uri="{FF2B5EF4-FFF2-40B4-BE49-F238E27FC236}">
                <a16:creationId xmlns:a16="http://schemas.microsoft.com/office/drawing/2014/main" id="{8853244A-BCB2-1B47-2DDC-EECB960928A2}"/>
              </a:ext>
            </a:extLst>
          </p:cNvPr>
          <p:cNvSpPr txBox="1"/>
          <p:nvPr userDrawn="1"/>
        </p:nvSpPr>
        <p:spPr>
          <a:xfrm>
            <a:off x="359998" y="376399"/>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Tree>
    <p:extLst>
      <p:ext uri="{BB962C8B-B14F-4D97-AF65-F5344CB8AC3E}">
        <p14:creationId xmlns:p14="http://schemas.microsoft.com/office/powerpoint/2010/main" val="37280074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C51E1B8-E3C8-A384-3D7D-72CF35D6A7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379" y="1406925"/>
            <a:ext cx="4715494" cy="2896297"/>
          </a:xfrm>
          <a:prstGeom prst="rect">
            <a:avLst/>
          </a:prstGeom>
        </p:spPr>
      </p:pic>
      <p:pic>
        <p:nvPicPr>
          <p:cNvPr id="12" name="Picture 11">
            <a:extLst>
              <a:ext uri="{FF2B5EF4-FFF2-40B4-BE49-F238E27FC236}">
                <a16:creationId xmlns:a16="http://schemas.microsoft.com/office/drawing/2014/main" id="{7EB0CCC7-9624-64BC-E117-41DDA1840F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09191" y="2997600"/>
            <a:ext cx="2009888" cy="1844367"/>
          </a:xfrm>
          <a:prstGeom prst="rect">
            <a:avLst/>
          </a:prstGeom>
        </p:spPr>
      </p:pic>
      <p:sp>
        <p:nvSpPr>
          <p:cNvPr id="13" name="TextBox 12">
            <a:extLst>
              <a:ext uri="{FF2B5EF4-FFF2-40B4-BE49-F238E27FC236}">
                <a16:creationId xmlns:a16="http://schemas.microsoft.com/office/drawing/2014/main" id="{AE38DA6B-9E43-9C36-FCC5-80AA7BE05741}"/>
              </a:ext>
            </a:extLst>
          </p:cNvPr>
          <p:cNvSpPr txBox="1"/>
          <p:nvPr userDrawn="1"/>
        </p:nvSpPr>
        <p:spPr>
          <a:xfrm>
            <a:off x="5292542" y="1356125"/>
            <a:ext cx="226380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When creating a new slide, you can access G&amp;O branded layouts with one click. Please also see next pages</a:t>
            </a:r>
            <a:endParaRPr kumimoji="0" lang="en-DK"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D8267C-7D2F-0E55-9012-E4AFD66739D2}"/>
              </a:ext>
            </a:extLst>
          </p:cNvPr>
          <p:cNvSpPr txBox="1"/>
          <p:nvPr userDrawn="1"/>
        </p:nvSpPr>
        <p:spPr>
          <a:xfrm>
            <a:off x="5041666" y="3155430"/>
            <a:ext cx="2682210"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G&amp;O’s brand colours are ready for you to choose from in the colour palette when colouring text or a graphical element.</a:t>
            </a:r>
            <a:endParaRPr kumimoji="0" lang="en-DK"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B05979F9-771A-2645-3A8A-E0FE4E9FA96E}"/>
              </a:ext>
            </a:extLst>
          </p:cNvPr>
          <p:cNvCxnSpPr/>
          <p:nvPr userDrawn="1"/>
        </p:nvCxnSpPr>
        <p:spPr>
          <a:xfrm flipH="1">
            <a:off x="5390195" y="2860507"/>
            <a:ext cx="1926455" cy="0"/>
          </a:xfrm>
          <a:prstGeom prst="straightConnector1">
            <a:avLst/>
          </a:prstGeom>
          <a:ln w="38100">
            <a:solidFill>
              <a:schemeClr val="accent1"/>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F99A19-0243-DD3D-45F9-AE20762766A2}"/>
              </a:ext>
            </a:extLst>
          </p:cNvPr>
          <p:cNvCxnSpPr>
            <a:cxnSpLocks/>
          </p:cNvCxnSpPr>
          <p:nvPr userDrawn="1"/>
        </p:nvCxnSpPr>
        <p:spPr>
          <a:xfrm>
            <a:off x="5725475" y="3059625"/>
            <a:ext cx="1926455" cy="0"/>
          </a:xfrm>
          <a:prstGeom prst="straightConnector1">
            <a:avLst/>
          </a:prstGeom>
          <a:ln w="38100">
            <a:solidFill>
              <a:schemeClr val="accent1"/>
            </a:solidFill>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33C6259-C0C4-21B5-125F-BB8223CEF217}"/>
              </a:ext>
            </a:extLst>
          </p:cNvPr>
          <p:cNvSpPr/>
          <p:nvPr userDrawn="1"/>
        </p:nvSpPr>
        <p:spPr>
          <a:xfrm>
            <a:off x="192716" y="1186495"/>
            <a:ext cx="923925" cy="84840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0EE9476-680C-95E2-690C-65B565144A33}"/>
              </a:ext>
            </a:extLst>
          </p:cNvPr>
          <p:cNvSpPr/>
          <p:nvPr userDrawn="1"/>
        </p:nvSpPr>
        <p:spPr>
          <a:xfrm>
            <a:off x="7809600" y="2673524"/>
            <a:ext cx="1442116" cy="84840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BB30CD-FE3D-6124-C8A6-AE44C59654D0}"/>
              </a:ext>
            </a:extLst>
          </p:cNvPr>
          <p:cNvSpPr txBox="1"/>
          <p:nvPr userDrawn="1"/>
        </p:nvSpPr>
        <p:spPr>
          <a:xfrm>
            <a:off x="333364" y="305375"/>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Tree>
    <p:extLst>
      <p:ext uri="{BB962C8B-B14F-4D97-AF65-F5344CB8AC3E}">
        <p14:creationId xmlns:p14="http://schemas.microsoft.com/office/powerpoint/2010/main" val="35076426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B30CD-FE3D-6124-C8A6-AE44C59654D0}"/>
              </a:ext>
            </a:extLst>
          </p:cNvPr>
          <p:cNvSpPr txBox="1"/>
          <p:nvPr userDrawn="1"/>
        </p:nvSpPr>
        <p:spPr>
          <a:xfrm>
            <a:off x="333364" y="305375"/>
            <a:ext cx="117570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Templates </a:t>
            </a:r>
            <a:r>
              <a:rPr kumimoji="0" lang="en-GB" sz="3600" b="1" i="0" u="none" strike="noStrike" kern="1200" cap="none" spc="0" normalizeH="0" baseline="0" noProof="0" dirty="0">
                <a:ln>
                  <a:noFill/>
                </a:ln>
                <a:solidFill>
                  <a:srgbClr val="FF0000"/>
                </a:solidFill>
                <a:effectLst/>
                <a:uLnTx/>
                <a:uFillTx/>
                <a:latin typeface="Calibri Light" panose="020F0302020204030204"/>
                <a:ea typeface="+mn-ea"/>
                <a:cs typeface="+mn-cs"/>
              </a:rPr>
              <a:t>WITH frames </a:t>
            </a: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to choose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pic>
        <p:nvPicPr>
          <p:cNvPr id="3" name="Picture 2" descr="A screenshot of a computer&#10;&#10;Description automatically generated">
            <a:extLst>
              <a:ext uri="{FF2B5EF4-FFF2-40B4-BE49-F238E27FC236}">
                <a16:creationId xmlns:a16="http://schemas.microsoft.com/office/drawing/2014/main" id="{AAD444DF-476F-B6EC-CBE8-0E5DF3E8D7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2913" y="1582021"/>
            <a:ext cx="8754354" cy="4865851"/>
          </a:xfrm>
          <a:prstGeom prst="rect">
            <a:avLst/>
          </a:prstGeom>
        </p:spPr>
      </p:pic>
    </p:spTree>
    <p:extLst>
      <p:ext uri="{BB962C8B-B14F-4D97-AF65-F5344CB8AC3E}">
        <p14:creationId xmlns:p14="http://schemas.microsoft.com/office/powerpoint/2010/main" val="835614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CO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4632219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ensators Title Page with Text">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Propulsion Management</a:t>
            </a:r>
            <a:endParaRPr lang="en-DK" sz="1200" b="1">
              <a:solidFill>
                <a:schemeClr val="bg1"/>
              </a:solidFill>
            </a:endParaRPr>
          </a:p>
        </p:txBody>
      </p:sp>
      <p:pic>
        <p:nvPicPr>
          <p:cNvPr id="9" name="Picture 9" descr="Icon&#10;&#10;Description automatically generated">
            <a:hlinkClick r:id="rId4" action="ppaction://hlinksldjump"/>
            <a:extLst>
              <a:ext uri="{FF2B5EF4-FFF2-40B4-BE49-F238E27FC236}">
                <a16:creationId xmlns:a16="http://schemas.microsoft.com/office/drawing/2014/main" id="{0A2FB88E-F0BF-5C76-4526-CC92AA42016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2" name="Titel 3">
            <a:extLst>
              <a:ext uri="{FF2B5EF4-FFF2-40B4-BE49-F238E27FC236}">
                <a16:creationId xmlns:a16="http://schemas.microsoft.com/office/drawing/2014/main" id="{DF2C7047-2828-233D-6857-26AB4411CE0A}"/>
              </a:ext>
            </a:extLst>
          </p:cNvPr>
          <p:cNvSpPr>
            <a:spLocks noGrp="1"/>
          </p:cNvSpPr>
          <p:nvPr>
            <p:ph type="title"/>
          </p:nvPr>
        </p:nvSpPr>
        <p:spPr>
          <a:xfrm>
            <a:off x="468000" y="3420000"/>
            <a:ext cx="8427312" cy="759124"/>
          </a:xfrm>
        </p:spPr>
        <p:txBody>
          <a:bodyPr/>
          <a:lstStyle>
            <a:lvl1pPr>
              <a:defRPr>
                <a:solidFill>
                  <a:schemeClr val="bg1"/>
                </a:solidFill>
              </a:defRPr>
            </a:lvl1pPr>
          </a:lstStyle>
          <a:p>
            <a:r>
              <a:rPr lang="en-GB"/>
              <a:t>G&amp;O Compensators</a:t>
            </a:r>
          </a:p>
        </p:txBody>
      </p:sp>
      <p:sp>
        <p:nvSpPr>
          <p:cNvPr id="10" name="Pladsholder til tekst 5">
            <a:extLst>
              <a:ext uri="{FF2B5EF4-FFF2-40B4-BE49-F238E27FC236}">
                <a16:creationId xmlns:a16="http://schemas.microsoft.com/office/drawing/2014/main" id="{A26467B7-EC52-67A5-4256-2D2D20092512}"/>
              </a:ext>
            </a:extLst>
          </p:cNvPr>
          <p:cNvSpPr>
            <a:spLocks noGrp="1"/>
          </p:cNvSpPr>
          <p:nvPr>
            <p:ph type="body" sz="quarter" idx="4294967295"/>
          </p:nvPr>
        </p:nvSpPr>
        <p:spPr>
          <a:xfrm>
            <a:off x="468000" y="4284000"/>
            <a:ext cx="5727189" cy="1774272"/>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It is more complex to operate vessels today than ever before. New technology, increased regulations, new fuel types, crew welfare focus, and much more affects an operation.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All of these factors benefit from reducing vibrations. A G&amp;O compensator will significantly benefit many aspects of your operation. </a:t>
            </a:r>
            <a:endParaRPr kumimoji="0" lang="en-DK"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168402-6ACC-2914-D38A-427FF3F98DA1}"/>
              </a:ext>
            </a:extLst>
          </p:cNvPr>
          <p:cNvPicPr>
            <a:picLocks noChangeAspect="1"/>
          </p:cNvPicPr>
          <p:nvPr userDrawn="1"/>
        </p:nvPicPr>
        <p:blipFill>
          <a:blip r:embed="rId6"/>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388085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CO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857036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CO Content and Image">
    <p:spTree>
      <p:nvGrpSpPr>
        <p:cNvPr id="1" name=""/>
        <p:cNvGrpSpPr/>
        <p:nvPr/>
      </p:nvGrpSpPr>
      <p:grpSpPr>
        <a:xfrm>
          <a:off x="0" y="0"/>
          <a:ext cx="0" cy="0"/>
          <a:chOff x="0" y="0"/>
          <a:chExt cx="0" cy="0"/>
        </a:xfrm>
      </p:grpSpPr>
      <p:pic>
        <p:nvPicPr>
          <p:cNvPr id="5" name="Content Placeholder 4" descr="A picture containing basket, cup, container, indoor&#10;&#10;Description automatically generated">
            <a:extLst>
              <a:ext uri="{FF2B5EF4-FFF2-40B4-BE49-F238E27FC236}">
                <a16:creationId xmlns:a16="http://schemas.microsoft.com/office/drawing/2014/main" id="{6F776B99-58B7-0A13-F7A7-97999BECC9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7083"/>
          <a:stretch/>
        </p:blipFill>
        <p:spPr>
          <a:xfrm>
            <a:off x="7943843" y="0"/>
            <a:ext cx="4248157" cy="6858000"/>
          </a:xfrm>
          <a:prstGeom prst="rect">
            <a:avLst/>
          </a:prstGeom>
        </p:spPr>
      </p:pic>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3505"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el 7">
            <a:extLst>
              <a:ext uri="{FF2B5EF4-FFF2-40B4-BE49-F238E27FC236}">
                <a16:creationId xmlns:a16="http://schemas.microsoft.com/office/drawing/2014/main" id="{3804B001-16AC-EABD-D4E5-C3AC4F21F015}"/>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0" name="GOMG logo">
            <a:extLst>
              <a:ext uri="{FF2B5EF4-FFF2-40B4-BE49-F238E27FC236}">
                <a16:creationId xmlns:a16="http://schemas.microsoft.com/office/drawing/2014/main" id="{A7F6D9D3-5D8A-833B-16DF-D492A517855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3" name="Picture 2" descr="A white text in a black background&#10;&#10;Description automatically generated">
            <a:extLst>
              <a:ext uri="{FF2B5EF4-FFF2-40B4-BE49-F238E27FC236}">
                <a16:creationId xmlns:a16="http://schemas.microsoft.com/office/drawing/2014/main" id="{2C980407-D261-2C95-2A62-074BFF3B4132}"/>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11204964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CO 1 Content and Image">
    <p:spTree>
      <p:nvGrpSpPr>
        <p:cNvPr id="1" name=""/>
        <p:cNvGrpSpPr/>
        <p:nvPr/>
      </p:nvGrpSpPr>
      <p:grpSpPr>
        <a:xfrm>
          <a:off x="0" y="0"/>
          <a:ext cx="0" cy="0"/>
          <a:chOff x="0" y="0"/>
          <a:chExt cx="0" cy="0"/>
        </a:xfrm>
      </p:grpSpPr>
      <p:pic>
        <p:nvPicPr>
          <p:cNvPr id="8" name="Picture 2" descr="A picture containing person&#10;&#10;Description automatically generated">
            <a:extLst>
              <a:ext uri="{FF2B5EF4-FFF2-40B4-BE49-F238E27FC236}">
                <a16:creationId xmlns:a16="http://schemas.microsoft.com/office/drawing/2014/main" id="{106C86A7-81F0-0B51-3857-4A77D8301A8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5518" r="3163"/>
          <a:stretch/>
        </p:blipFill>
        <p:spPr>
          <a:xfrm>
            <a:off x="7940427" y="0"/>
            <a:ext cx="4251573" cy="6858000"/>
          </a:xfrm>
          <a:prstGeom prst="rect">
            <a:avLst/>
          </a:prstGeom>
        </p:spPr>
      </p:pic>
      <p:sp>
        <p:nvSpPr>
          <p:cNvPr id="9" name="Rectangle 10">
            <a:extLst>
              <a:ext uri="{FF2B5EF4-FFF2-40B4-BE49-F238E27FC236}">
                <a16:creationId xmlns:a16="http://schemas.microsoft.com/office/drawing/2014/main" id="{01623113-D2A3-700F-A8B8-20C4D0DB941B}"/>
              </a:ext>
            </a:extLst>
          </p:cNvPr>
          <p:cNvSpPr/>
          <p:nvPr userDrawn="1"/>
        </p:nvSpPr>
        <p:spPr>
          <a:xfrm rot="16200000">
            <a:off x="6595093" y="1269003"/>
            <a:ext cx="6858002" cy="431999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el 4">
            <a:extLst>
              <a:ext uri="{FF2B5EF4-FFF2-40B4-BE49-F238E27FC236}">
                <a16:creationId xmlns:a16="http://schemas.microsoft.com/office/drawing/2014/main" id="{CBE3B0CD-0FA5-CC8F-3955-A14F2D373A8D}"/>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1" name="GOMG logo">
            <a:extLst>
              <a:ext uri="{FF2B5EF4-FFF2-40B4-BE49-F238E27FC236}">
                <a16:creationId xmlns:a16="http://schemas.microsoft.com/office/drawing/2014/main" id="{9496DD2F-5957-0114-E569-D355FED74C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2670DA95-07ED-756E-B7B2-137F3F3FCC30}"/>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3400126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CO 2 Content and Image">
    <p:spTree>
      <p:nvGrpSpPr>
        <p:cNvPr id="1" name=""/>
        <p:cNvGrpSpPr/>
        <p:nvPr/>
      </p:nvGrpSpPr>
      <p:grpSpPr>
        <a:xfrm>
          <a:off x="0" y="0"/>
          <a:ext cx="0" cy="0"/>
          <a:chOff x="0" y="0"/>
          <a:chExt cx="0" cy="0"/>
        </a:xfrm>
      </p:grpSpPr>
      <p:pic>
        <p:nvPicPr>
          <p:cNvPr id="2" name="GOMG logo" descr="A picture containing person&#10;&#10;Description automatically generated">
            <a:extLst>
              <a:ext uri="{FF2B5EF4-FFF2-40B4-BE49-F238E27FC236}">
                <a16:creationId xmlns:a16="http://schemas.microsoft.com/office/drawing/2014/main" id="{838FB4ED-0696-95C1-B9C4-FAFC4B81172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851" r="22830"/>
          <a:stretch/>
        </p:blipFill>
        <p:spPr>
          <a:xfrm>
            <a:off x="7940429" y="0"/>
            <a:ext cx="4251570" cy="6858000"/>
          </a:xfrm>
          <a:prstGeom prst="rect">
            <a:avLst/>
          </a:prstGeom>
        </p:spPr>
      </p:pic>
      <p:sp>
        <p:nvSpPr>
          <p:cNvPr id="3" name="Rectangle 10">
            <a:extLst>
              <a:ext uri="{FF2B5EF4-FFF2-40B4-BE49-F238E27FC236}">
                <a16:creationId xmlns:a16="http://schemas.microsoft.com/office/drawing/2014/main" id="{6D71F531-5122-83D3-F2B0-0152B8AE1212}"/>
              </a:ext>
            </a:extLst>
          </p:cNvPr>
          <p:cNvSpPr/>
          <p:nvPr userDrawn="1"/>
        </p:nvSpPr>
        <p:spPr>
          <a:xfrm rot="16200000">
            <a:off x="6637216" y="1303213"/>
            <a:ext cx="6858002" cy="425157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el 4">
            <a:extLst>
              <a:ext uri="{FF2B5EF4-FFF2-40B4-BE49-F238E27FC236}">
                <a16:creationId xmlns:a16="http://schemas.microsoft.com/office/drawing/2014/main" id="{CBE3B0CD-0FA5-CC8F-3955-A14F2D373A8D}"/>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1" name="GOMG logo">
            <a:extLst>
              <a:ext uri="{FF2B5EF4-FFF2-40B4-BE49-F238E27FC236}">
                <a16:creationId xmlns:a16="http://schemas.microsoft.com/office/drawing/2014/main" id="{9496DD2F-5957-0114-E569-D355FED74C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Picture 7" descr="A blue oval with black text&#10;&#10;Description automatically generated">
            <a:extLst>
              <a:ext uri="{FF2B5EF4-FFF2-40B4-BE49-F238E27FC236}">
                <a16:creationId xmlns:a16="http://schemas.microsoft.com/office/drawing/2014/main" id="{0E9E5252-EDB0-8D3E-35E1-E0BD9E029DE0}"/>
              </a:ext>
            </a:extLst>
          </p:cNvPr>
          <p:cNvPicPr>
            <a:picLocks noChangeAspect="1"/>
          </p:cNvPicPr>
          <p:nvPr userDrawn="1"/>
        </p:nvPicPr>
        <p:blipFill>
          <a:blip r:embed="rId4"/>
          <a:stretch>
            <a:fillRect/>
          </a:stretch>
        </p:blipFill>
        <p:spPr>
          <a:xfrm>
            <a:off x="11469126" y="228499"/>
            <a:ext cx="389723" cy="252000"/>
          </a:xfrm>
          <a:prstGeom prst="rect">
            <a:avLst/>
          </a:prstGeom>
        </p:spPr>
      </p:pic>
    </p:spTree>
    <p:extLst>
      <p:ext uri="{BB962C8B-B14F-4D97-AF65-F5344CB8AC3E}">
        <p14:creationId xmlns:p14="http://schemas.microsoft.com/office/powerpoint/2010/main" val="23384387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HECO History 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B33CD-4934-EF58-3ABF-659CC0183D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49358" b="36976"/>
          <a:stretch/>
        </p:blipFill>
        <p:spPr>
          <a:xfrm>
            <a:off x="0" y="4358754"/>
            <a:ext cx="12192000" cy="2499246"/>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p:nvPr>
        </p:nvSpPr>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Rectangle 6">
            <a:extLst>
              <a:ext uri="{FF2B5EF4-FFF2-40B4-BE49-F238E27FC236}">
                <a16:creationId xmlns:a16="http://schemas.microsoft.com/office/drawing/2014/main" id="{5ACBDF81-D5E2-80CA-6B4B-95FC02730EF1}"/>
              </a:ext>
            </a:extLst>
          </p:cNvPr>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2" name="GOMG logo">
            <a:extLst>
              <a:ext uri="{FF2B5EF4-FFF2-40B4-BE49-F238E27FC236}">
                <a16:creationId xmlns:a16="http://schemas.microsoft.com/office/drawing/2014/main" id="{18242C64-5C5A-8C3B-766F-4392EAE18DE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12953393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CO History 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B33CD-4934-EF58-3ABF-659CC0183D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49358" b="36976"/>
          <a:stretch/>
        </p:blipFill>
        <p:spPr>
          <a:xfrm>
            <a:off x="0" y="4358754"/>
            <a:ext cx="12192000" cy="2499246"/>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p:nvPr>
        </p:nvSpPr>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Rectangle 6">
            <a:extLst>
              <a:ext uri="{FF2B5EF4-FFF2-40B4-BE49-F238E27FC236}">
                <a16:creationId xmlns:a16="http://schemas.microsoft.com/office/drawing/2014/main" id="{5ACBDF81-D5E2-80CA-6B4B-95FC02730EF1}"/>
              </a:ext>
            </a:extLst>
          </p:cNvPr>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2" name="GOMG logo">
            <a:extLst>
              <a:ext uri="{FF2B5EF4-FFF2-40B4-BE49-F238E27FC236}">
                <a16:creationId xmlns:a16="http://schemas.microsoft.com/office/drawing/2014/main" id="{18242C64-5C5A-8C3B-766F-4392EAE18DE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Content Placeholder 2">
            <a:extLst>
              <a:ext uri="{FF2B5EF4-FFF2-40B4-BE49-F238E27FC236}">
                <a16:creationId xmlns:a16="http://schemas.microsoft.com/office/drawing/2014/main" id="{6849A104-29F5-00AA-E32C-437250C6CEB5}"/>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02973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CO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21AC58AD-BA94-FECE-8AA5-A26293C9D68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2C9C0E63-0EB4-5141-6426-F5608E9B5415}"/>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179623176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JL Title Page">
    <p:bg>
      <p:bgPr>
        <a:solidFill>
          <a:schemeClr val="accent1"/>
        </a:solidFill>
        <a:effectLst/>
      </p:bgPr>
    </p:bg>
    <p:spTree>
      <p:nvGrpSpPr>
        <p:cNvPr id="1" name=""/>
        <p:cNvGrpSpPr/>
        <p:nvPr/>
      </p:nvGrpSpPr>
      <p:grpSpPr>
        <a:xfrm>
          <a:off x="0" y="0"/>
          <a:ext cx="0" cy="0"/>
          <a:chOff x="0" y="0"/>
          <a:chExt cx="0" cy="0"/>
        </a:xfrm>
      </p:grpSpPr>
      <p:pic>
        <p:nvPicPr>
          <p:cNvPr id="18" name="Billede 17" descr="Et billede, der indeholder sky, transport, vand, vandfartøj&#10;&#10;Automatisk genereret beskrivelse">
            <a:extLst>
              <a:ext uri="{FF2B5EF4-FFF2-40B4-BE49-F238E27FC236}">
                <a16:creationId xmlns:a16="http://schemas.microsoft.com/office/drawing/2014/main" id="{43BA8A03-6BA2-D321-4EB5-985F62A3D1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TextBox 15">
            <a:extLst>
              <a:ext uri="{FF2B5EF4-FFF2-40B4-BE49-F238E27FC236}">
                <a16:creationId xmlns:a16="http://schemas.microsoft.com/office/drawing/2014/main" id="{6F27869E-1EC5-0506-BAE6-A0003977C66E}"/>
              </a:ext>
            </a:extLst>
          </p:cNvPr>
          <p:cNvSpPr txBox="1"/>
          <p:nvPr userDrawn="1"/>
        </p:nvSpPr>
        <p:spPr>
          <a:xfrm>
            <a:off x="821795" y="177801"/>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4" name="Picture 9" descr="Icon&#10;&#10;Description automatically generated">
            <a:hlinkClick r:id="rId4" action="ppaction://hlinksldjump"/>
            <a:extLst>
              <a:ext uri="{FF2B5EF4-FFF2-40B4-BE49-F238E27FC236}">
                <a16:creationId xmlns:a16="http://schemas.microsoft.com/office/drawing/2014/main" id="{2F848182-45B3-F0BB-AE40-E5521739504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133597"/>
            <a:ext cx="395829" cy="360000"/>
          </a:xfrm>
          <a:prstGeom prst="rect">
            <a:avLst/>
          </a:prstGeom>
        </p:spPr>
      </p:pic>
      <p:sp>
        <p:nvSpPr>
          <p:cNvPr id="5" name="Text Placeholder 5">
            <a:extLst>
              <a:ext uri="{FF2B5EF4-FFF2-40B4-BE49-F238E27FC236}">
                <a16:creationId xmlns:a16="http://schemas.microsoft.com/office/drawing/2014/main" id="{51916191-4697-3AAE-0B58-1BDCC8E0A2E8}"/>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6" name="Picture 5">
            <a:extLst>
              <a:ext uri="{FF2B5EF4-FFF2-40B4-BE49-F238E27FC236}">
                <a16:creationId xmlns:a16="http://schemas.microsoft.com/office/drawing/2014/main" id="{1C3EBBF8-0CE1-31FF-B236-4E5B8ECADD7C}"/>
              </a:ext>
            </a:extLst>
          </p:cNvPr>
          <p:cNvPicPr>
            <a:picLocks noChangeAspect="1"/>
          </p:cNvPicPr>
          <p:nvPr userDrawn="1"/>
        </p:nvPicPr>
        <p:blipFill>
          <a:blip r:embed="rId6"/>
          <a:stretch>
            <a:fillRect/>
          </a:stretch>
        </p:blipFill>
        <p:spPr>
          <a:xfrm>
            <a:off x="10685412" y="277783"/>
            <a:ext cx="1062088" cy="97200"/>
          </a:xfrm>
          <a:prstGeom prst="rect">
            <a:avLst/>
          </a:prstGeom>
        </p:spPr>
      </p:pic>
    </p:spTree>
    <p:extLst>
      <p:ext uri="{BB962C8B-B14F-4D97-AF65-F5344CB8AC3E}">
        <p14:creationId xmlns:p14="http://schemas.microsoft.com/office/powerpoint/2010/main" val="896190760"/>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guide id="3" orient="horz" pos="3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HJ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50599035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HJL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001845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23491574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JL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9543902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JL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89169133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JL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1778000" y="1727200"/>
            <a:ext cx="8640000" cy="2925624"/>
          </a:xfrm>
        </p:spPr>
        <p:txBody>
          <a:bodyPr/>
          <a:lstStyle>
            <a:lvl1pPr>
              <a:defRPr sz="2000" i="1"/>
            </a:lvl1pPr>
            <a:lvl2pPr>
              <a:defRPr sz="2000" i="1"/>
            </a:lvl2pPr>
            <a:lvl3pPr>
              <a:defRPr sz="2000" i="1"/>
            </a:lvl3pPr>
            <a:lvl4pPr>
              <a:defRPr sz="2000" i="1"/>
            </a:lvl4pPr>
            <a:lvl5pPr>
              <a:defRPr sz="2000"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CE860141-5C16-7E45-A3BD-2141BFC269C1}"/>
              </a:ext>
            </a:extLst>
          </p:cNvPr>
          <p:cNvSpPr>
            <a:spLocks noGrp="1"/>
          </p:cNvSpPr>
          <p:nvPr>
            <p:ph idx="13" hasCustomPrompt="1"/>
          </p:nvPr>
        </p:nvSpPr>
        <p:spPr>
          <a:xfrm>
            <a:off x="1778000" y="4652825"/>
            <a:ext cx="8640000" cy="365125"/>
          </a:xfrm>
        </p:spPr>
        <p:txBody>
          <a:bodyPr/>
          <a:lstStyle>
            <a:lvl1pPr marL="0" indent="0" algn="l">
              <a:buNone/>
              <a:defRPr i="0"/>
            </a:lvl1pPr>
            <a:lvl2pPr>
              <a:defRPr i="1"/>
            </a:lvl2pPr>
            <a:lvl3pPr>
              <a:defRPr i="1"/>
            </a:lvl3pPr>
            <a:lvl4pPr>
              <a:defRPr i="1"/>
            </a:lvl4pPr>
            <a:lvl5pPr>
              <a:defRPr i="1"/>
            </a:lvl5pPr>
          </a:lstStyle>
          <a:p>
            <a:pPr lvl="0"/>
            <a:r>
              <a:rPr lang="en-US" dirty="0"/>
              <a:t>Click to edit Master text styles</a:t>
            </a:r>
            <a:endParaRPr lang="en-GB" dirty="0"/>
          </a:p>
        </p:txBody>
      </p:sp>
      <p:sp>
        <p:nvSpPr>
          <p:cNvPr id="7" name="Titel 6">
            <a:extLst>
              <a:ext uri="{FF2B5EF4-FFF2-40B4-BE49-F238E27FC236}">
                <a16:creationId xmlns:a16="http://schemas.microsoft.com/office/drawing/2014/main" id="{2AFC9D35-8238-C00A-C7BA-98D53EDA5103}"/>
              </a:ext>
            </a:extLst>
          </p:cNvPr>
          <p:cNvSpPr>
            <a:spLocks noGrp="1"/>
          </p:cNvSpPr>
          <p:nvPr>
            <p:ph type="title"/>
          </p:nvPr>
        </p:nvSpPr>
        <p:spPr>
          <a:xfrm>
            <a:off x="1778000" y="1233488"/>
            <a:ext cx="8640000" cy="395286"/>
          </a:xfrm>
        </p:spPr>
        <p:txBody>
          <a:bodyPr/>
          <a:lstStyle>
            <a:lvl1pPr>
              <a:defRPr sz="1600" b="1">
                <a:solidFill>
                  <a:schemeClr val="tx1"/>
                </a:solidFill>
              </a:defRPr>
            </a:lvl1pPr>
          </a:lstStyle>
          <a:p>
            <a:r>
              <a:rPr lang="da-DK" dirty="0"/>
              <a:t>Klik for at redigere titeltypografien i masteren</a:t>
            </a:r>
            <a:endParaRPr lang="en-GB" dirty="0"/>
          </a:p>
        </p:txBody>
      </p:sp>
    </p:spTree>
    <p:extLst>
      <p:ext uri="{BB962C8B-B14F-4D97-AF65-F5344CB8AC3E}">
        <p14:creationId xmlns:p14="http://schemas.microsoft.com/office/powerpoint/2010/main" val="4080849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JL Content and fact box">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a:extLst>
              <a:ext uri="{FF2B5EF4-FFF2-40B4-BE49-F238E27FC236}">
                <a16:creationId xmlns:a16="http://schemas.microsoft.com/office/drawing/2014/main" id="{1C04EF66-8A55-75A1-FA5A-600715DF61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0" name="Ligebenet trekant 9">
            <a:hlinkClick r:id="rId3" action="ppaction://hlinksldjump"/>
            <a:extLst>
              <a:ext uri="{FF2B5EF4-FFF2-40B4-BE49-F238E27FC236}">
                <a16:creationId xmlns:a16="http://schemas.microsoft.com/office/drawing/2014/main" id="{0429168E-5F7D-0749-8C83-2F75818CA155}"/>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Shape 10">
            <a:extLst>
              <a:ext uri="{FF2B5EF4-FFF2-40B4-BE49-F238E27FC236}">
                <a16:creationId xmlns:a16="http://schemas.microsoft.com/office/drawing/2014/main" id="{83CCAFE0-ADE0-2735-DF71-9B475C9493BD}"/>
              </a:ext>
            </a:extLst>
          </p:cNvPr>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410CB300-0DDF-AA66-96B9-3FC3D3C0B10E}"/>
              </a:ext>
            </a:extLst>
          </p:cNvPr>
          <p:cNvSpPr>
            <a:spLocks noGrp="1"/>
          </p:cNvSpPr>
          <p:nvPr>
            <p:ph idx="14"/>
          </p:nvPr>
        </p:nvSpPr>
        <p:spPr>
          <a:xfrm>
            <a:off x="8327500" y="1630208"/>
            <a:ext cx="342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E75FB8E2-21BA-F477-8FB9-BE9A526CFF27}"/>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93587785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JL Content a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4A3480-2E1C-BEF0-E7DE-3F8B828C9C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886" t="467" r="23835"/>
          <a:stretch/>
        </p:blipFill>
        <p:spPr>
          <a:xfrm>
            <a:off x="7943842" y="0"/>
            <a:ext cx="4270447"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18"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395B3473-01D8-6F3D-1E7C-568148DD5C0B}"/>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326352128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JL 1 Conten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6357A-EF29-5E2C-4D2F-47B51FA37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10" r="36819"/>
          <a:stretch/>
        </p:blipFill>
        <p:spPr>
          <a:xfrm>
            <a:off x="7943842" y="0"/>
            <a:ext cx="4270447" cy="6858000"/>
          </a:xfrm>
          <a:prstGeom prst="rect">
            <a:avLst/>
          </a:prstGeom>
        </p:spPr>
      </p:pic>
      <p:sp>
        <p:nvSpPr>
          <p:cNvPr id="3" name="Rectangle 10">
            <a:extLst>
              <a:ext uri="{FF2B5EF4-FFF2-40B4-BE49-F238E27FC236}">
                <a16:creationId xmlns:a16="http://schemas.microsoft.com/office/drawing/2014/main" id="{6D71F531-5122-83D3-F2B0-0152B8AE1212}"/>
              </a:ext>
            </a:extLst>
          </p:cNvPr>
          <p:cNvSpPr/>
          <p:nvPr userDrawn="1"/>
        </p:nvSpPr>
        <p:spPr>
          <a:xfrm rot="16200000">
            <a:off x="6611069"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5">
            <a:extLst>
              <a:ext uri="{FF2B5EF4-FFF2-40B4-BE49-F238E27FC236}">
                <a16:creationId xmlns:a16="http://schemas.microsoft.com/office/drawing/2014/main" id="{7E67E96B-E7B0-A7BF-5328-C645BF8D44B0}"/>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42548726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JL 2 Content and Image">
    <p:spTree>
      <p:nvGrpSpPr>
        <p:cNvPr id="1" name=""/>
        <p:cNvGrpSpPr/>
        <p:nvPr/>
      </p:nvGrpSpPr>
      <p:grpSpPr>
        <a:xfrm>
          <a:off x="0" y="0"/>
          <a:ext cx="0" cy="0"/>
          <a:chOff x="0" y="0"/>
          <a:chExt cx="0" cy="0"/>
        </a:xfrm>
      </p:grpSpPr>
      <p:pic>
        <p:nvPicPr>
          <p:cNvPr id="6" name="Picture 3" descr="A person working on a computer&#10;&#10;Description automatically generated with low confidence">
            <a:extLst>
              <a:ext uri="{FF2B5EF4-FFF2-40B4-BE49-F238E27FC236}">
                <a16:creationId xmlns:a16="http://schemas.microsoft.com/office/drawing/2014/main" id="{72C972CC-36BE-C621-D566-87F2A7F822B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1546" r="27622"/>
          <a:stretch/>
        </p:blipFill>
        <p:spPr>
          <a:xfrm>
            <a:off x="7940428" y="0"/>
            <a:ext cx="4251572"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6066" y="1306072"/>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3" name="Picture 2">
            <a:extLst>
              <a:ext uri="{FF2B5EF4-FFF2-40B4-BE49-F238E27FC236}">
                <a16:creationId xmlns:a16="http://schemas.microsoft.com/office/drawing/2014/main" id="{392A3F8D-37BD-0736-02F1-5DB002AAB71D}"/>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163201371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JL 3 Content and Image">
    <p:spTree>
      <p:nvGrpSpPr>
        <p:cNvPr id="1" name=""/>
        <p:cNvGrpSpPr/>
        <p:nvPr/>
      </p:nvGrpSpPr>
      <p:grpSpPr>
        <a:xfrm>
          <a:off x="0" y="0"/>
          <a:ext cx="0" cy="0"/>
          <a:chOff x="0" y="0"/>
          <a:chExt cx="0" cy="0"/>
        </a:xfrm>
      </p:grpSpPr>
      <p:pic>
        <p:nvPicPr>
          <p:cNvPr id="3" name="GOMG logo" descr="A picture containing indoor, room, ceiling, area&#10;&#10;Description automatically generated">
            <a:extLst>
              <a:ext uri="{FF2B5EF4-FFF2-40B4-BE49-F238E27FC236}">
                <a16:creationId xmlns:a16="http://schemas.microsoft.com/office/drawing/2014/main" id="{F11E5BC3-3F5D-218A-04E5-44DBA84BF5B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839" r="33317"/>
          <a:stretch/>
        </p:blipFill>
        <p:spPr>
          <a:xfrm>
            <a:off x="7943844" y="0"/>
            <a:ext cx="4248156"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7774"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5">
            <a:extLst>
              <a:ext uri="{FF2B5EF4-FFF2-40B4-BE49-F238E27FC236}">
                <a16:creationId xmlns:a16="http://schemas.microsoft.com/office/drawing/2014/main" id="{BAC56D9C-F0B1-50C5-5823-4AEE686E9787}"/>
              </a:ext>
            </a:extLst>
          </p:cNvPr>
          <p:cNvPicPr>
            <a:picLocks noChangeAspect="1"/>
          </p:cNvPicPr>
          <p:nvPr userDrawn="1"/>
        </p:nvPicPr>
        <p:blipFill>
          <a:blip r:embed="rId5"/>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413735777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JL 4 Content and Image">
    <p:spTree>
      <p:nvGrpSpPr>
        <p:cNvPr id="1" name=""/>
        <p:cNvGrpSpPr/>
        <p:nvPr/>
      </p:nvGrpSpPr>
      <p:grpSpPr>
        <a:xfrm>
          <a:off x="0" y="0"/>
          <a:ext cx="0" cy="0"/>
          <a:chOff x="0" y="0"/>
          <a:chExt cx="0" cy="0"/>
        </a:xfrm>
      </p:grpSpPr>
      <p:pic>
        <p:nvPicPr>
          <p:cNvPr id="6" name="Billede 11">
            <a:extLst>
              <a:ext uri="{FF2B5EF4-FFF2-40B4-BE49-F238E27FC236}">
                <a16:creationId xmlns:a16="http://schemas.microsoft.com/office/drawing/2014/main" id="{7C8D29E5-7D5D-816A-A9C3-6041D58D73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050" t="19905" r="26947" b="4748"/>
          <a:stretch/>
        </p:blipFill>
        <p:spPr>
          <a:xfrm>
            <a:off x="7943842" y="0"/>
            <a:ext cx="4248157"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7774"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10">
            <a:extLst>
              <a:ext uri="{FF2B5EF4-FFF2-40B4-BE49-F238E27FC236}">
                <a16:creationId xmlns:a16="http://schemas.microsoft.com/office/drawing/2014/main" id="{1DC35F1B-FF92-C6B0-DE17-E730FDD37742}"/>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98112259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JL Full Page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6357A-EF29-5E2C-4D2F-47B51FA37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64"/>
          <a:stretch/>
        </p:blipFill>
        <p:spPr>
          <a:xfrm>
            <a:off x="0" y="-850901"/>
            <a:ext cx="12192000" cy="7708901"/>
          </a:xfrm>
          <a:prstGeom prst="rect">
            <a:avLst/>
          </a:prstGeom>
        </p:spPr>
      </p:pic>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5520049" cy="446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7" name="Rectangle 7">
            <a:extLst>
              <a:ext uri="{FF2B5EF4-FFF2-40B4-BE49-F238E27FC236}">
                <a16:creationId xmlns:a16="http://schemas.microsoft.com/office/drawing/2014/main" id="{AA3290E6-18EA-FFF7-E3A1-3ECAB04299DC}"/>
              </a:ext>
            </a:extLst>
          </p:cNvPr>
          <p:cNvSpPr/>
          <p:nvPr userDrawn="1"/>
        </p:nvSpPr>
        <p:spPr>
          <a:xfrm>
            <a:off x="0" y="-329032"/>
            <a:ext cx="12192000" cy="6858000"/>
          </a:xfrm>
          <a:prstGeom prst="rect">
            <a:avLst/>
          </a:prstGeom>
          <a:gradFill flip="none" rotWithShape="1">
            <a:gsLst>
              <a:gs pos="0">
                <a:schemeClr val="tx1">
                  <a:alpha val="0"/>
                </a:schemeClr>
              </a:gs>
              <a:gs pos="100000">
                <a:schemeClr val="tx1">
                  <a:lumMod val="100000"/>
                  <a:alpha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5520050" cy="759124"/>
          </a:xfrm>
          <a:noFill/>
        </p:spPr>
        <p:txBody>
          <a:bodyPr/>
          <a:lstStyle>
            <a:lvl1pPr>
              <a:defRPr>
                <a:solidFill>
                  <a:schemeClr val="bg1"/>
                </a:solidFill>
              </a:defRPr>
            </a:lvl1pPr>
          </a:lstStyle>
          <a:p>
            <a:r>
              <a:rPr lang="en-US" dirty="0"/>
              <a:t>Click to edit Master title style</a:t>
            </a:r>
            <a:endParaRPr lang="en-GB" dirty="0"/>
          </a:p>
        </p:txBody>
      </p:sp>
      <p:sp>
        <p:nvSpPr>
          <p:cNvPr id="6" name="TextBox 15">
            <a:extLst>
              <a:ext uri="{FF2B5EF4-FFF2-40B4-BE49-F238E27FC236}">
                <a16:creationId xmlns:a16="http://schemas.microsoft.com/office/drawing/2014/main" id="{91590709-6190-F016-4B8A-F13108580AD7}"/>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3" name="Picture 2">
            <a:extLst>
              <a:ext uri="{FF2B5EF4-FFF2-40B4-BE49-F238E27FC236}">
                <a16:creationId xmlns:a16="http://schemas.microsoft.com/office/drawing/2014/main" id="{10F60AF4-2D89-E9F9-24D3-A70A51413D07}"/>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27841072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Title 1">
            <a:extLst>
              <a:ext uri="{FF2B5EF4-FFF2-40B4-BE49-F238E27FC236}">
                <a16:creationId xmlns:a16="http://schemas.microsoft.com/office/drawing/2014/main" id="{A8454974-03D6-FA6E-B7AB-3660AA2D9D95}"/>
              </a:ext>
            </a:extLst>
          </p:cNvPr>
          <p:cNvSpPr>
            <a:spLocks noGrp="1"/>
          </p:cNvSpPr>
          <p:nvPr userDrawn="1"/>
        </p:nvSpPr>
        <p:spPr>
          <a:xfrm>
            <a:off x="559920" y="1390442"/>
            <a:ext cx="8604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a:t>Our history</a:t>
            </a:r>
            <a:endParaRPr lang="en-DK"/>
          </a:p>
        </p:txBody>
      </p:sp>
      <p:cxnSp>
        <p:nvCxnSpPr>
          <p:cNvPr id="6" name="Straight Connector 5">
            <a:extLst>
              <a:ext uri="{FF2B5EF4-FFF2-40B4-BE49-F238E27FC236}">
                <a16:creationId xmlns:a16="http://schemas.microsoft.com/office/drawing/2014/main" id="{2E9BBAD3-C711-E825-01E9-A9CE2A261C30}"/>
              </a:ext>
            </a:extLst>
          </p:cNvPr>
          <p:cNvCxnSpPr>
            <a:cxnSpLocks/>
          </p:cNvCxnSpPr>
          <p:nvPr userDrawn="1"/>
        </p:nvCxnSpPr>
        <p:spPr>
          <a:xfrm>
            <a:off x="701523" y="5318529"/>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112462-F004-50D4-E8FC-3766D3248861}"/>
              </a:ext>
            </a:extLst>
          </p:cNvPr>
          <p:cNvSpPr/>
          <p:nvPr userDrawn="1"/>
        </p:nvSpPr>
        <p:spPr>
          <a:xfrm>
            <a:off x="55471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8" name="Oval 7">
            <a:extLst>
              <a:ext uri="{FF2B5EF4-FFF2-40B4-BE49-F238E27FC236}">
                <a16:creationId xmlns:a16="http://schemas.microsoft.com/office/drawing/2014/main" id="{F691FEB4-E593-C690-AF02-EFE0CCA32211}"/>
              </a:ext>
            </a:extLst>
          </p:cNvPr>
          <p:cNvSpPr/>
          <p:nvPr userDrawn="1"/>
        </p:nvSpPr>
        <p:spPr>
          <a:xfrm>
            <a:off x="11343669"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9" name="Oval 8">
            <a:extLst>
              <a:ext uri="{FF2B5EF4-FFF2-40B4-BE49-F238E27FC236}">
                <a16:creationId xmlns:a16="http://schemas.microsoft.com/office/drawing/2014/main" id="{513CB773-2D02-48D1-E802-6F1FF760C6A7}"/>
              </a:ext>
            </a:extLst>
          </p:cNvPr>
          <p:cNvSpPr/>
          <p:nvPr userDrawn="1"/>
        </p:nvSpPr>
        <p:spPr>
          <a:xfrm>
            <a:off x="1982052" y="5173950"/>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10" name="Oval 9">
            <a:extLst>
              <a:ext uri="{FF2B5EF4-FFF2-40B4-BE49-F238E27FC236}">
                <a16:creationId xmlns:a16="http://schemas.microsoft.com/office/drawing/2014/main" id="{9F8CF1D6-9D17-AA78-F2A0-6A64C1E9DA46}"/>
              </a:ext>
            </a:extLst>
          </p:cNvPr>
          <p:cNvSpPr/>
          <p:nvPr userDrawn="1"/>
        </p:nvSpPr>
        <p:spPr>
          <a:xfrm>
            <a:off x="1153902"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11" name="Straight Connector 10">
            <a:extLst>
              <a:ext uri="{FF2B5EF4-FFF2-40B4-BE49-F238E27FC236}">
                <a16:creationId xmlns:a16="http://schemas.microsoft.com/office/drawing/2014/main" id="{2CEC0ADB-BE55-0833-702C-CF7BCD530BBF}"/>
              </a:ext>
            </a:extLst>
          </p:cNvPr>
          <p:cNvCxnSpPr>
            <a:cxnSpLocks/>
          </p:cNvCxnSpPr>
          <p:nvPr userDrawn="1"/>
        </p:nvCxnSpPr>
        <p:spPr>
          <a:xfrm flipV="1">
            <a:off x="693133" y="2810821"/>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F3D26D7E-73A6-364A-CBE8-F04B48D9C89B}"/>
              </a:ext>
            </a:extLst>
          </p:cNvPr>
          <p:cNvSpPr txBox="1"/>
          <p:nvPr userDrawn="1"/>
        </p:nvSpPr>
        <p:spPr>
          <a:xfrm>
            <a:off x="693134" y="2719994"/>
            <a:ext cx="171595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1945</a:t>
            </a:r>
          </a:p>
          <a:p>
            <a:r>
              <a:rPr lang="en-GB" sz="1200">
                <a:solidFill>
                  <a:schemeClr val="accent1"/>
                </a:solidFill>
              </a:rPr>
              <a:t>Company founded </a:t>
            </a:r>
          </a:p>
          <a:p>
            <a:r>
              <a:rPr lang="en-GB" sz="1200">
                <a:solidFill>
                  <a:schemeClr val="accent1"/>
                </a:solidFill>
              </a:rPr>
              <a:t>by Haakon Gertsen as agent company</a:t>
            </a:r>
            <a:endParaRPr lang="en-DK" sz="1200">
              <a:solidFill>
                <a:schemeClr val="accent1"/>
              </a:solidFill>
            </a:endParaRPr>
          </a:p>
        </p:txBody>
      </p:sp>
      <p:cxnSp>
        <p:nvCxnSpPr>
          <p:cNvPr id="13" name="Straight Connector 12">
            <a:extLst>
              <a:ext uri="{FF2B5EF4-FFF2-40B4-BE49-F238E27FC236}">
                <a16:creationId xmlns:a16="http://schemas.microsoft.com/office/drawing/2014/main" id="{F21EE458-735F-A086-7191-CF1941B9D795}"/>
              </a:ext>
            </a:extLst>
          </p:cNvPr>
          <p:cNvCxnSpPr>
            <a:cxnSpLocks/>
          </p:cNvCxnSpPr>
          <p:nvPr userDrawn="1"/>
        </p:nvCxnSpPr>
        <p:spPr>
          <a:xfrm flipH="1" flipV="1">
            <a:off x="2128859" y="4402755"/>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F41B4D-5196-D080-0055-C2A29715CC3C}"/>
              </a:ext>
            </a:extLst>
          </p:cNvPr>
          <p:cNvCxnSpPr>
            <a:cxnSpLocks/>
          </p:cNvCxnSpPr>
          <p:nvPr userDrawn="1"/>
        </p:nvCxnSpPr>
        <p:spPr>
          <a:xfrm flipV="1">
            <a:off x="1299599" y="3737971"/>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696E4C-8D01-39DA-8AF6-DE779CC99A1F}"/>
              </a:ext>
            </a:extLst>
          </p:cNvPr>
          <p:cNvCxnSpPr>
            <a:cxnSpLocks/>
          </p:cNvCxnSpPr>
          <p:nvPr userDrawn="1"/>
        </p:nvCxnSpPr>
        <p:spPr>
          <a:xfrm flipV="1">
            <a:off x="11499103" y="2251521"/>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95D003A5-FB1B-D181-AC72-2975CDDA5CD0}"/>
              </a:ext>
            </a:extLst>
          </p:cNvPr>
          <p:cNvSpPr txBox="1"/>
          <p:nvPr userDrawn="1"/>
        </p:nvSpPr>
        <p:spPr>
          <a:xfrm>
            <a:off x="9734312" y="2173116"/>
            <a:ext cx="17647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a:solidFill>
                  <a:schemeClr val="accent1"/>
                </a:solidFill>
              </a:rPr>
              <a:t>2021</a:t>
            </a:r>
          </a:p>
          <a:p>
            <a:pPr algn="r"/>
            <a:r>
              <a:rPr lang="en-GB" sz="1200">
                <a:solidFill>
                  <a:schemeClr val="accent1"/>
                </a:solidFill>
              </a:rPr>
              <a:t>G&amp;O Maritime Group </a:t>
            </a:r>
          </a:p>
          <a:p>
            <a:pPr algn="r"/>
            <a:r>
              <a:rPr lang="en-GB" sz="1200">
                <a:solidFill>
                  <a:schemeClr val="accent1"/>
                </a:solidFill>
              </a:rPr>
              <a:t>acquired by Polaris</a:t>
            </a:r>
            <a:endParaRPr lang="en-DK" sz="1200">
              <a:solidFill>
                <a:schemeClr val="accent1"/>
              </a:solidFill>
            </a:endParaRPr>
          </a:p>
        </p:txBody>
      </p:sp>
      <p:sp>
        <p:nvSpPr>
          <p:cNvPr id="17" name="TextBox 19">
            <a:extLst>
              <a:ext uri="{FF2B5EF4-FFF2-40B4-BE49-F238E27FC236}">
                <a16:creationId xmlns:a16="http://schemas.microsoft.com/office/drawing/2014/main" id="{842A8C12-BC2A-F377-F4CB-B0F9F9944C42}"/>
              </a:ext>
            </a:extLst>
          </p:cNvPr>
          <p:cNvSpPr txBox="1"/>
          <p:nvPr userDrawn="1"/>
        </p:nvSpPr>
        <p:spPr>
          <a:xfrm>
            <a:off x="8072235" y="2716677"/>
            <a:ext cx="233814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2014</a:t>
            </a:r>
          </a:p>
          <a:p>
            <a:r>
              <a:rPr lang="en-GB" sz="1200">
                <a:solidFill>
                  <a:schemeClr val="accent1"/>
                </a:solidFill>
              </a:rPr>
              <a:t>G&amp;O Maritime Group established when Gertsen &amp; Olufsen acquired Atlas Incinerators </a:t>
            </a:r>
          </a:p>
        </p:txBody>
      </p:sp>
      <p:sp>
        <p:nvSpPr>
          <p:cNvPr id="18" name="TextBox 20">
            <a:extLst>
              <a:ext uri="{FF2B5EF4-FFF2-40B4-BE49-F238E27FC236}">
                <a16:creationId xmlns:a16="http://schemas.microsoft.com/office/drawing/2014/main" id="{E3C05D72-C7B7-CE0F-510B-4026A5B17912}"/>
              </a:ext>
            </a:extLst>
          </p:cNvPr>
          <p:cNvSpPr txBox="1"/>
          <p:nvPr userDrawn="1"/>
        </p:nvSpPr>
        <p:spPr>
          <a:xfrm>
            <a:off x="1305175" y="3649341"/>
            <a:ext cx="144929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1962</a:t>
            </a:r>
          </a:p>
          <a:p>
            <a:r>
              <a:rPr lang="en-GB" sz="1200">
                <a:solidFill>
                  <a:schemeClr val="accent1"/>
                </a:solidFill>
              </a:rPr>
              <a:t>Bent Olufsen joined the company</a:t>
            </a:r>
          </a:p>
        </p:txBody>
      </p:sp>
      <p:sp>
        <p:nvSpPr>
          <p:cNvPr id="19" name="TextBox 21">
            <a:extLst>
              <a:ext uri="{FF2B5EF4-FFF2-40B4-BE49-F238E27FC236}">
                <a16:creationId xmlns:a16="http://schemas.microsoft.com/office/drawing/2014/main" id="{7DFBA92E-D531-66FF-BA93-13680C1ABCF5}"/>
              </a:ext>
            </a:extLst>
          </p:cNvPr>
          <p:cNvSpPr txBox="1"/>
          <p:nvPr userDrawn="1"/>
        </p:nvSpPr>
        <p:spPr>
          <a:xfrm>
            <a:off x="2136254" y="4321408"/>
            <a:ext cx="209607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1972</a:t>
            </a:r>
          </a:p>
          <a:p>
            <a:r>
              <a:rPr lang="en-GB" sz="1200">
                <a:solidFill>
                  <a:schemeClr val="accent1"/>
                </a:solidFill>
              </a:rPr>
              <a:t>Bent Olufsen became a partner in Gertsen &amp; Olufsen</a:t>
            </a:r>
          </a:p>
        </p:txBody>
      </p:sp>
      <p:sp>
        <p:nvSpPr>
          <p:cNvPr id="20" name="TextBox 22">
            <a:extLst>
              <a:ext uri="{FF2B5EF4-FFF2-40B4-BE49-F238E27FC236}">
                <a16:creationId xmlns:a16="http://schemas.microsoft.com/office/drawing/2014/main" id="{CA9EBA59-A309-E268-FBAD-40CF74021C16}"/>
              </a:ext>
            </a:extLst>
          </p:cNvPr>
          <p:cNvSpPr txBox="1"/>
          <p:nvPr userDrawn="1"/>
        </p:nvSpPr>
        <p:spPr>
          <a:xfrm>
            <a:off x="4140408" y="2888676"/>
            <a:ext cx="152972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1993</a:t>
            </a:r>
          </a:p>
          <a:p>
            <a:r>
              <a:rPr lang="en-GB" sz="1200">
                <a:solidFill>
                  <a:schemeClr val="accent1"/>
                </a:solidFill>
              </a:rPr>
              <a:t>Bo Kristensen joined as CEO </a:t>
            </a:r>
          </a:p>
        </p:txBody>
      </p:sp>
      <p:sp>
        <p:nvSpPr>
          <p:cNvPr id="21" name="Oval 20">
            <a:extLst>
              <a:ext uri="{FF2B5EF4-FFF2-40B4-BE49-F238E27FC236}">
                <a16:creationId xmlns:a16="http://schemas.microsoft.com/office/drawing/2014/main" id="{400E9A69-19D9-B482-5542-E11EF41D3F3F}"/>
              </a:ext>
            </a:extLst>
          </p:cNvPr>
          <p:cNvSpPr/>
          <p:nvPr userDrawn="1"/>
        </p:nvSpPr>
        <p:spPr>
          <a:xfrm>
            <a:off x="1060388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2" name="Straight Connector 21">
            <a:extLst>
              <a:ext uri="{FF2B5EF4-FFF2-40B4-BE49-F238E27FC236}">
                <a16:creationId xmlns:a16="http://schemas.microsoft.com/office/drawing/2014/main" id="{58485FAA-FA85-E883-D880-9EC15B27A31E}"/>
              </a:ext>
            </a:extLst>
          </p:cNvPr>
          <p:cNvCxnSpPr>
            <a:cxnSpLocks/>
          </p:cNvCxnSpPr>
          <p:nvPr userDrawn="1"/>
        </p:nvCxnSpPr>
        <p:spPr>
          <a:xfrm flipV="1">
            <a:off x="10759253" y="3600476"/>
            <a:ext cx="0" cy="17387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5">
            <a:extLst>
              <a:ext uri="{FF2B5EF4-FFF2-40B4-BE49-F238E27FC236}">
                <a16:creationId xmlns:a16="http://schemas.microsoft.com/office/drawing/2014/main" id="{BF9F37FA-22AC-5786-E5F3-ED48BB5EF7A0}"/>
              </a:ext>
            </a:extLst>
          </p:cNvPr>
          <p:cNvSpPr txBox="1"/>
          <p:nvPr userDrawn="1"/>
        </p:nvSpPr>
        <p:spPr>
          <a:xfrm>
            <a:off x="8421104" y="3493012"/>
            <a:ext cx="2338149" cy="12772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a:solidFill>
                  <a:schemeClr val="accent1"/>
                </a:solidFill>
              </a:rPr>
              <a:t>2016</a:t>
            </a:r>
          </a:p>
          <a:p>
            <a:pPr algn="r">
              <a:spcAft>
                <a:spcPts val="600"/>
              </a:spcAft>
            </a:pPr>
            <a:r>
              <a:rPr lang="en-GB" sz="1200">
                <a:solidFill>
                  <a:schemeClr val="accent1"/>
                </a:solidFill>
              </a:rPr>
              <a:t>G&amp;O Maritime Group moved to Allerød when acquiring Pres-Vac</a:t>
            </a:r>
          </a:p>
          <a:p>
            <a:pPr algn="r"/>
            <a:r>
              <a:rPr lang="en-GB" sz="1200" err="1">
                <a:solidFill>
                  <a:schemeClr val="accent1"/>
                </a:solidFill>
              </a:rPr>
              <a:t>Gertsen</a:t>
            </a:r>
            <a:r>
              <a:rPr lang="en-GB" sz="1200">
                <a:solidFill>
                  <a:schemeClr val="accent1"/>
                </a:solidFill>
              </a:rPr>
              <a:t> &amp; Olufsen launched new, lighter series of compensators</a:t>
            </a:r>
          </a:p>
          <a:p>
            <a:pPr algn="r"/>
            <a:endParaRPr lang="en-DK" sz="1200">
              <a:solidFill>
                <a:schemeClr val="accent1"/>
              </a:solidFill>
            </a:endParaRPr>
          </a:p>
        </p:txBody>
      </p:sp>
      <p:sp>
        <p:nvSpPr>
          <p:cNvPr id="24" name="Oval 23">
            <a:extLst>
              <a:ext uri="{FF2B5EF4-FFF2-40B4-BE49-F238E27FC236}">
                <a16:creationId xmlns:a16="http://schemas.microsoft.com/office/drawing/2014/main" id="{1800D7C2-6871-A90B-D64B-3976E66E7DCC}"/>
              </a:ext>
            </a:extLst>
          </p:cNvPr>
          <p:cNvSpPr/>
          <p:nvPr userDrawn="1"/>
        </p:nvSpPr>
        <p:spPr>
          <a:xfrm>
            <a:off x="4561113"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5" name="Straight Connector 24">
            <a:extLst>
              <a:ext uri="{FF2B5EF4-FFF2-40B4-BE49-F238E27FC236}">
                <a16:creationId xmlns:a16="http://schemas.microsoft.com/office/drawing/2014/main" id="{78125FEC-FC6A-A27F-70F7-B8523AE1246B}"/>
              </a:ext>
            </a:extLst>
          </p:cNvPr>
          <p:cNvCxnSpPr>
            <a:cxnSpLocks/>
          </p:cNvCxnSpPr>
          <p:nvPr userDrawn="1"/>
        </p:nvCxnSpPr>
        <p:spPr>
          <a:xfrm flipV="1">
            <a:off x="4698419" y="3649341"/>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8">
            <a:extLst>
              <a:ext uri="{FF2B5EF4-FFF2-40B4-BE49-F238E27FC236}">
                <a16:creationId xmlns:a16="http://schemas.microsoft.com/office/drawing/2014/main" id="{092E4D0B-0B8A-9366-0F7C-D4F91EF0B909}"/>
              </a:ext>
            </a:extLst>
          </p:cNvPr>
          <p:cNvSpPr txBox="1"/>
          <p:nvPr userDrawn="1"/>
        </p:nvSpPr>
        <p:spPr>
          <a:xfrm>
            <a:off x="4709136" y="3559273"/>
            <a:ext cx="24697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1998</a:t>
            </a:r>
          </a:p>
          <a:p>
            <a:r>
              <a:rPr lang="en-GB" sz="1200">
                <a:solidFill>
                  <a:schemeClr val="accent1"/>
                </a:solidFill>
              </a:rPr>
              <a:t>Gertsen &amp; Olufsen bought patent on compensator solution developed by Bo Kristensen</a:t>
            </a:r>
          </a:p>
        </p:txBody>
      </p:sp>
      <p:sp>
        <p:nvSpPr>
          <p:cNvPr id="27" name="Oval 26">
            <a:extLst>
              <a:ext uri="{FF2B5EF4-FFF2-40B4-BE49-F238E27FC236}">
                <a16:creationId xmlns:a16="http://schemas.microsoft.com/office/drawing/2014/main" id="{EF461B4D-1AC1-0935-F156-3DC46E15F6C6}"/>
              </a:ext>
            </a:extLst>
          </p:cNvPr>
          <p:cNvSpPr/>
          <p:nvPr userDrawn="1"/>
        </p:nvSpPr>
        <p:spPr>
          <a:xfrm>
            <a:off x="7923947"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8" name="Straight Connector 27">
            <a:extLst>
              <a:ext uri="{FF2B5EF4-FFF2-40B4-BE49-F238E27FC236}">
                <a16:creationId xmlns:a16="http://schemas.microsoft.com/office/drawing/2014/main" id="{271DB69D-F795-B57E-F9C9-11A7E2891BC7}"/>
              </a:ext>
            </a:extLst>
          </p:cNvPr>
          <p:cNvCxnSpPr>
            <a:cxnSpLocks/>
          </p:cNvCxnSpPr>
          <p:nvPr userDrawn="1"/>
        </p:nvCxnSpPr>
        <p:spPr>
          <a:xfrm flipV="1">
            <a:off x="8070754" y="2810821"/>
            <a:ext cx="0" cy="24284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31">
            <a:extLst>
              <a:ext uri="{FF2B5EF4-FFF2-40B4-BE49-F238E27FC236}">
                <a16:creationId xmlns:a16="http://schemas.microsoft.com/office/drawing/2014/main" id="{41B66749-1D55-CE97-775A-2C14025DD547}"/>
              </a:ext>
            </a:extLst>
          </p:cNvPr>
          <p:cNvSpPr txBox="1"/>
          <p:nvPr userDrawn="1"/>
        </p:nvSpPr>
        <p:spPr>
          <a:xfrm>
            <a:off x="5838507" y="4349354"/>
            <a:ext cx="211865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2002</a:t>
            </a:r>
          </a:p>
          <a:p>
            <a:r>
              <a:rPr lang="en-GB" sz="1200">
                <a:solidFill>
                  <a:schemeClr val="accent1"/>
                </a:solidFill>
              </a:rPr>
              <a:t>One of the first bacteria based water treatment plants in the world developed by G&amp;O</a:t>
            </a:r>
          </a:p>
        </p:txBody>
      </p:sp>
      <p:sp>
        <p:nvSpPr>
          <p:cNvPr id="30" name="Oval 29">
            <a:extLst>
              <a:ext uri="{FF2B5EF4-FFF2-40B4-BE49-F238E27FC236}">
                <a16:creationId xmlns:a16="http://schemas.microsoft.com/office/drawing/2014/main" id="{FCFB54B7-0B11-E4FE-9704-F1EE05F38CAC}"/>
              </a:ext>
            </a:extLst>
          </p:cNvPr>
          <p:cNvSpPr/>
          <p:nvPr userDrawn="1"/>
        </p:nvSpPr>
        <p:spPr>
          <a:xfrm>
            <a:off x="3992386"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1" name="Straight Connector 30">
            <a:extLst>
              <a:ext uri="{FF2B5EF4-FFF2-40B4-BE49-F238E27FC236}">
                <a16:creationId xmlns:a16="http://schemas.microsoft.com/office/drawing/2014/main" id="{81652DC8-5532-FE37-285A-186BCAD75123}"/>
              </a:ext>
            </a:extLst>
          </p:cNvPr>
          <p:cNvCxnSpPr>
            <a:cxnSpLocks/>
          </p:cNvCxnSpPr>
          <p:nvPr userDrawn="1"/>
        </p:nvCxnSpPr>
        <p:spPr>
          <a:xfrm flipV="1">
            <a:off x="4129692" y="2983444"/>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994C135-E27A-5E48-EB5B-E7725EA78101}"/>
              </a:ext>
            </a:extLst>
          </p:cNvPr>
          <p:cNvSpPr/>
          <p:nvPr userDrawn="1"/>
        </p:nvSpPr>
        <p:spPr>
          <a:xfrm>
            <a:off x="5681696"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3" name="Straight Connector 32">
            <a:extLst>
              <a:ext uri="{FF2B5EF4-FFF2-40B4-BE49-F238E27FC236}">
                <a16:creationId xmlns:a16="http://schemas.microsoft.com/office/drawing/2014/main" id="{8B66E5F1-126A-E32B-278E-9A0976080E4D}"/>
              </a:ext>
            </a:extLst>
          </p:cNvPr>
          <p:cNvCxnSpPr>
            <a:cxnSpLocks/>
          </p:cNvCxnSpPr>
          <p:nvPr userDrawn="1"/>
        </p:nvCxnSpPr>
        <p:spPr>
          <a:xfrm flipH="1" flipV="1">
            <a:off x="5828352" y="4453631"/>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4133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HJL History timeline">
    <p:spTree>
      <p:nvGrpSpPr>
        <p:cNvPr id="1" name=""/>
        <p:cNvGrpSpPr/>
        <p:nvPr/>
      </p:nvGrpSpPr>
      <p:grpSpPr>
        <a:xfrm>
          <a:off x="0" y="0"/>
          <a:ext cx="0" cy="0"/>
          <a:chOff x="0" y="0"/>
          <a:chExt cx="0" cy="0"/>
        </a:xfrm>
      </p:grpSpPr>
      <p:pic>
        <p:nvPicPr>
          <p:cNvPr id="77" name="Picture 76" descr="Text&#10;&#10;Description automatically generated">
            <a:extLst>
              <a:ext uri="{FF2B5EF4-FFF2-40B4-BE49-F238E27FC236}">
                <a16:creationId xmlns:a16="http://schemas.microsoft.com/office/drawing/2014/main" id="{E242C5B5-AF61-9659-8242-39E69E03491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885" b="40162"/>
          <a:stretch/>
        </p:blipFill>
        <p:spPr>
          <a:xfrm>
            <a:off x="0" y="4342776"/>
            <a:ext cx="12189377" cy="2515224"/>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9" name="Rectangle 38">
            <a:extLst>
              <a:ext uri="{FF2B5EF4-FFF2-40B4-BE49-F238E27FC236}">
                <a16:creationId xmlns:a16="http://schemas.microsoft.com/office/drawing/2014/main" id="{B0B9C38F-8CBE-5E7F-6EC3-4926FE4245CC}"/>
              </a:ext>
            </a:extLst>
          </p:cNvPr>
          <p:cNvSpPr/>
          <p:nvPr userDrawn="1"/>
        </p:nvSpPr>
        <p:spPr>
          <a:xfrm>
            <a:off x="-1312" y="433889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GOMG logo">
            <a:extLst>
              <a:ext uri="{FF2B5EF4-FFF2-40B4-BE49-F238E27FC236}">
                <a16:creationId xmlns:a16="http://schemas.microsoft.com/office/drawing/2014/main" id="{6C6553EF-1A8A-ABF9-80D7-5A60BA1B76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4189397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HJL 2 History timeline">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DF37C2E-F2FC-B39D-7648-64A91BF63A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43" b="43481"/>
          <a:stretch/>
        </p:blipFill>
        <p:spPr>
          <a:xfrm>
            <a:off x="-2623" y="4338892"/>
            <a:ext cx="12188825" cy="2519108"/>
          </a:xfrm>
          <a:prstGeom prst="rect">
            <a:avLst/>
          </a:prstGeom>
        </p:spPr>
      </p:pic>
      <p:sp>
        <p:nvSpPr>
          <p:cNvPr id="39" name="Rectangle 38">
            <a:extLst>
              <a:ext uri="{FF2B5EF4-FFF2-40B4-BE49-F238E27FC236}">
                <a16:creationId xmlns:a16="http://schemas.microsoft.com/office/drawing/2014/main" id="{B0B9C38F-8CBE-5E7F-6EC3-4926FE4245CC}"/>
              </a:ext>
            </a:extLst>
          </p:cNvPr>
          <p:cNvSpPr/>
          <p:nvPr userDrawn="1"/>
        </p:nvSpPr>
        <p:spPr>
          <a:xfrm>
            <a:off x="-1312" y="433889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6C6553EF-1A8A-ABF9-80D7-5A60BA1B76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54428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JL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A4862347-D190-9C59-AF70-F6D34201EECF}"/>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51775699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oreactors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udendørs, vand, transport, vandfartøj&#10;&#10;Automatisk genereret beskrivelse">
            <a:extLst>
              <a:ext uri="{FF2B5EF4-FFF2-40B4-BE49-F238E27FC236}">
                <a16:creationId xmlns:a16="http://schemas.microsoft.com/office/drawing/2014/main" id="{A5F35ED3-00EE-0EFF-5EF5-8464314D5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5" descr="Icon&#10;&#10;Description automatically generated">
            <a:extLst>
              <a:ext uri="{FF2B5EF4-FFF2-40B4-BE49-F238E27FC236}">
                <a16:creationId xmlns:a16="http://schemas.microsoft.com/office/drawing/2014/main" id="{3B3B471C-C10C-8DF9-31EC-3543FC9BBF6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426516" y="261509"/>
            <a:ext cx="282856" cy="360000"/>
          </a:xfrm>
          <a:prstGeom prst="rect">
            <a:avLst/>
          </a:prstGeom>
        </p:spPr>
      </p:pic>
      <p:sp>
        <p:nvSpPr>
          <p:cNvPr id="2" name="Ligebenet trekant 1">
            <a:hlinkClick r:id="rId5" action="ppaction://hlinksldjump"/>
            <a:extLst>
              <a:ext uri="{FF2B5EF4-FFF2-40B4-BE49-F238E27FC236}">
                <a16:creationId xmlns:a16="http://schemas.microsoft.com/office/drawing/2014/main" id="{B9EF49C8-4000-3D04-E19D-B4E290B25C81}"/>
              </a:ext>
            </a:extLst>
          </p:cNvPr>
          <p:cNvSpPr/>
          <p:nvPr userDrawn="1"/>
        </p:nvSpPr>
        <p:spPr>
          <a:xfrm rot="10800000">
            <a:off x="5988048" y="6476108"/>
            <a:ext cx="215901" cy="12471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9A048D3E-259B-C1B8-C06F-435EBCF48F4E}"/>
              </a:ext>
            </a:extLst>
          </p:cNvPr>
          <p:cNvSpPr txBox="1"/>
          <p:nvPr userDrawn="1"/>
        </p:nvSpPr>
        <p:spPr>
          <a:xfrm>
            <a:off x="821795" y="305779"/>
            <a:ext cx="2113025" cy="276999"/>
          </a:xfrm>
          <a:prstGeom prst="rect">
            <a:avLst/>
          </a:prstGeom>
          <a:noFill/>
        </p:spPr>
        <p:txBody>
          <a:bodyPr wrap="square" lIns="0" rIns="0" rtlCol="0" anchor="ctr">
            <a:spAutoFit/>
          </a:bodyPr>
          <a:lstStyle/>
          <a:p>
            <a:pPr algn="l"/>
            <a:r>
              <a:rPr lang="en-GB" sz="1200" b="1" dirty="0">
                <a:solidFill>
                  <a:schemeClr val="bg1"/>
                </a:solidFill>
              </a:rPr>
              <a:t>Water &amp; Waste Management</a:t>
            </a:r>
          </a:p>
        </p:txBody>
      </p:sp>
      <p:sp>
        <p:nvSpPr>
          <p:cNvPr id="6" name="Text Placeholder 5">
            <a:extLst>
              <a:ext uri="{FF2B5EF4-FFF2-40B4-BE49-F238E27FC236}">
                <a16:creationId xmlns:a16="http://schemas.microsoft.com/office/drawing/2014/main" id="{28AAE3A2-FE42-12F0-C252-2F04887F3C80}"/>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a:extLst>
              <a:ext uri="{FF2B5EF4-FFF2-40B4-BE49-F238E27FC236}">
                <a16:creationId xmlns:a16="http://schemas.microsoft.com/office/drawing/2014/main" id="{66ACAFB5-197C-E2C5-0C28-BAE4BE9A832A}"/>
              </a:ext>
            </a:extLst>
          </p:cNvPr>
          <p:cNvPicPr>
            <a:picLocks noChangeAspect="1"/>
          </p:cNvPicPr>
          <p:nvPr userDrawn="1"/>
        </p:nvPicPr>
        <p:blipFill>
          <a:blip r:embed="rId6"/>
          <a:stretch>
            <a:fillRect/>
          </a:stretch>
        </p:blipFill>
        <p:spPr>
          <a:xfrm>
            <a:off x="10641318" y="394709"/>
            <a:ext cx="1106182" cy="93600"/>
          </a:xfrm>
          <a:prstGeom prst="rect">
            <a:avLst/>
          </a:prstGeom>
        </p:spPr>
      </p:pic>
    </p:spTree>
    <p:extLst>
      <p:ext uri="{BB962C8B-B14F-4D97-AF65-F5344CB8AC3E}">
        <p14:creationId xmlns:p14="http://schemas.microsoft.com/office/powerpoint/2010/main" val="426207317"/>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ioreactors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udendørs, vand, transport, vandfartøj&#10;&#10;Automatisk genereret beskrivelse">
            <a:extLst>
              <a:ext uri="{FF2B5EF4-FFF2-40B4-BE49-F238E27FC236}">
                <a16:creationId xmlns:a16="http://schemas.microsoft.com/office/drawing/2014/main" id="{A5F35ED3-00EE-0EFF-5EF5-8464314D5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5" descr="Icon&#10;&#10;Description automatically generated">
            <a:extLst>
              <a:ext uri="{FF2B5EF4-FFF2-40B4-BE49-F238E27FC236}">
                <a16:creationId xmlns:a16="http://schemas.microsoft.com/office/drawing/2014/main" id="{3B3B471C-C10C-8DF9-31EC-3543FC9BBF6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426516" y="261509"/>
            <a:ext cx="282856" cy="360000"/>
          </a:xfrm>
          <a:prstGeom prst="rect">
            <a:avLst/>
          </a:prstGeom>
        </p:spPr>
      </p:pic>
      <p:sp>
        <p:nvSpPr>
          <p:cNvPr id="5" name="TextBox 15">
            <a:extLst>
              <a:ext uri="{FF2B5EF4-FFF2-40B4-BE49-F238E27FC236}">
                <a16:creationId xmlns:a16="http://schemas.microsoft.com/office/drawing/2014/main" id="{9A048D3E-259B-C1B8-C06F-435EBCF48F4E}"/>
              </a:ext>
            </a:extLst>
          </p:cNvPr>
          <p:cNvSpPr txBox="1"/>
          <p:nvPr userDrawn="1"/>
        </p:nvSpPr>
        <p:spPr>
          <a:xfrm>
            <a:off x="821795" y="305779"/>
            <a:ext cx="2113025" cy="276999"/>
          </a:xfrm>
          <a:prstGeom prst="rect">
            <a:avLst/>
          </a:prstGeom>
          <a:noFill/>
        </p:spPr>
        <p:txBody>
          <a:bodyPr wrap="square" lIns="0" rIns="0" rtlCol="0" anchor="ctr">
            <a:spAutoFit/>
          </a:bodyPr>
          <a:lstStyle/>
          <a:p>
            <a:pPr algn="l"/>
            <a:r>
              <a:rPr lang="en-GB" sz="1200" b="1" dirty="0">
                <a:solidFill>
                  <a:schemeClr val="bg1"/>
                </a:solidFill>
              </a:rPr>
              <a:t>Water &amp; Waste Management</a:t>
            </a:r>
          </a:p>
        </p:txBody>
      </p:sp>
      <p:pic>
        <p:nvPicPr>
          <p:cNvPr id="9" name="Picture 8">
            <a:extLst>
              <a:ext uri="{FF2B5EF4-FFF2-40B4-BE49-F238E27FC236}">
                <a16:creationId xmlns:a16="http://schemas.microsoft.com/office/drawing/2014/main" id="{66ACAFB5-197C-E2C5-0C28-BAE4BE9A832A}"/>
              </a:ext>
            </a:extLst>
          </p:cNvPr>
          <p:cNvPicPr>
            <a:picLocks noChangeAspect="1"/>
          </p:cNvPicPr>
          <p:nvPr userDrawn="1"/>
        </p:nvPicPr>
        <p:blipFill>
          <a:blip r:embed="rId5"/>
          <a:stretch>
            <a:fillRect/>
          </a:stretch>
        </p:blipFill>
        <p:spPr>
          <a:xfrm>
            <a:off x="10641318" y="394709"/>
            <a:ext cx="1106182" cy="93600"/>
          </a:xfrm>
          <a:prstGeom prst="rect">
            <a:avLst/>
          </a:prstGeom>
        </p:spPr>
      </p:pic>
      <p:sp>
        <p:nvSpPr>
          <p:cNvPr id="3" name="Titel 3">
            <a:extLst>
              <a:ext uri="{FF2B5EF4-FFF2-40B4-BE49-F238E27FC236}">
                <a16:creationId xmlns:a16="http://schemas.microsoft.com/office/drawing/2014/main" id="{AB527953-34F8-D8ED-15B8-F669D57E0270}"/>
              </a:ext>
            </a:extLst>
          </p:cNvPr>
          <p:cNvSpPr>
            <a:spLocks noGrp="1" noChangeArrowheads="1"/>
          </p:cNvSpPr>
          <p:nvPr userDrawn="1"/>
        </p:nvSpPr>
        <p:spPr bwMode="auto">
          <a:xfrm>
            <a:off x="539496" y="3399266"/>
            <a:ext cx="71945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marL="0" marR="0" lvl="0" indent="0" algn="l" defTabSz="914400" rtl="0" eaLnBrk="0" fontAlgn="base" latinLnBrk="0" hangingPunct="0">
              <a:lnSpc>
                <a:spcPts val="4060"/>
              </a:lnSpc>
              <a:spcBef>
                <a:spcPct val="0"/>
              </a:spcBef>
              <a:spcAft>
                <a:spcPct val="0"/>
              </a:spcAft>
              <a:buClrTx/>
              <a:buSzTx/>
              <a:buFontTx/>
              <a:buNone/>
              <a:tabLst/>
            </a:pPr>
            <a:r>
              <a:rPr kumimoji="0" lang="en-US" altLang="en-US" sz="4800" b="0"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Your solution for sustainable wastewater treatment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Pladsholder til tekst 5">
            <a:extLst>
              <a:ext uri="{FF2B5EF4-FFF2-40B4-BE49-F238E27FC236}">
                <a16:creationId xmlns:a16="http://schemas.microsoft.com/office/drawing/2014/main" id="{A408A59F-DF98-3E5C-6894-5404D0724A7F}"/>
              </a:ext>
            </a:extLst>
          </p:cNvPr>
          <p:cNvSpPr>
            <a:spLocks noGrp="1" noChangeArrowheads="1"/>
          </p:cNvSpPr>
          <p:nvPr userDrawn="1"/>
        </p:nvSpPr>
        <p:spPr bwMode="auto">
          <a:xfrm>
            <a:off x="539496" y="4734353"/>
            <a:ext cx="625633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We develop bioreactors that treat wastewater biologically.</a:t>
            </a:r>
            <a:b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Our systems make it possible to operate anywhere without harming marine ecosystems with untreated wastewater.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3328838"/>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ioreacto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325684288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ioreactor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89250491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oreacto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27041639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oreactor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84818775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oreactors Content and Image">
    <p:spTree>
      <p:nvGrpSpPr>
        <p:cNvPr id="1" name=""/>
        <p:cNvGrpSpPr/>
        <p:nvPr/>
      </p:nvGrpSpPr>
      <p:grpSpPr>
        <a:xfrm>
          <a:off x="0" y="0"/>
          <a:ext cx="0" cy="0"/>
          <a:chOff x="0" y="0"/>
          <a:chExt cx="0" cy="0"/>
        </a:xfrm>
      </p:grpSpPr>
      <p:pic>
        <p:nvPicPr>
          <p:cNvPr id="7" name="GOMG logo" descr="A picture containing text, person, person, standing&#10;&#10;Description automatically generated">
            <a:extLst>
              <a:ext uri="{FF2B5EF4-FFF2-40B4-BE49-F238E27FC236}">
                <a16:creationId xmlns:a16="http://schemas.microsoft.com/office/drawing/2014/main" id="{5E4DAA92-CA8D-6E14-F0C7-7B4AFB72D94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559" r="43155"/>
          <a:stretch/>
        </p:blipFill>
        <p:spPr>
          <a:xfrm>
            <a:off x="8059255" y="0"/>
            <a:ext cx="4248155" cy="6858000"/>
          </a:xfrm>
          <a:prstGeom prst="rect">
            <a:avLst/>
          </a:prstGeom>
        </p:spPr>
      </p:pic>
      <p:sp>
        <p:nvSpPr>
          <p:cNvPr id="9" name="Rectangle 10">
            <a:extLst>
              <a:ext uri="{FF2B5EF4-FFF2-40B4-BE49-F238E27FC236}">
                <a16:creationId xmlns:a16="http://schemas.microsoft.com/office/drawing/2014/main" id="{2D8535DF-80D2-1760-F109-734CBEC7CFDB}"/>
              </a:ext>
            </a:extLst>
          </p:cNvPr>
          <p:cNvSpPr/>
          <p:nvPr userDrawn="1"/>
        </p:nvSpPr>
        <p:spPr>
          <a:xfrm rot="16200000">
            <a:off x="6754332"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Billede 10">
            <a:extLst>
              <a:ext uri="{FF2B5EF4-FFF2-40B4-BE49-F238E27FC236}">
                <a16:creationId xmlns:a16="http://schemas.microsoft.com/office/drawing/2014/main" id="{08B7C04C-19E4-D439-4D9F-78E8B17FE7A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13033378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mpensato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8604000" cy="759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8604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7065087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oreactors 1 Content and Image">
    <p:spTree>
      <p:nvGrpSpPr>
        <p:cNvPr id="1" name=""/>
        <p:cNvGrpSpPr/>
        <p:nvPr/>
      </p:nvGrpSpPr>
      <p:grpSpPr>
        <a:xfrm>
          <a:off x="0" y="0"/>
          <a:ext cx="0" cy="0"/>
          <a:chOff x="0" y="0"/>
          <a:chExt cx="0" cy="0"/>
        </a:xfrm>
      </p:grpSpPr>
      <p:pic>
        <p:nvPicPr>
          <p:cNvPr id="2" name="Picture 7" descr="A picture containing text&#10;&#10;Description automatically generated">
            <a:extLst>
              <a:ext uri="{FF2B5EF4-FFF2-40B4-BE49-F238E27FC236}">
                <a16:creationId xmlns:a16="http://schemas.microsoft.com/office/drawing/2014/main" id="{0D771B5B-0F01-93E4-C69B-5099E49BAAA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2050" r="6664"/>
          <a:stretch/>
        </p:blipFill>
        <p:spPr>
          <a:xfrm>
            <a:off x="7943844" y="-1"/>
            <a:ext cx="4248156"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1" y="1304922"/>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0" name="Billede 9">
            <a:extLst>
              <a:ext uri="{FF2B5EF4-FFF2-40B4-BE49-F238E27FC236}">
                <a16:creationId xmlns:a16="http://schemas.microsoft.com/office/drawing/2014/main" id="{B8AD90E6-4BB5-D477-E7DC-20B72A728F7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273935550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Bioreactors History Timeline">
    <p:spTree>
      <p:nvGrpSpPr>
        <p:cNvPr id="1" name=""/>
        <p:cNvGrpSpPr/>
        <p:nvPr/>
      </p:nvGrpSpPr>
      <p:grpSpPr>
        <a:xfrm>
          <a:off x="0" y="0"/>
          <a:ext cx="0" cy="0"/>
          <a:chOff x="0" y="0"/>
          <a:chExt cx="0" cy="0"/>
        </a:xfrm>
      </p:grpSpPr>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3"/>
            <a:ext cx="12192000" cy="2475627"/>
          </a:xfrm>
          <a:prstGeom prst="rect">
            <a:avLst/>
          </a:prstGeom>
        </p:spPr>
      </p:pic>
      <p:sp>
        <p:nvSpPr>
          <p:cNvPr id="7" name="Rectangle 6">
            <a:extLst>
              <a:ext uri="{FF2B5EF4-FFF2-40B4-BE49-F238E27FC236}">
                <a16:creationId xmlns:a16="http://schemas.microsoft.com/office/drawing/2014/main" id="{5ACBDF81-D5E2-80CA-6B4B-95FC02730EF1}"/>
              </a:ext>
            </a:extLst>
          </p:cNvPr>
          <p:cNvSpPr/>
          <p:nvPr userDrawn="1"/>
        </p:nvSpPr>
        <p:spPr>
          <a:xfrm>
            <a:off x="0" y="4335642"/>
            <a:ext cx="12192000" cy="252235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9" name="GOMG logo">
            <a:extLst>
              <a:ext uri="{FF2B5EF4-FFF2-40B4-BE49-F238E27FC236}">
                <a16:creationId xmlns:a16="http://schemas.microsoft.com/office/drawing/2014/main" id="{4C750942-306D-1D88-C8F1-1D6E8BDD7D0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82279067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oreactors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5" name="Billede 14">
            <a:extLst>
              <a:ext uri="{FF2B5EF4-FFF2-40B4-BE49-F238E27FC236}">
                <a16:creationId xmlns:a16="http://schemas.microsoft.com/office/drawing/2014/main" id="{5D63A0E9-9F7F-167B-4F04-EACCF3ACBC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291051293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TLA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hav, udendørs, bølge&#10;&#10;Automatisk genereret beskrivelse">
            <a:extLst>
              <a:ext uri="{FF2B5EF4-FFF2-40B4-BE49-F238E27FC236}">
                <a16:creationId xmlns:a16="http://schemas.microsoft.com/office/drawing/2014/main" id="{AE3B7D23-1BB8-F48F-1A24-02EBC6B004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1" y="-2667597"/>
            <a:ext cx="6857999" cy="121932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Ligebenet trekant 3">
            <a:hlinkClick r:id="rId4" action="ppaction://hlinksldjump"/>
            <a:extLst>
              <a:ext uri="{FF2B5EF4-FFF2-40B4-BE49-F238E27FC236}">
                <a16:creationId xmlns:a16="http://schemas.microsoft.com/office/drawing/2014/main" id="{D422D693-A069-CD53-42F9-3A48C30B9269}"/>
              </a:ext>
            </a:extLst>
          </p:cNvPr>
          <p:cNvSpPr/>
          <p:nvPr userDrawn="1"/>
        </p:nvSpPr>
        <p:spPr>
          <a:xfrm rot="10800000">
            <a:off x="5988048" y="6476108"/>
            <a:ext cx="215901" cy="12471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 descr="Icon&#10;&#10;Description automatically generated">
            <a:extLst>
              <a:ext uri="{FF2B5EF4-FFF2-40B4-BE49-F238E27FC236}">
                <a16:creationId xmlns:a16="http://schemas.microsoft.com/office/drawing/2014/main" id="{1956F20C-05ED-EB48-6594-DA71FDDB6F6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426516" y="252799"/>
            <a:ext cx="282856" cy="360000"/>
          </a:xfrm>
          <a:prstGeom prst="rect">
            <a:avLst/>
          </a:prstGeom>
        </p:spPr>
      </p:pic>
      <p:sp>
        <p:nvSpPr>
          <p:cNvPr id="8" name="TextBox 15">
            <a:extLst>
              <a:ext uri="{FF2B5EF4-FFF2-40B4-BE49-F238E27FC236}">
                <a16:creationId xmlns:a16="http://schemas.microsoft.com/office/drawing/2014/main" id="{74ABB448-A326-5B45-0F9C-9E214B0B0A72}"/>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Water &amp; Waste Management</a:t>
            </a:r>
          </a:p>
        </p:txBody>
      </p:sp>
      <p:sp>
        <p:nvSpPr>
          <p:cNvPr id="6" name="Text Placeholder 5">
            <a:extLst>
              <a:ext uri="{FF2B5EF4-FFF2-40B4-BE49-F238E27FC236}">
                <a16:creationId xmlns:a16="http://schemas.microsoft.com/office/drawing/2014/main" id="{78053581-06ED-A72F-3D4A-4BA4C65A5CA1}"/>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A5B88092-F184-7113-C67B-AD6C53D80091}"/>
              </a:ext>
            </a:extLst>
          </p:cNvPr>
          <p:cNvPicPr>
            <a:picLocks noChangeAspect="1"/>
          </p:cNvPicPr>
          <p:nvPr userDrawn="1"/>
        </p:nvPicPr>
        <p:blipFill>
          <a:blip r:embed="rId6"/>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333002820"/>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TLA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hav, udendørs, bølge&#10;&#10;Automatisk genereret beskrivelse">
            <a:extLst>
              <a:ext uri="{FF2B5EF4-FFF2-40B4-BE49-F238E27FC236}">
                <a16:creationId xmlns:a16="http://schemas.microsoft.com/office/drawing/2014/main" id="{AE3B7D23-1BB8-F48F-1A24-02EBC6B004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1" y="-2667597"/>
            <a:ext cx="6857999" cy="12193200"/>
          </a:xfrm>
          <a:prstGeom prst="rect">
            <a:avLst/>
          </a:prstGeom>
        </p:spPr>
      </p:pic>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Ligebenet trekant 3">
            <a:hlinkClick r:id="rId4" action="ppaction://hlinksldjump"/>
            <a:extLst>
              <a:ext uri="{FF2B5EF4-FFF2-40B4-BE49-F238E27FC236}">
                <a16:creationId xmlns:a16="http://schemas.microsoft.com/office/drawing/2014/main" id="{D422D693-A069-CD53-42F9-3A48C30B9269}"/>
              </a:ext>
            </a:extLst>
          </p:cNvPr>
          <p:cNvSpPr/>
          <p:nvPr userDrawn="1"/>
        </p:nvSpPr>
        <p:spPr>
          <a:xfrm rot="10800000">
            <a:off x="5988048" y="6476108"/>
            <a:ext cx="215901" cy="12471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 descr="Icon&#10;&#10;Description automatically generated">
            <a:extLst>
              <a:ext uri="{FF2B5EF4-FFF2-40B4-BE49-F238E27FC236}">
                <a16:creationId xmlns:a16="http://schemas.microsoft.com/office/drawing/2014/main" id="{1956F20C-05ED-EB48-6594-DA71FDDB6F6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426516" y="252799"/>
            <a:ext cx="282856" cy="360000"/>
          </a:xfrm>
          <a:prstGeom prst="rect">
            <a:avLst/>
          </a:prstGeom>
        </p:spPr>
      </p:pic>
      <p:sp>
        <p:nvSpPr>
          <p:cNvPr id="8" name="TextBox 15">
            <a:extLst>
              <a:ext uri="{FF2B5EF4-FFF2-40B4-BE49-F238E27FC236}">
                <a16:creationId xmlns:a16="http://schemas.microsoft.com/office/drawing/2014/main" id="{74ABB448-A326-5B45-0F9C-9E214B0B0A72}"/>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Water &amp; Waste Management</a:t>
            </a:r>
          </a:p>
        </p:txBody>
      </p:sp>
      <p:pic>
        <p:nvPicPr>
          <p:cNvPr id="13" name="Picture 12">
            <a:extLst>
              <a:ext uri="{FF2B5EF4-FFF2-40B4-BE49-F238E27FC236}">
                <a16:creationId xmlns:a16="http://schemas.microsoft.com/office/drawing/2014/main" id="{A5B88092-F184-7113-C67B-AD6C53D80091}"/>
              </a:ext>
            </a:extLst>
          </p:cNvPr>
          <p:cNvPicPr>
            <a:picLocks noChangeAspect="1"/>
          </p:cNvPicPr>
          <p:nvPr userDrawn="1"/>
        </p:nvPicPr>
        <p:blipFill>
          <a:blip r:embed="rId6"/>
          <a:stretch>
            <a:fillRect/>
          </a:stretch>
        </p:blipFill>
        <p:spPr>
          <a:xfrm>
            <a:off x="11031890" y="372637"/>
            <a:ext cx="715610" cy="180000"/>
          </a:xfrm>
          <a:prstGeom prst="rect">
            <a:avLst/>
          </a:prstGeom>
        </p:spPr>
      </p:pic>
      <p:sp>
        <p:nvSpPr>
          <p:cNvPr id="5" name="Title Placeholder 1">
            <a:extLst>
              <a:ext uri="{FF2B5EF4-FFF2-40B4-BE49-F238E27FC236}">
                <a16:creationId xmlns:a16="http://schemas.microsoft.com/office/drawing/2014/main" id="{A8BCEB5F-40AB-9683-B57E-8DAF256728BD}"/>
              </a:ext>
            </a:extLst>
          </p:cNvPr>
          <p:cNvSpPr txBox="1">
            <a:spLocks/>
          </p:cNvSpPr>
          <p:nvPr userDrawn="1"/>
        </p:nvSpPr>
        <p:spPr>
          <a:xfrm>
            <a:off x="476976" y="3921405"/>
            <a:ext cx="10843296"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800" kern="1200">
                <a:solidFill>
                  <a:schemeClr val="bg1"/>
                </a:solidFill>
                <a:latin typeface="+mn-lt"/>
                <a:ea typeface="+mj-ea"/>
                <a:cs typeface="+mj-cs"/>
              </a:defRPr>
            </a:lvl1pPr>
          </a:lstStyle>
          <a:p>
            <a:pPr>
              <a:lnSpc>
                <a:spcPct val="70000"/>
              </a:lnSpc>
            </a:pPr>
            <a:r>
              <a:rPr lang="en-US" dirty="0"/>
              <a:t>Environmental friendly </a:t>
            </a:r>
          </a:p>
          <a:p>
            <a:pPr>
              <a:lnSpc>
                <a:spcPct val="70000"/>
              </a:lnSpc>
            </a:pPr>
            <a:r>
              <a:rPr lang="en-US" dirty="0"/>
              <a:t>marine incinerator</a:t>
            </a:r>
            <a:endParaRPr lang="en-GB" dirty="0"/>
          </a:p>
        </p:txBody>
      </p:sp>
      <p:sp>
        <p:nvSpPr>
          <p:cNvPr id="14" name="TextBox 13">
            <a:extLst>
              <a:ext uri="{FF2B5EF4-FFF2-40B4-BE49-F238E27FC236}">
                <a16:creationId xmlns:a16="http://schemas.microsoft.com/office/drawing/2014/main" id="{438D7D4B-8F5A-BCAF-A25B-A9C428F3DEA9}"/>
              </a:ext>
            </a:extLst>
          </p:cNvPr>
          <p:cNvSpPr txBox="1"/>
          <p:nvPr userDrawn="1"/>
        </p:nvSpPr>
        <p:spPr>
          <a:xfrm>
            <a:off x="401712" y="4867315"/>
            <a:ext cx="5694288" cy="1477328"/>
          </a:xfrm>
          <a:prstGeom prst="rect">
            <a:avLst/>
          </a:prstGeom>
          <a:noFill/>
        </p:spPr>
        <p:txBody>
          <a:bodyPr wrap="square">
            <a:spAutoFit/>
          </a:bodyPr>
          <a:lstStyle/>
          <a:p>
            <a:pPr lvl="0">
              <a:lnSpc>
                <a:spcPct val="90000"/>
              </a:lnSpc>
            </a:pPr>
            <a:r>
              <a:rPr lang="en-GB" sz="2000" dirty="0">
                <a:solidFill>
                  <a:schemeClr val="bg1"/>
                </a:solidFill>
              </a:rPr>
              <a:t>Easier to operate, cheaper to run, cleaner burning. Removing the logistical hassle of discharging it to shore, while at the same time preventing pollution of the sea and reducing emissions from the burning process</a:t>
            </a:r>
          </a:p>
        </p:txBody>
      </p:sp>
    </p:spTree>
    <p:extLst>
      <p:ext uri="{BB962C8B-B14F-4D97-AF65-F5344CB8AC3E}">
        <p14:creationId xmlns:p14="http://schemas.microsoft.com/office/powerpoint/2010/main" val="4175450565"/>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ATLA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74584604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ATLA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30851390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TLA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25036513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TLA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77989657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TLAS Content and Image">
    <p:spTree>
      <p:nvGrpSpPr>
        <p:cNvPr id="1" name=""/>
        <p:cNvGrpSpPr/>
        <p:nvPr/>
      </p:nvGrpSpPr>
      <p:grpSpPr>
        <a:xfrm>
          <a:off x="0" y="0"/>
          <a:ext cx="0" cy="0"/>
          <a:chOff x="0" y="0"/>
          <a:chExt cx="0" cy="0"/>
        </a:xfrm>
      </p:grpSpPr>
      <p:pic>
        <p:nvPicPr>
          <p:cNvPr id="3" name="Picture 3" descr="A close-up of a circuit board&#10;&#10;Description automatically generated with medium confidence">
            <a:extLst>
              <a:ext uri="{FF2B5EF4-FFF2-40B4-BE49-F238E27FC236}">
                <a16:creationId xmlns:a16="http://schemas.microsoft.com/office/drawing/2014/main" id="{28D0E667-EA20-A279-6385-D317376872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82" t="1557" r="4583"/>
          <a:stretch/>
        </p:blipFill>
        <p:spPr>
          <a:xfrm>
            <a:off x="7940428" y="0"/>
            <a:ext cx="4251571" cy="6858000"/>
          </a:xfrm>
          <a:prstGeom prst="rect">
            <a:avLst/>
          </a:prstGeom>
        </p:spPr>
      </p:pic>
      <p:sp>
        <p:nvSpPr>
          <p:cNvPr id="6" name="Rectangle 10">
            <a:extLst>
              <a:ext uri="{FF2B5EF4-FFF2-40B4-BE49-F238E27FC236}">
                <a16:creationId xmlns:a16="http://schemas.microsoft.com/office/drawing/2014/main" id="{013672C9-00D6-EC84-8A60-F1AFC3D6C4CD}"/>
              </a:ext>
            </a:extLst>
          </p:cNvPr>
          <p:cNvSpPr/>
          <p:nvPr userDrawn="1"/>
        </p:nvSpPr>
        <p:spPr>
          <a:xfrm rot="16200000">
            <a:off x="6635505" y="1304922"/>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GOMG logo">
            <a:extLst>
              <a:ext uri="{FF2B5EF4-FFF2-40B4-BE49-F238E27FC236}">
                <a16:creationId xmlns:a16="http://schemas.microsoft.com/office/drawing/2014/main" id="{2BE5F5D6-5E85-34C7-E99B-17F644505AC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3CAEAF7E-3773-4707-2CD9-494EB4904D26}"/>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24513892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mpensator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23387697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TLAS 1 Content and Image">
    <p:spTree>
      <p:nvGrpSpPr>
        <p:cNvPr id="1" name=""/>
        <p:cNvGrpSpPr/>
        <p:nvPr/>
      </p:nvGrpSpPr>
      <p:grpSpPr>
        <a:xfrm>
          <a:off x="0" y="0"/>
          <a:ext cx="0" cy="0"/>
          <a:chOff x="0" y="0"/>
          <a:chExt cx="0" cy="0"/>
        </a:xfrm>
      </p:grpSpPr>
      <p:pic>
        <p:nvPicPr>
          <p:cNvPr id="9" name="Picture 8" descr="A picture containing text, person, child&#10;&#10;Description automatically generated">
            <a:extLst>
              <a:ext uri="{FF2B5EF4-FFF2-40B4-BE49-F238E27FC236}">
                <a16:creationId xmlns:a16="http://schemas.microsoft.com/office/drawing/2014/main" id="{14945B32-58FD-68B2-4A2D-5CBC47F6B3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41" r="29341"/>
          <a:stretch/>
        </p:blipFill>
        <p:spPr>
          <a:xfrm>
            <a:off x="7940430" y="0"/>
            <a:ext cx="4251570" cy="6858000"/>
          </a:xfrm>
          <a:prstGeom prst="rect">
            <a:avLst/>
          </a:prstGeom>
        </p:spPr>
      </p:pic>
      <p:sp>
        <p:nvSpPr>
          <p:cNvPr id="12" name="Rectangle 10">
            <a:extLst>
              <a:ext uri="{FF2B5EF4-FFF2-40B4-BE49-F238E27FC236}">
                <a16:creationId xmlns:a16="http://schemas.microsoft.com/office/drawing/2014/main" id="{A04C26ED-0186-7D36-4370-B1F7C90BADC8}"/>
              </a:ext>
            </a:extLst>
          </p:cNvPr>
          <p:cNvSpPr/>
          <p:nvPr userDrawn="1"/>
        </p:nvSpPr>
        <p:spPr>
          <a:xfrm rot="16200000">
            <a:off x="6634358" y="1306071"/>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14" name="GOMG logo">
            <a:extLst>
              <a:ext uri="{FF2B5EF4-FFF2-40B4-BE49-F238E27FC236}">
                <a16:creationId xmlns:a16="http://schemas.microsoft.com/office/drawing/2014/main" id="{46CFD791-F6EB-8CC7-63E2-A508FA03AD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F0EA713F-908D-5867-4B2B-F194B5C73187}"/>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361177584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TLAS 2 Content and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0407BD-8E87-73F9-A285-2FD19E13362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457" r="18254"/>
          <a:stretch/>
        </p:blipFill>
        <p:spPr bwMode="auto">
          <a:xfrm>
            <a:off x="7940428" y="0"/>
            <a:ext cx="42515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4206DCB3-4C7C-D9C0-2B0D-A65EFDE5E4DF}"/>
              </a:ext>
            </a:extLst>
          </p:cNvPr>
          <p:cNvSpPr/>
          <p:nvPr userDrawn="1"/>
        </p:nvSpPr>
        <p:spPr>
          <a:xfrm rot="16200000">
            <a:off x="6637775"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4F680882-07C4-85C4-0BBF-B0353FCBC807}"/>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249066255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TLAS 3 Content and Image">
    <p:spTree>
      <p:nvGrpSpPr>
        <p:cNvPr id="1" name=""/>
        <p:cNvGrpSpPr/>
        <p:nvPr/>
      </p:nvGrpSpPr>
      <p:grpSpPr>
        <a:xfrm>
          <a:off x="0" y="0"/>
          <a:ext cx="0" cy="0"/>
          <a:chOff x="0" y="0"/>
          <a:chExt cx="0" cy="0"/>
        </a:xfrm>
      </p:grpSpPr>
      <p:pic>
        <p:nvPicPr>
          <p:cNvPr id="13" name="Picture 12" descr="A picture containing indoor, person, engine, automaton&#10;&#10;Description automatically generated">
            <a:extLst>
              <a:ext uri="{FF2B5EF4-FFF2-40B4-BE49-F238E27FC236}">
                <a16:creationId xmlns:a16="http://schemas.microsoft.com/office/drawing/2014/main" id="{BA9E80D4-24CE-26DB-1D05-D67AC36605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75" r="7669"/>
          <a:stretch/>
        </p:blipFill>
        <p:spPr>
          <a:xfrm>
            <a:off x="7943845" y="0"/>
            <a:ext cx="4248155"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8921"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464964BE-342D-9542-4685-015C3952E191}"/>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42619324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TLAS History timeline">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1404813D-30A3-8ED1-3214-1581C48A3870}"/>
              </a:ext>
            </a:extLst>
          </p:cNvPr>
          <p:cNvCxnSpPr>
            <a:cxnSpLocks/>
          </p:cNvCxnSpPr>
          <p:nvPr userDrawn="1"/>
        </p:nvCxnSpPr>
        <p:spPr>
          <a:xfrm>
            <a:off x="396243" y="3888087"/>
            <a:ext cx="1110981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9">
            <a:extLst>
              <a:ext uri="{FF2B5EF4-FFF2-40B4-BE49-F238E27FC236}">
                <a16:creationId xmlns:a16="http://schemas.microsoft.com/office/drawing/2014/main" id="{1E053761-7451-6202-897C-557CF378D9CD}"/>
              </a:ext>
            </a:extLst>
          </p:cNvPr>
          <p:cNvSpPr/>
          <p:nvPr userDrawn="1"/>
        </p:nvSpPr>
        <p:spPr>
          <a:xfrm>
            <a:off x="462795"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10">
            <a:extLst>
              <a:ext uri="{FF2B5EF4-FFF2-40B4-BE49-F238E27FC236}">
                <a16:creationId xmlns:a16="http://schemas.microsoft.com/office/drawing/2014/main" id="{AF670FFB-2F5C-A10C-464C-0B512FB1A486}"/>
              </a:ext>
            </a:extLst>
          </p:cNvPr>
          <p:cNvSpPr/>
          <p:nvPr userDrawn="1"/>
        </p:nvSpPr>
        <p:spPr>
          <a:xfrm>
            <a:off x="7804523" y="373658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11">
            <a:extLst>
              <a:ext uri="{FF2B5EF4-FFF2-40B4-BE49-F238E27FC236}">
                <a16:creationId xmlns:a16="http://schemas.microsoft.com/office/drawing/2014/main" id="{E323DFD2-B004-F753-4B93-124C45AE7C36}"/>
              </a:ext>
            </a:extLst>
          </p:cNvPr>
          <p:cNvSpPr/>
          <p:nvPr userDrawn="1"/>
        </p:nvSpPr>
        <p:spPr>
          <a:xfrm>
            <a:off x="2005856"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Oval 12">
            <a:extLst>
              <a:ext uri="{FF2B5EF4-FFF2-40B4-BE49-F238E27FC236}">
                <a16:creationId xmlns:a16="http://schemas.microsoft.com/office/drawing/2014/main" id="{D5A6DCF7-5F2E-A53F-18D1-BA1ABA6C99CA}"/>
              </a:ext>
            </a:extLst>
          </p:cNvPr>
          <p:cNvSpPr/>
          <p:nvPr userDrawn="1"/>
        </p:nvSpPr>
        <p:spPr>
          <a:xfrm>
            <a:off x="3959288"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Oval 13">
            <a:extLst>
              <a:ext uri="{FF2B5EF4-FFF2-40B4-BE49-F238E27FC236}">
                <a16:creationId xmlns:a16="http://schemas.microsoft.com/office/drawing/2014/main" id="{69DBBF56-A1BB-0C43-6E81-C6C2A9EA61A6}"/>
              </a:ext>
            </a:extLst>
          </p:cNvPr>
          <p:cNvSpPr/>
          <p:nvPr userDrawn="1"/>
        </p:nvSpPr>
        <p:spPr>
          <a:xfrm>
            <a:off x="6273613"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1" name="Straight Connector 14">
            <a:extLst>
              <a:ext uri="{FF2B5EF4-FFF2-40B4-BE49-F238E27FC236}">
                <a16:creationId xmlns:a16="http://schemas.microsoft.com/office/drawing/2014/main" id="{75FF40BB-2B5B-57D9-1FAC-AFAE52C326EA}"/>
              </a:ext>
            </a:extLst>
          </p:cNvPr>
          <p:cNvCxnSpPr>
            <a:cxnSpLocks/>
          </p:cNvCxnSpPr>
          <p:nvPr userDrawn="1"/>
        </p:nvCxnSpPr>
        <p:spPr>
          <a:xfrm flipV="1">
            <a:off x="609602" y="1686996"/>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CF62865E-C044-12A8-F163-F8801BB82970}"/>
              </a:ext>
            </a:extLst>
          </p:cNvPr>
          <p:cNvSpPr txBox="1"/>
          <p:nvPr userDrawn="1"/>
        </p:nvSpPr>
        <p:spPr>
          <a:xfrm>
            <a:off x="609602" y="1608726"/>
            <a:ext cx="2019163" cy="646331"/>
          </a:xfrm>
          <a:prstGeom prst="rect">
            <a:avLst/>
          </a:prstGeom>
          <a:noFill/>
        </p:spPr>
        <p:txBody>
          <a:bodyPr wrap="square" rtlCol="0">
            <a:spAutoFit/>
          </a:bodyPr>
          <a:lstStyle/>
          <a:p>
            <a:r>
              <a:rPr lang="en-GB" sz="1200" b="1">
                <a:solidFill>
                  <a:schemeClr val="accent1"/>
                </a:solidFill>
              </a:rPr>
              <a:t>1974</a:t>
            </a:r>
          </a:p>
          <a:p>
            <a:r>
              <a:rPr lang="en-GB" sz="1200">
                <a:solidFill>
                  <a:schemeClr val="accent1"/>
                </a:solidFill>
              </a:rPr>
              <a:t>Atlas Incinerators </a:t>
            </a:r>
          </a:p>
          <a:p>
            <a:r>
              <a:rPr lang="en-GB" sz="1200">
                <a:solidFill>
                  <a:schemeClr val="accent1"/>
                </a:solidFill>
              </a:rPr>
              <a:t>founded</a:t>
            </a:r>
          </a:p>
        </p:txBody>
      </p:sp>
      <p:cxnSp>
        <p:nvCxnSpPr>
          <p:cNvPr id="13" name="Straight Connector 16">
            <a:extLst>
              <a:ext uri="{FF2B5EF4-FFF2-40B4-BE49-F238E27FC236}">
                <a16:creationId xmlns:a16="http://schemas.microsoft.com/office/drawing/2014/main" id="{75FAB84F-F270-749A-2670-EC79B0E6A665}"/>
              </a:ext>
            </a:extLst>
          </p:cNvPr>
          <p:cNvCxnSpPr>
            <a:cxnSpLocks/>
          </p:cNvCxnSpPr>
          <p:nvPr userDrawn="1"/>
        </p:nvCxnSpPr>
        <p:spPr>
          <a:xfrm flipV="1">
            <a:off x="2152650" y="2947501"/>
            <a:ext cx="0" cy="85496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E36A4CE-7AEE-B024-EA79-29C0C9E16D4E}"/>
              </a:ext>
            </a:extLst>
          </p:cNvPr>
          <p:cNvSpPr txBox="1"/>
          <p:nvPr userDrawn="1"/>
        </p:nvSpPr>
        <p:spPr>
          <a:xfrm>
            <a:off x="2152649" y="2871532"/>
            <a:ext cx="1584953" cy="646331"/>
          </a:xfrm>
          <a:prstGeom prst="rect">
            <a:avLst/>
          </a:prstGeom>
          <a:noFill/>
        </p:spPr>
        <p:txBody>
          <a:bodyPr wrap="square" rtlCol="0">
            <a:spAutoFit/>
          </a:bodyPr>
          <a:lstStyle/>
          <a:p>
            <a:r>
              <a:rPr lang="en-GB" sz="1200" b="1">
                <a:solidFill>
                  <a:schemeClr val="accent1"/>
                </a:solidFill>
              </a:rPr>
              <a:t>1996</a:t>
            </a:r>
          </a:p>
          <a:p>
            <a:r>
              <a:rPr lang="en-GB" sz="1200">
                <a:solidFill>
                  <a:schemeClr val="accent1"/>
                </a:solidFill>
              </a:rPr>
              <a:t>Licence production in South Korea started</a:t>
            </a:r>
          </a:p>
        </p:txBody>
      </p:sp>
      <p:cxnSp>
        <p:nvCxnSpPr>
          <p:cNvPr id="15" name="Straight Connector 18">
            <a:extLst>
              <a:ext uri="{FF2B5EF4-FFF2-40B4-BE49-F238E27FC236}">
                <a16:creationId xmlns:a16="http://schemas.microsoft.com/office/drawing/2014/main" id="{820A5018-4FF9-24F2-BE22-E2F46121AE12}"/>
              </a:ext>
            </a:extLst>
          </p:cNvPr>
          <p:cNvCxnSpPr>
            <a:cxnSpLocks/>
          </p:cNvCxnSpPr>
          <p:nvPr userDrawn="1"/>
        </p:nvCxnSpPr>
        <p:spPr>
          <a:xfrm flipV="1">
            <a:off x="4104851" y="2307529"/>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6873793C-CFA5-D0C8-AAF6-7371A06A8F6C}"/>
              </a:ext>
            </a:extLst>
          </p:cNvPr>
          <p:cNvSpPr txBox="1"/>
          <p:nvPr userDrawn="1"/>
        </p:nvSpPr>
        <p:spPr>
          <a:xfrm>
            <a:off x="4107997" y="2216305"/>
            <a:ext cx="1573704" cy="830997"/>
          </a:xfrm>
          <a:prstGeom prst="rect">
            <a:avLst/>
          </a:prstGeom>
          <a:noFill/>
        </p:spPr>
        <p:txBody>
          <a:bodyPr wrap="square" rtlCol="0">
            <a:spAutoFit/>
          </a:bodyPr>
          <a:lstStyle/>
          <a:p>
            <a:r>
              <a:rPr lang="en-GB" sz="1200" b="1">
                <a:solidFill>
                  <a:schemeClr val="accent1"/>
                </a:solidFill>
              </a:rPr>
              <a:t>2000</a:t>
            </a:r>
          </a:p>
          <a:p>
            <a:r>
              <a:rPr lang="en-GB" sz="1200">
                <a:solidFill>
                  <a:schemeClr val="accent1"/>
                </a:solidFill>
              </a:rPr>
              <a:t>New generation of incinerators on the market</a:t>
            </a:r>
          </a:p>
        </p:txBody>
      </p:sp>
      <p:cxnSp>
        <p:nvCxnSpPr>
          <p:cNvPr id="17" name="Straight Connector 20">
            <a:extLst>
              <a:ext uri="{FF2B5EF4-FFF2-40B4-BE49-F238E27FC236}">
                <a16:creationId xmlns:a16="http://schemas.microsoft.com/office/drawing/2014/main" id="{8F15A0EF-B16B-73BE-4115-54BA87B30460}"/>
              </a:ext>
            </a:extLst>
          </p:cNvPr>
          <p:cNvCxnSpPr>
            <a:cxnSpLocks/>
          </p:cNvCxnSpPr>
          <p:nvPr userDrawn="1"/>
        </p:nvCxnSpPr>
        <p:spPr>
          <a:xfrm flipV="1">
            <a:off x="7942705" y="2380543"/>
            <a:ext cx="1" cy="13607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21">
            <a:extLst>
              <a:ext uri="{FF2B5EF4-FFF2-40B4-BE49-F238E27FC236}">
                <a16:creationId xmlns:a16="http://schemas.microsoft.com/office/drawing/2014/main" id="{B5E48DEA-D41B-197E-5F7D-82DC612CD20A}"/>
              </a:ext>
            </a:extLst>
          </p:cNvPr>
          <p:cNvSpPr txBox="1"/>
          <p:nvPr userDrawn="1"/>
        </p:nvSpPr>
        <p:spPr>
          <a:xfrm>
            <a:off x="6728352" y="2330812"/>
            <a:ext cx="1214354" cy="830997"/>
          </a:xfrm>
          <a:prstGeom prst="rect">
            <a:avLst/>
          </a:prstGeom>
          <a:noFill/>
        </p:spPr>
        <p:txBody>
          <a:bodyPr wrap="square" rtlCol="0">
            <a:spAutoFit/>
          </a:bodyPr>
          <a:lstStyle/>
          <a:p>
            <a:pPr algn="r"/>
            <a:r>
              <a:rPr lang="en-GB" sz="1200" b="1">
                <a:solidFill>
                  <a:schemeClr val="accent1"/>
                </a:solidFill>
              </a:rPr>
              <a:t>2008</a:t>
            </a:r>
          </a:p>
          <a:p>
            <a:pPr algn="r"/>
            <a:r>
              <a:rPr lang="en-GB" sz="1200">
                <a:solidFill>
                  <a:schemeClr val="accent1"/>
                </a:solidFill>
              </a:rPr>
              <a:t>Own production established in Ningbo, China</a:t>
            </a:r>
          </a:p>
        </p:txBody>
      </p:sp>
      <p:cxnSp>
        <p:nvCxnSpPr>
          <p:cNvPr id="19" name="Straight Connector 22">
            <a:extLst>
              <a:ext uri="{FF2B5EF4-FFF2-40B4-BE49-F238E27FC236}">
                <a16:creationId xmlns:a16="http://schemas.microsoft.com/office/drawing/2014/main" id="{6F0AAA71-2644-0F6F-1FF0-701C8485BD3C}"/>
              </a:ext>
            </a:extLst>
          </p:cNvPr>
          <p:cNvCxnSpPr>
            <a:cxnSpLocks/>
          </p:cNvCxnSpPr>
          <p:nvPr userDrawn="1"/>
        </p:nvCxnSpPr>
        <p:spPr>
          <a:xfrm flipH="1" flipV="1">
            <a:off x="6405460" y="2862636"/>
            <a:ext cx="7433" cy="9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23">
            <a:extLst>
              <a:ext uri="{FF2B5EF4-FFF2-40B4-BE49-F238E27FC236}">
                <a16:creationId xmlns:a16="http://schemas.microsoft.com/office/drawing/2014/main" id="{7B76A55B-544A-AE92-F27D-2303D7B2D255}"/>
              </a:ext>
            </a:extLst>
          </p:cNvPr>
          <p:cNvSpPr txBox="1"/>
          <p:nvPr userDrawn="1"/>
        </p:nvSpPr>
        <p:spPr>
          <a:xfrm>
            <a:off x="4640669" y="2792758"/>
            <a:ext cx="1764791" cy="646331"/>
          </a:xfrm>
          <a:prstGeom prst="rect">
            <a:avLst/>
          </a:prstGeom>
          <a:noFill/>
        </p:spPr>
        <p:txBody>
          <a:bodyPr wrap="square" rtlCol="0">
            <a:spAutoFit/>
          </a:bodyPr>
          <a:lstStyle/>
          <a:p>
            <a:pPr algn="r"/>
            <a:r>
              <a:rPr lang="en-GB" sz="1200" b="1">
                <a:solidFill>
                  <a:schemeClr val="accent1"/>
                </a:solidFill>
              </a:rPr>
              <a:t>2003</a:t>
            </a:r>
          </a:p>
          <a:p>
            <a:pPr algn="r"/>
            <a:r>
              <a:rPr lang="en-GB" sz="1200">
                <a:solidFill>
                  <a:schemeClr val="accent1"/>
                </a:solidFill>
              </a:rPr>
              <a:t>First incinerator manufactured in China </a:t>
            </a:r>
          </a:p>
        </p:txBody>
      </p:sp>
      <p:sp>
        <p:nvSpPr>
          <p:cNvPr id="21" name="Oval 24">
            <a:extLst>
              <a:ext uri="{FF2B5EF4-FFF2-40B4-BE49-F238E27FC236}">
                <a16:creationId xmlns:a16="http://schemas.microsoft.com/office/drawing/2014/main" id="{7039C76F-8B80-A424-6EAE-D614BF288486}"/>
              </a:ext>
            </a:extLst>
          </p:cNvPr>
          <p:cNvSpPr/>
          <p:nvPr userDrawn="1"/>
        </p:nvSpPr>
        <p:spPr>
          <a:xfrm>
            <a:off x="9353476" y="3736454"/>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2" name="Straight Connector 25">
            <a:extLst>
              <a:ext uri="{FF2B5EF4-FFF2-40B4-BE49-F238E27FC236}">
                <a16:creationId xmlns:a16="http://schemas.microsoft.com/office/drawing/2014/main" id="{EDA4498D-B7C7-A69D-1FAA-2ED115577532}"/>
              </a:ext>
            </a:extLst>
          </p:cNvPr>
          <p:cNvCxnSpPr>
            <a:cxnSpLocks/>
          </p:cNvCxnSpPr>
          <p:nvPr userDrawn="1"/>
        </p:nvCxnSpPr>
        <p:spPr>
          <a:xfrm flipV="1">
            <a:off x="9510003" y="1482579"/>
            <a:ext cx="0" cy="22538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6">
            <a:extLst>
              <a:ext uri="{FF2B5EF4-FFF2-40B4-BE49-F238E27FC236}">
                <a16:creationId xmlns:a16="http://schemas.microsoft.com/office/drawing/2014/main" id="{7C642731-31C8-71D9-87ED-ABBAEE78EE5C}"/>
              </a:ext>
            </a:extLst>
          </p:cNvPr>
          <p:cNvSpPr txBox="1"/>
          <p:nvPr userDrawn="1"/>
        </p:nvSpPr>
        <p:spPr>
          <a:xfrm>
            <a:off x="6982255" y="1412840"/>
            <a:ext cx="2519756" cy="830997"/>
          </a:xfrm>
          <a:prstGeom prst="rect">
            <a:avLst/>
          </a:prstGeom>
          <a:noFill/>
        </p:spPr>
        <p:txBody>
          <a:bodyPr wrap="square" rtlCol="0">
            <a:spAutoFit/>
          </a:bodyPr>
          <a:lstStyle/>
          <a:p>
            <a:pPr algn="r"/>
            <a:r>
              <a:rPr lang="en-GB" sz="1200" b="1">
                <a:solidFill>
                  <a:schemeClr val="accent1"/>
                </a:solidFill>
              </a:rPr>
              <a:t>2014</a:t>
            </a:r>
          </a:p>
          <a:p>
            <a:pPr algn="r"/>
            <a:r>
              <a:rPr lang="en-GB" sz="1200">
                <a:solidFill>
                  <a:schemeClr val="accent1"/>
                </a:solidFill>
              </a:rPr>
              <a:t>Atlas Incinerators acquired by Gertsen &amp; Olufsen and became </a:t>
            </a:r>
          </a:p>
          <a:p>
            <a:pPr algn="r"/>
            <a:r>
              <a:rPr lang="en-GB" sz="1200">
                <a:solidFill>
                  <a:schemeClr val="accent1"/>
                </a:solidFill>
              </a:rPr>
              <a:t>G&amp;O Maritime Group</a:t>
            </a:r>
          </a:p>
        </p:txBody>
      </p:sp>
      <p:sp>
        <p:nvSpPr>
          <p:cNvPr id="24" name="Oval 27">
            <a:extLst>
              <a:ext uri="{FF2B5EF4-FFF2-40B4-BE49-F238E27FC236}">
                <a16:creationId xmlns:a16="http://schemas.microsoft.com/office/drawing/2014/main" id="{0433C014-CD7A-7A09-C80B-FD74410651EF}"/>
              </a:ext>
            </a:extLst>
          </p:cNvPr>
          <p:cNvSpPr/>
          <p:nvPr userDrawn="1"/>
        </p:nvSpPr>
        <p:spPr>
          <a:xfrm>
            <a:off x="11157697"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5" name="Straight Connector 28">
            <a:extLst>
              <a:ext uri="{FF2B5EF4-FFF2-40B4-BE49-F238E27FC236}">
                <a16:creationId xmlns:a16="http://schemas.microsoft.com/office/drawing/2014/main" id="{0A1077DE-BA3A-1EBA-C37C-77F9DAA6F402}"/>
              </a:ext>
            </a:extLst>
          </p:cNvPr>
          <p:cNvCxnSpPr>
            <a:cxnSpLocks/>
          </p:cNvCxnSpPr>
          <p:nvPr userDrawn="1"/>
        </p:nvCxnSpPr>
        <p:spPr>
          <a:xfrm flipV="1">
            <a:off x="11297070" y="800318"/>
            <a:ext cx="0" cy="29409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9">
            <a:extLst>
              <a:ext uri="{FF2B5EF4-FFF2-40B4-BE49-F238E27FC236}">
                <a16:creationId xmlns:a16="http://schemas.microsoft.com/office/drawing/2014/main" id="{75471FDC-99E3-7429-D297-451BC34E0F9A}"/>
              </a:ext>
            </a:extLst>
          </p:cNvPr>
          <p:cNvSpPr txBox="1"/>
          <p:nvPr userDrawn="1"/>
        </p:nvSpPr>
        <p:spPr>
          <a:xfrm>
            <a:off x="9712171" y="736493"/>
            <a:ext cx="1584899" cy="646331"/>
          </a:xfrm>
          <a:prstGeom prst="rect">
            <a:avLst/>
          </a:prstGeom>
          <a:noFill/>
        </p:spPr>
        <p:txBody>
          <a:bodyPr wrap="square" rtlCol="0">
            <a:spAutoFit/>
          </a:bodyPr>
          <a:lstStyle/>
          <a:p>
            <a:pPr algn="r"/>
            <a:r>
              <a:rPr lang="en-GB" sz="1200" b="1">
                <a:solidFill>
                  <a:schemeClr val="accent1"/>
                </a:solidFill>
              </a:rPr>
              <a:t>2021</a:t>
            </a:r>
          </a:p>
          <a:p>
            <a:pPr algn="r"/>
            <a:r>
              <a:rPr lang="en-GB" sz="1200">
                <a:solidFill>
                  <a:schemeClr val="accent1"/>
                </a:solidFill>
              </a:rPr>
              <a:t>G&amp;O Maritime Group </a:t>
            </a:r>
          </a:p>
          <a:p>
            <a:pPr algn="r"/>
            <a:r>
              <a:rPr lang="en-GB" sz="1200">
                <a:solidFill>
                  <a:schemeClr val="accent1"/>
                </a:solidFill>
              </a:rPr>
              <a:t>acquired by Polaris</a:t>
            </a:r>
            <a:endParaRPr lang="en-DK" sz="1200">
              <a:solidFill>
                <a:schemeClr val="accent1"/>
              </a:solidFill>
            </a:endParaRPr>
          </a:p>
        </p:txBody>
      </p:sp>
      <p:sp>
        <p:nvSpPr>
          <p:cNvPr id="27" name="Oval 30">
            <a:extLst>
              <a:ext uri="{FF2B5EF4-FFF2-40B4-BE49-F238E27FC236}">
                <a16:creationId xmlns:a16="http://schemas.microsoft.com/office/drawing/2014/main" id="{AA2D1854-C2DA-9C83-5026-F1F4EDC60A52}"/>
              </a:ext>
            </a:extLst>
          </p:cNvPr>
          <p:cNvSpPr/>
          <p:nvPr userDrawn="1"/>
        </p:nvSpPr>
        <p:spPr>
          <a:xfrm>
            <a:off x="10814561"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8" name="Straight Connector 31">
            <a:extLst>
              <a:ext uri="{FF2B5EF4-FFF2-40B4-BE49-F238E27FC236}">
                <a16:creationId xmlns:a16="http://schemas.microsoft.com/office/drawing/2014/main" id="{5FB5EB0F-D830-C04B-4A73-9EEAD6B84766}"/>
              </a:ext>
            </a:extLst>
          </p:cNvPr>
          <p:cNvCxnSpPr>
            <a:cxnSpLocks/>
          </p:cNvCxnSpPr>
          <p:nvPr userDrawn="1"/>
        </p:nvCxnSpPr>
        <p:spPr>
          <a:xfrm flipV="1">
            <a:off x="10963975" y="2394304"/>
            <a:ext cx="1" cy="13607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32">
            <a:extLst>
              <a:ext uri="{FF2B5EF4-FFF2-40B4-BE49-F238E27FC236}">
                <a16:creationId xmlns:a16="http://schemas.microsoft.com/office/drawing/2014/main" id="{C8735C5D-6F5E-D746-AF2C-22ABEE5FFD85}"/>
              </a:ext>
            </a:extLst>
          </p:cNvPr>
          <p:cNvSpPr txBox="1"/>
          <p:nvPr userDrawn="1"/>
        </p:nvSpPr>
        <p:spPr>
          <a:xfrm>
            <a:off x="9483086" y="2348821"/>
            <a:ext cx="1480890" cy="1015663"/>
          </a:xfrm>
          <a:prstGeom prst="rect">
            <a:avLst/>
          </a:prstGeom>
          <a:noFill/>
        </p:spPr>
        <p:txBody>
          <a:bodyPr wrap="square" rtlCol="0">
            <a:spAutoFit/>
          </a:bodyPr>
          <a:lstStyle/>
          <a:p>
            <a:pPr algn="r"/>
            <a:r>
              <a:rPr lang="en-GB" sz="1200" b="1">
                <a:solidFill>
                  <a:schemeClr val="accent1"/>
                </a:solidFill>
              </a:rPr>
              <a:t>2020</a:t>
            </a:r>
          </a:p>
          <a:p>
            <a:pPr algn="r"/>
            <a:r>
              <a:rPr lang="en-GB" sz="1200">
                <a:solidFill>
                  <a:schemeClr val="accent1"/>
                </a:solidFill>
              </a:rPr>
              <a:t>X10 Titan –the most environmentally friendly incinerator- launched</a:t>
            </a:r>
          </a:p>
        </p:txBody>
      </p:sp>
      <p:pic>
        <p:nvPicPr>
          <p:cNvPr id="30" name="Picture 7">
            <a:extLst>
              <a:ext uri="{FF2B5EF4-FFF2-40B4-BE49-F238E27FC236}">
                <a16:creationId xmlns:a16="http://schemas.microsoft.com/office/drawing/2014/main" id="{BF1B7D16-7464-A854-5704-EA5B44D300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539" b="17742"/>
          <a:stretch/>
        </p:blipFill>
        <p:spPr>
          <a:xfrm>
            <a:off x="4372" y="4376479"/>
            <a:ext cx="12187628" cy="2495447"/>
          </a:xfrm>
          <a:prstGeom prst="rect">
            <a:avLst/>
          </a:prstGeom>
        </p:spPr>
      </p:pic>
      <p:sp>
        <p:nvSpPr>
          <p:cNvPr id="31" name="Rectangle 6">
            <a:extLst>
              <a:ext uri="{FF2B5EF4-FFF2-40B4-BE49-F238E27FC236}">
                <a16:creationId xmlns:a16="http://schemas.microsoft.com/office/drawing/2014/main" id="{709DB5B7-0401-AEF7-0E17-FFA969E0C708}"/>
              </a:ext>
            </a:extLst>
          </p:cNvPr>
          <p:cNvSpPr/>
          <p:nvPr userDrawn="1"/>
        </p:nvSpPr>
        <p:spPr>
          <a:xfrm>
            <a:off x="0" y="436817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E5B1CAA5-2832-42F2-7DB9-4EC848563574}"/>
              </a:ext>
            </a:extLst>
          </p:cNvPr>
          <p:cNvSpPr>
            <a:spLocks noGrp="1"/>
          </p:cNvSpPr>
          <p:nvPr>
            <p:ph type="title" hasCustomPrompt="1"/>
          </p:nvPr>
        </p:nvSpPr>
        <p:spPr/>
        <p:txBody>
          <a:bodyPr/>
          <a:lstStyle/>
          <a:p>
            <a:r>
              <a:rPr lang="en-US" dirty="0"/>
              <a:t>Click to edit Master title style</a:t>
            </a:r>
            <a:endParaRPr lang="en-GB" dirty="0"/>
          </a:p>
        </p:txBody>
      </p:sp>
      <p:sp>
        <p:nvSpPr>
          <p:cNvPr id="3" name="Pladsholder til sidefod 2">
            <a:extLst>
              <a:ext uri="{FF2B5EF4-FFF2-40B4-BE49-F238E27FC236}">
                <a16:creationId xmlns:a16="http://schemas.microsoft.com/office/drawing/2014/main" id="{A90E63DE-2037-7979-EAAD-4DD51684D011}"/>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0384FD7-D3EF-213A-3A17-3021AB7DDA9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32" name="GOMG logo">
            <a:extLst>
              <a:ext uri="{FF2B5EF4-FFF2-40B4-BE49-F238E27FC236}">
                <a16:creationId xmlns:a16="http://schemas.microsoft.com/office/drawing/2014/main" id="{23C18493-F5CB-3AE6-1B1D-A0F1B36FA9F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23901709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TLAS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DC992AEB-109D-11CF-8E5D-D142F95D2880}"/>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133351481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ES-VAC Title Page">
    <p:bg>
      <p:bgPr>
        <a:solidFill>
          <a:schemeClr val="accent1"/>
        </a:solidFill>
        <a:effectLst/>
      </p:bgPr>
    </p:bg>
    <p:spTree>
      <p:nvGrpSpPr>
        <p:cNvPr id="1" name=""/>
        <p:cNvGrpSpPr/>
        <p:nvPr/>
      </p:nvGrpSpPr>
      <p:grpSpPr>
        <a:xfrm>
          <a:off x="0" y="0"/>
          <a:ext cx="0" cy="0"/>
          <a:chOff x="0" y="0"/>
          <a:chExt cx="0" cy="0"/>
        </a:xfrm>
      </p:grpSpPr>
      <p:pic>
        <p:nvPicPr>
          <p:cNvPr id="3" name="Billede 8" descr="Et billede, der indeholder cylinder, fløjte/pibe/rør, stål, sølv&#10;&#10;Automatisk genereret beskrivelse">
            <a:extLst>
              <a:ext uri="{FF2B5EF4-FFF2-40B4-BE49-F238E27FC236}">
                <a16:creationId xmlns:a16="http://schemas.microsoft.com/office/drawing/2014/main" id="{CA5AD15D-6778-335D-BAA8-53719F2F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3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MG logo">
            <a:extLst>
              <a:ext uri="{FF2B5EF4-FFF2-40B4-BE49-F238E27FC236}">
                <a16:creationId xmlns:a16="http://schemas.microsoft.com/office/drawing/2014/main" id="{E6509965-488E-7042-E96F-D555B912D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gebenet trekant 4">
            <a:hlinkClick r:id="rId4" action="ppaction://hlinksldjump"/>
            <a:extLst>
              <a:ext uri="{FF2B5EF4-FFF2-40B4-BE49-F238E27FC236}">
                <a16:creationId xmlns:a16="http://schemas.microsoft.com/office/drawing/2014/main" id="{F4776B25-9295-F2BF-9FC6-C98F17DAF6AE}"/>
              </a:ext>
            </a:extLst>
          </p:cNvPr>
          <p:cNvSpPr/>
          <p:nvPr/>
        </p:nvSpPr>
        <p:spPr>
          <a:xfrm rot="10800000">
            <a:off x="5988050" y="6475413"/>
            <a:ext cx="215900" cy="12541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6">
            <a:extLst>
              <a:ext uri="{FF2B5EF4-FFF2-40B4-BE49-F238E27FC236}">
                <a16:creationId xmlns:a16="http://schemas.microsoft.com/office/drawing/2014/main" id="{305C3AE6-5140-3962-6F4A-6D655B4B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7388" y="376238"/>
            <a:ext cx="9001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5">
            <a:extLst>
              <a:ext uri="{FF2B5EF4-FFF2-40B4-BE49-F238E27FC236}">
                <a16:creationId xmlns:a16="http://schemas.microsoft.com/office/drawing/2014/main" id="{47BA218E-9C28-3BD0-5A85-E6112FBEFB64}"/>
              </a:ext>
            </a:extLst>
          </p:cNvPr>
          <p:cNvSpPr txBox="1">
            <a:spLocks noChangeArrowheads="1"/>
          </p:cNvSpPr>
          <p:nvPr/>
        </p:nvSpPr>
        <p:spPr bwMode="auto">
          <a:xfrm>
            <a:off x="911225" y="296863"/>
            <a:ext cx="2112963" cy="277812"/>
          </a:xfrm>
          <a:prstGeom prst="rect">
            <a:avLst/>
          </a:prstGeom>
          <a:noFill/>
          <a:ln>
            <a:noFill/>
          </a:ln>
        </p:spPr>
        <p:txBody>
          <a:bodyPr lIns="0" r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bg1"/>
                </a:solidFill>
              </a:rPr>
              <a:t>Tank Management</a:t>
            </a:r>
          </a:p>
        </p:txBody>
      </p:sp>
      <p:pic>
        <p:nvPicPr>
          <p:cNvPr id="8" name="Picture 13" descr="Icon&#10;&#10;Description automatically generated">
            <a:extLst>
              <a:ext uri="{FF2B5EF4-FFF2-40B4-BE49-F238E27FC236}">
                <a16:creationId xmlns:a16="http://schemas.microsoft.com/office/drawing/2014/main" id="{E49658B0-4D58-36FD-E0CA-3350A0E4C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940" t="21085" r="24144" b="26999"/>
          <a:stretch>
            <a:fillRect/>
          </a:stretch>
        </p:blipFill>
        <p:spPr bwMode="auto">
          <a:xfrm>
            <a:off x="449263" y="2555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p:cNvSpPr>
            <a:spLocks noGrp="1"/>
          </p:cNvSpPr>
          <p:nvPr>
            <p:ph type="title"/>
          </p:nvPr>
        </p:nvSpPr>
        <p:spPr>
          <a:xfrm>
            <a:off x="476977" y="3433217"/>
            <a:ext cx="8427312" cy="759124"/>
          </a:xfrm>
          <a:prstGeom prst="rect">
            <a:avLst/>
          </a:prstGeom>
        </p:spPr>
        <p:txBody>
          <a:bodyPr rtlCol="0">
            <a:noAutofit/>
          </a:bodyPr>
          <a:lstStyle>
            <a:lvl1pPr>
              <a:defRPr sz="4800">
                <a:solidFill>
                  <a:schemeClr val="accent1"/>
                </a:solidFill>
              </a:defRPr>
            </a:lvl1pPr>
          </a:lstStyle>
          <a:p>
            <a:r>
              <a:rPr lang="da-DK"/>
              <a:t>Klik for at redigere titeltypografien i masteren</a:t>
            </a:r>
            <a:endParaRPr lang="en-GB" dirty="0"/>
          </a:p>
        </p:txBody>
      </p:sp>
      <p:sp>
        <p:nvSpPr>
          <p:cNvPr id="2" name="Text Placeholder 5"/>
          <p:cNvSpPr>
            <a:spLocks noGrp="1"/>
          </p:cNvSpPr>
          <p:nvPr>
            <p:ph type="body" sz="quarter" idx="11"/>
          </p:nvPr>
        </p:nvSpPr>
        <p:spPr>
          <a:xfrm>
            <a:off x="476977" y="4192341"/>
            <a:ext cx="5735949" cy="1773609"/>
          </a:xfrm>
        </p:spPr>
        <p:txBody>
          <a:bodyPr/>
          <a:lstStyle>
            <a:lvl1pPr marL="0" indent="0">
              <a:buFontTx/>
              <a:buNone/>
              <a:defRPr>
                <a:solidFill>
                  <a:schemeClr val="accent1"/>
                </a:solidFill>
              </a:defRPr>
            </a:lvl1pPr>
            <a:lvl2pPr marL="355600" indent="0">
              <a:buFontTx/>
              <a:buNone/>
              <a:defRPr>
                <a:solidFill>
                  <a:schemeClr val="accent1"/>
                </a:solidFill>
              </a:defRPr>
            </a:lvl2pPr>
            <a:lvl3pPr marL="719138" indent="0">
              <a:buFontTx/>
              <a:buNone/>
              <a:defRPr>
                <a:solidFill>
                  <a:schemeClr val="accent1"/>
                </a:solidFill>
              </a:defRPr>
            </a:lvl3pPr>
            <a:lvl4pPr marL="1074738" indent="0">
              <a:buFontTx/>
              <a:buNone/>
              <a:defRPr>
                <a:solidFill>
                  <a:schemeClr val="accent1"/>
                </a:solidFill>
              </a:defRPr>
            </a:lvl4pPr>
            <a:lvl5pPr marL="1347787" indent="0">
              <a:buFontTx/>
              <a:buNone/>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0799772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PRES-VAC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A01F8CE-5C68-F0A7-B491-2A90D02868AA}"/>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CA410D3-F08E-60C1-FC9D-F8A034E1F101}"/>
              </a:ext>
            </a:extLst>
          </p:cNvPr>
          <p:cNvSpPr>
            <a:spLocks noGrp="1"/>
          </p:cNvSpPr>
          <p:nvPr>
            <p:ph type="sldNum" sz="quarter" idx="11"/>
          </p:nvPr>
        </p:nvSpPr>
        <p:spPr/>
        <p:txBody>
          <a:bodyPr/>
          <a:lstStyle>
            <a:lvl1pPr>
              <a:defRPr/>
            </a:lvl1pPr>
          </a:lstStyle>
          <a:p>
            <a:pPr>
              <a:defRPr/>
            </a:pPr>
            <a:fld id="{8640B9B6-EA90-435E-B7FE-FEF9AAD3DA20}" type="slidenum">
              <a:rPr lang="en-GB"/>
              <a:pPr>
                <a:defRPr/>
              </a:pPr>
              <a:t>‹#›</a:t>
            </a:fld>
            <a:endParaRPr lang="en-GB"/>
          </a:p>
        </p:txBody>
      </p:sp>
    </p:spTree>
    <p:extLst>
      <p:ext uri="{BB962C8B-B14F-4D97-AF65-F5344CB8AC3E}">
        <p14:creationId xmlns:p14="http://schemas.microsoft.com/office/powerpoint/2010/main" val="426238001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PRES-VAC Title and content Full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DA37AC8-F3FA-1A46-DD45-EFF402A9D0C6}"/>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615DA54-6F3C-6B60-4CA9-DB2CA558648F}"/>
              </a:ext>
            </a:extLst>
          </p:cNvPr>
          <p:cNvSpPr>
            <a:spLocks noGrp="1"/>
          </p:cNvSpPr>
          <p:nvPr>
            <p:ph type="sldNum" sz="quarter" idx="11"/>
          </p:nvPr>
        </p:nvSpPr>
        <p:spPr/>
        <p:txBody>
          <a:bodyPr/>
          <a:lstStyle>
            <a:lvl1pPr>
              <a:defRPr/>
            </a:lvl1pPr>
          </a:lstStyle>
          <a:p>
            <a:pPr>
              <a:defRPr/>
            </a:pPr>
            <a:fld id="{04AEDEBE-B1C6-47A2-A031-9B40ABACFAD5}" type="slidenum">
              <a:rPr lang="en-GB"/>
              <a:pPr>
                <a:defRPr/>
              </a:pPr>
              <a:t>‹#›</a:t>
            </a:fld>
            <a:endParaRPr lang="en-GB"/>
          </a:p>
        </p:txBody>
      </p:sp>
    </p:spTree>
    <p:extLst>
      <p:ext uri="{BB962C8B-B14F-4D97-AF65-F5344CB8AC3E}">
        <p14:creationId xmlns:p14="http://schemas.microsoft.com/office/powerpoint/2010/main" val="264524134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ES-VAC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5CE8CEAC-501F-1C23-D1FD-7F321FF8926D}"/>
              </a:ext>
            </a:extLst>
          </p:cNvPr>
          <p:cNvSpPr>
            <a:spLocks noGrp="1"/>
          </p:cNvSpPr>
          <p:nvPr>
            <p:ph type="ftr" sz="quarter" idx="14"/>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7F94638-6326-5358-62FE-8F2501C0DFA5}"/>
              </a:ext>
            </a:extLst>
          </p:cNvPr>
          <p:cNvSpPr>
            <a:spLocks noGrp="1"/>
          </p:cNvSpPr>
          <p:nvPr>
            <p:ph type="sldNum" sz="quarter" idx="15"/>
          </p:nvPr>
        </p:nvSpPr>
        <p:spPr/>
        <p:txBody>
          <a:bodyPr/>
          <a:lstStyle>
            <a:lvl1pPr>
              <a:defRPr/>
            </a:lvl1pPr>
          </a:lstStyle>
          <a:p>
            <a:pPr>
              <a:defRPr/>
            </a:pPr>
            <a:fld id="{239D90BE-766B-43F0-A59F-8FBC7C67965D}" type="slidenum">
              <a:rPr lang="en-GB"/>
              <a:pPr>
                <a:defRPr/>
              </a:pPr>
              <a:t>‹#›</a:t>
            </a:fld>
            <a:endParaRPr lang="en-GB"/>
          </a:p>
        </p:txBody>
      </p:sp>
    </p:spTree>
    <p:extLst>
      <p:ext uri="{BB962C8B-B14F-4D97-AF65-F5344CB8AC3E}">
        <p14:creationId xmlns:p14="http://schemas.microsoft.com/office/powerpoint/2010/main" val="302859542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ES-VAC Headline Only">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t>Klik for at redigere titeltypografien i masteren</a:t>
            </a:r>
            <a:endParaRPr lang="en-GB" dirty="0"/>
          </a:p>
        </p:txBody>
      </p:sp>
      <p:sp>
        <p:nvSpPr>
          <p:cNvPr id="2" name="Footer Placeholder 4">
            <a:extLst>
              <a:ext uri="{FF2B5EF4-FFF2-40B4-BE49-F238E27FC236}">
                <a16:creationId xmlns:a16="http://schemas.microsoft.com/office/drawing/2014/main" id="{D2C5D791-CA56-9BE1-9CEB-0EF24F4B79FB}"/>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5">
            <a:extLst>
              <a:ext uri="{FF2B5EF4-FFF2-40B4-BE49-F238E27FC236}">
                <a16:creationId xmlns:a16="http://schemas.microsoft.com/office/drawing/2014/main" id="{47EFC17B-FFE7-A8CE-F22C-2485E7802993}"/>
              </a:ext>
            </a:extLst>
          </p:cNvPr>
          <p:cNvSpPr>
            <a:spLocks noGrp="1"/>
          </p:cNvSpPr>
          <p:nvPr>
            <p:ph type="sldNum" sz="quarter" idx="11"/>
          </p:nvPr>
        </p:nvSpPr>
        <p:spPr/>
        <p:txBody>
          <a:bodyPr/>
          <a:lstStyle>
            <a:lvl1pPr>
              <a:defRPr/>
            </a:lvl1pPr>
          </a:lstStyle>
          <a:p>
            <a:pPr>
              <a:defRPr/>
            </a:pPr>
            <a:fld id="{B6DEC259-70C2-4A76-93E0-3F367D4F8E4E}" type="slidenum">
              <a:rPr lang="en-GB"/>
              <a:pPr>
                <a:defRPr/>
              </a:pPr>
              <a:t>‹#›</a:t>
            </a:fld>
            <a:endParaRPr lang="en-GB"/>
          </a:p>
        </p:txBody>
      </p:sp>
    </p:spTree>
    <p:extLst>
      <p:ext uri="{BB962C8B-B14F-4D97-AF65-F5344CB8AC3E}">
        <p14:creationId xmlns:p14="http://schemas.microsoft.com/office/powerpoint/2010/main" val="40289663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ensato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48529957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ES-VAC Conten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2E26-9796-082E-E9E5-2C7C16690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2" r="75"/>
          <a:stretch>
            <a:fillRect/>
          </a:stretch>
        </p:blipFill>
        <p:spPr bwMode="auto">
          <a:xfrm>
            <a:off x="7940675" y="0"/>
            <a:ext cx="424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7C3AD51D-6AC9-7293-92FF-A4FABCBCE293}"/>
              </a:ext>
            </a:extLst>
          </p:cNvPr>
          <p:cNvSpPr/>
          <p:nvPr/>
        </p:nvSpPr>
        <p:spPr>
          <a:xfrm rot="16200000">
            <a:off x="6622142" y="1291554"/>
            <a:ext cx="6860297" cy="427259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5" name="GOMG logo">
            <a:extLst>
              <a:ext uri="{FF2B5EF4-FFF2-40B4-BE49-F238E27FC236}">
                <a16:creationId xmlns:a16="http://schemas.microsoft.com/office/drawing/2014/main" id="{4C33CFB9-3E23-D223-D955-63C4A8EF8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6">
            <a:extLst>
              <a:ext uri="{FF2B5EF4-FFF2-40B4-BE49-F238E27FC236}">
                <a16:creationId xmlns:a16="http://schemas.microsoft.com/office/drawing/2014/main" id="{03D4AD15-E37C-C0E2-CFDA-1AD2D0F8D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Content Placeholder 2"/>
          <p:cNvSpPr>
            <a:spLocks noGrp="1"/>
          </p:cNvSpPr>
          <p:nvPr>
            <p:ph idx="1"/>
          </p:nvPr>
        </p:nvSpPr>
        <p:spPr>
          <a:xfrm>
            <a:off x="468001"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ladsholder til sidefod 3">
            <a:extLst>
              <a:ext uri="{FF2B5EF4-FFF2-40B4-BE49-F238E27FC236}">
                <a16:creationId xmlns:a16="http://schemas.microsoft.com/office/drawing/2014/main" id="{0B91A87C-135A-0818-ADC5-24F1AC3A7785}"/>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4">
            <a:extLst>
              <a:ext uri="{FF2B5EF4-FFF2-40B4-BE49-F238E27FC236}">
                <a16:creationId xmlns:a16="http://schemas.microsoft.com/office/drawing/2014/main" id="{56069412-47AB-E0D6-D572-A6515ABE81EB}"/>
              </a:ext>
            </a:extLst>
          </p:cNvPr>
          <p:cNvSpPr>
            <a:spLocks noGrp="1"/>
          </p:cNvSpPr>
          <p:nvPr>
            <p:ph type="sldNum" sz="quarter" idx="11"/>
          </p:nvPr>
        </p:nvSpPr>
        <p:spPr/>
        <p:txBody>
          <a:bodyPr/>
          <a:lstStyle>
            <a:lvl1pPr>
              <a:defRPr/>
            </a:lvl1pPr>
          </a:lstStyle>
          <a:p>
            <a:pPr>
              <a:defRPr/>
            </a:pPr>
            <a:fld id="{648DFDEC-4580-4F55-BEA8-CEB356944167}" type="slidenum">
              <a:rPr lang="en-GB"/>
              <a:pPr>
                <a:defRPr/>
              </a:pPr>
              <a:t>‹#›</a:t>
            </a:fld>
            <a:endParaRPr lang="en-GB"/>
          </a:p>
        </p:txBody>
      </p:sp>
    </p:spTree>
    <p:extLst>
      <p:ext uri="{BB962C8B-B14F-4D97-AF65-F5344CB8AC3E}">
        <p14:creationId xmlns:p14="http://schemas.microsoft.com/office/powerpoint/2010/main" val="212989303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ES-VAC 1 Content and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4563B82-015E-3CD1-F519-15FAE41FA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1"/>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A4B35E66-A2A8-0966-1F38-9189FF5BE72F}"/>
              </a:ext>
            </a:extLst>
          </p:cNvPr>
          <p:cNvSpPr/>
          <p:nvPr/>
        </p:nvSpPr>
        <p:spPr>
          <a:xfrm rot="16200000">
            <a:off x="6625555" y="1291555"/>
            <a:ext cx="6860297" cy="427259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DF659814-E32A-633A-E95E-8946DEF00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
            <a:extLst>
              <a:ext uri="{FF2B5EF4-FFF2-40B4-BE49-F238E27FC236}">
                <a16:creationId xmlns:a16="http://schemas.microsoft.com/office/drawing/2014/main" id="{64E3D39E-6CD1-09A5-F2AF-B085DE0CD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F31AE782-BB71-DE85-F9DC-C7A6934D26F6}"/>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906EC145-8BF9-386E-20CF-D9F10F7A438E}"/>
              </a:ext>
            </a:extLst>
          </p:cNvPr>
          <p:cNvSpPr>
            <a:spLocks noGrp="1"/>
          </p:cNvSpPr>
          <p:nvPr>
            <p:ph type="sldNum" sz="quarter" idx="11"/>
          </p:nvPr>
        </p:nvSpPr>
        <p:spPr/>
        <p:txBody>
          <a:bodyPr/>
          <a:lstStyle>
            <a:lvl1pPr>
              <a:defRPr/>
            </a:lvl1pPr>
          </a:lstStyle>
          <a:p>
            <a:pPr>
              <a:defRPr/>
            </a:pPr>
            <a:fld id="{618F1458-F66F-470A-A428-3F98134C69DE}" type="slidenum">
              <a:rPr lang="en-GB"/>
              <a:pPr>
                <a:defRPr/>
              </a:pPr>
              <a:t>‹#›</a:t>
            </a:fld>
            <a:endParaRPr lang="en-GB"/>
          </a:p>
        </p:txBody>
      </p:sp>
    </p:spTree>
    <p:extLst>
      <p:ext uri="{BB962C8B-B14F-4D97-AF65-F5344CB8AC3E}">
        <p14:creationId xmlns:p14="http://schemas.microsoft.com/office/powerpoint/2010/main" val="36449893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ES-VAC 2 Content and Image">
    <p:spTree>
      <p:nvGrpSpPr>
        <p:cNvPr id="1" name=""/>
        <p:cNvGrpSpPr/>
        <p:nvPr/>
      </p:nvGrpSpPr>
      <p:grpSpPr>
        <a:xfrm>
          <a:off x="0" y="0"/>
          <a:ext cx="0" cy="0"/>
          <a:chOff x="0" y="0"/>
          <a:chExt cx="0" cy="0"/>
        </a:xfrm>
      </p:grpSpPr>
      <p:pic>
        <p:nvPicPr>
          <p:cNvPr id="2" name="Picture 9" descr="A person standing next to a machine&#10;&#10;Description automatically generated with low confidence">
            <a:extLst>
              <a:ext uri="{FF2B5EF4-FFF2-40B4-BE49-F238E27FC236}">
                <a16:creationId xmlns:a16="http://schemas.microsoft.com/office/drawing/2014/main" id="{5E29CEC6-DAE6-D716-DC71-8E4D9F69F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985"/>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9F60FBD1-BF56-ED8D-4186-D8231A9E40D5}"/>
              </a:ext>
            </a:extLst>
          </p:cNvPr>
          <p:cNvSpPr/>
          <p:nvPr/>
        </p:nvSpPr>
        <p:spPr>
          <a:xfrm rot="16200000">
            <a:off x="6638924"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248C95BD-A6E2-24CF-400B-184EA953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5741EE27-625B-AC95-F555-F009C8C10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73ED4239-7966-1AFD-D903-A5BE76D762EC}"/>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E02E1A9E-2111-37D8-0BE1-31688CF7E4D5}"/>
              </a:ext>
            </a:extLst>
          </p:cNvPr>
          <p:cNvSpPr>
            <a:spLocks noGrp="1"/>
          </p:cNvSpPr>
          <p:nvPr>
            <p:ph type="sldNum" sz="quarter" idx="11"/>
          </p:nvPr>
        </p:nvSpPr>
        <p:spPr/>
        <p:txBody>
          <a:bodyPr/>
          <a:lstStyle>
            <a:lvl1pPr>
              <a:defRPr/>
            </a:lvl1pPr>
          </a:lstStyle>
          <a:p>
            <a:pPr>
              <a:defRPr/>
            </a:pPr>
            <a:fld id="{10794EB6-9023-4BDB-98BE-A93591570629}" type="slidenum">
              <a:rPr lang="en-GB"/>
              <a:pPr>
                <a:defRPr/>
              </a:pPr>
              <a:t>‹#›</a:t>
            </a:fld>
            <a:endParaRPr lang="en-GB"/>
          </a:p>
        </p:txBody>
      </p:sp>
    </p:spTree>
    <p:extLst>
      <p:ext uri="{BB962C8B-B14F-4D97-AF65-F5344CB8AC3E}">
        <p14:creationId xmlns:p14="http://schemas.microsoft.com/office/powerpoint/2010/main" val="14921333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ES-VAC History timeline">
    <p:spTree>
      <p:nvGrpSpPr>
        <p:cNvPr id="1" name=""/>
        <p:cNvGrpSpPr/>
        <p:nvPr/>
      </p:nvGrpSpPr>
      <p:grpSpPr>
        <a:xfrm>
          <a:off x="0" y="0"/>
          <a:ext cx="0" cy="0"/>
          <a:chOff x="0" y="0"/>
          <a:chExt cx="0" cy="0"/>
        </a:xfrm>
      </p:grpSpPr>
      <p:pic>
        <p:nvPicPr>
          <p:cNvPr id="3" name="Picture 59">
            <a:extLst>
              <a:ext uri="{FF2B5EF4-FFF2-40B4-BE49-F238E27FC236}">
                <a16:creationId xmlns:a16="http://schemas.microsoft.com/office/drawing/2014/main" id="{D3F85E1F-15EB-808E-8F2D-7A8ACDCDB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31" t="18329" r="8881" b="59229"/>
          <a:stretch>
            <a:fillRect/>
          </a:stretch>
        </p:blipFill>
        <p:spPr bwMode="auto">
          <a:xfrm>
            <a:off x="1588" y="4384675"/>
            <a:ext cx="12190412"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3D628675-D498-4838-398A-C98C6DD52BEC}"/>
              </a:ext>
            </a:extLst>
          </p:cNvPr>
          <p:cNvSpPr/>
          <p:nvPr/>
        </p:nvSpPr>
        <p:spPr>
          <a:xfrm>
            <a:off x="0" y="438032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5" name="Straight Connector 2">
            <a:extLst>
              <a:ext uri="{FF2B5EF4-FFF2-40B4-BE49-F238E27FC236}">
                <a16:creationId xmlns:a16="http://schemas.microsoft.com/office/drawing/2014/main" id="{5DEE6524-1CCC-3049-E389-1C02A14B2ECE}"/>
              </a:ext>
            </a:extLst>
          </p:cNvPr>
          <p:cNvCxnSpPr>
            <a:cxnSpLocks/>
          </p:cNvCxnSpPr>
          <p:nvPr/>
        </p:nvCxnSpPr>
        <p:spPr>
          <a:xfrm>
            <a:off x="609600" y="4205288"/>
            <a:ext cx="1110932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7">
            <a:extLst>
              <a:ext uri="{FF2B5EF4-FFF2-40B4-BE49-F238E27FC236}">
                <a16:creationId xmlns:a16="http://schemas.microsoft.com/office/drawing/2014/main" id="{B6A9E930-A86A-74D3-5D5A-F1486FFBA5D5}"/>
              </a:ext>
            </a:extLst>
          </p:cNvPr>
          <p:cNvSpPr/>
          <p:nvPr/>
        </p:nvSpPr>
        <p:spPr>
          <a:xfrm>
            <a:off x="463550" y="4059238"/>
            <a:ext cx="292100"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7" name="Oval 34">
            <a:extLst>
              <a:ext uri="{FF2B5EF4-FFF2-40B4-BE49-F238E27FC236}">
                <a16:creationId xmlns:a16="http://schemas.microsoft.com/office/drawing/2014/main" id="{A41BCD53-8E30-9BAE-A817-DD61A1511ED4}"/>
              </a:ext>
            </a:extLst>
          </p:cNvPr>
          <p:cNvSpPr/>
          <p:nvPr/>
        </p:nvSpPr>
        <p:spPr>
          <a:xfrm>
            <a:off x="11310938"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8" name="Oval 35">
            <a:extLst>
              <a:ext uri="{FF2B5EF4-FFF2-40B4-BE49-F238E27FC236}">
                <a16:creationId xmlns:a16="http://schemas.microsoft.com/office/drawing/2014/main" id="{AF1BAC06-E517-99F7-2D85-ADB66C289F87}"/>
              </a:ext>
            </a:extLst>
          </p:cNvPr>
          <p:cNvSpPr/>
          <p:nvPr/>
        </p:nvSpPr>
        <p:spPr>
          <a:xfrm>
            <a:off x="10625138"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9" name="Straight Connector 36">
            <a:extLst>
              <a:ext uri="{FF2B5EF4-FFF2-40B4-BE49-F238E27FC236}">
                <a16:creationId xmlns:a16="http://schemas.microsoft.com/office/drawing/2014/main" id="{399F7E19-BC2D-B76F-30B0-9EC905C78BBA}"/>
              </a:ext>
            </a:extLst>
          </p:cNvPr>
          <p:cNvCxnSpPr>
            <a:cxnSpLocks/>
          </p:cNvCxnSpPr>
          <p:nvPr/>
        </p:nvCxnSpPr>
        <p:spPr>
          <a:xfrm flipV="1">
            <a:off x="609600" y="1668463"/>
            <a:ext cx="0" cy="2387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37">
            <a:extLst>
              <a:ext uri="{FF2B5EF4-FFF2-40B4-BE49-F238E27FC236}">
                <a16:creationId xmlns:a16="http://schemas.microsoft.com/office/drawing/2014/main" id="{615A413F-0919-7C28-1C22-021318BA29AD}"/>
              </a:ext>
            </a:extLst>
          </p:cNvPr>
          <p:cNvSpPr txBox="1">
            <a:spLocks noChangeArrowheads="1"/>
          </p:cNvSpPr>
          <p:nvPr/>
        </p:nvSpPr>
        <p:spPr bwMode="auto">
          <a:xfrm>
            <a:off x="609600" y="1579563"/>
            <a:ext cx="2019300"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1952</a:t>
            </a:r>
          </a:p>
          <a:p>
            <a:pPr eaLnBrk="1" hangingPunct="1">
              <a:defRPr/>
            </a:pPr>
            <a:r>
              <a:rPr lang="en-GB" altLang="da-DK" sz="1200">
                <a:solidFill>
                  <a:schemeClr val="accent1"/>
                </a:solidFill>
              </a:rPr>
              <a:t>Pres-Vac Engineering  </a:t>
            </a:r>
          </a:p>
          <a:p>
            <a:pPr eaLnBrk="1" hangingPunct="1">
              <a:defRPr/>
            </a:pPr>
            <a:r>
              <a:rPr lang="en-GB" altLang="da-DK" sz="1200">
                <a:solidFill>
                  <a:schemeClr val="accent1"/>
                </a:solidFill>
              </a:rPr>
              <a:t>founded</a:t>
            </a:r>
            <a:endParaRPr lang="LID4096" altLang="da-DK" sz="1200">
              <a:solidFill>
                <a:schemeClr val="accent1"/>
              </a:solidFill>
            </a:endParaRPr>
          </a:p>
        </p:txBody>
      </p:sp>
      <p:cxnSp>
        <p:nvCxnSpPr>
          <p:cNvPr id="11" name="Straight Connector 38">
            <a:extLst>
              <a:ext uri="{FF2B5EF4-FFF2-40B4-BE49-F238E27FC236}">
                <a16:creationId xmlns:a16="http://schemas.microsoft.com/office/drawing/2014/main" id="{1026BF52-B638-F3E9-52D0-4769C9264716}"/>
              </a:ext>
            </a:extLst>
          </p:cNvPr>
          <p:cNvCxnSpPr>
            <a:cxnSpLocks/>
          </p:cNvCxnSpPr>
          <p:nvPr/>
        </p:nvCxnSpPr>
        <p:spPr>
          <a:xfrm flipV="1">
            <a:off x="1785938" y="3117850"/>
            <a:ext cx="0" cy="9477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39">
            <a:extLst>
              <a:ext uri="{FF2B5EF4-FFF2-40B4-BE49-F238E27FC236}">
                <a16:creationId xmlns:a16="http://schemas.microsoft.com/office/drawing/2014/main" id="{D0244328-FCDF-B0B5-CE94-97B94CECC6FB}"/>
              </a:ext>
            </a:extLst>
          </p:cNvPr>
          <p:cNvSpPr txBox="1">
            <a:spLocks noChangeArrowheads="1"/>
          </p:cNvSpPr>
          <p:nvPr/>
        </p:nvSpPr>
        <p:spPr bwMode="auto">
          <a:xfrm>
            <a:off x="9685338" y="952500"/>
            <a:ext cx="1763712"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2021</a:t>
            </a:r>
          </a:p>
          <a:p>
            <a:pPr algn="r" eaLnBrk="1" hangingPunct="1">
              <a:defRPr/>
            </a:pPr>
            <a:r>
              <a:rPr lang="en-GB" altLang="da-DK" sz="1200">
                <a:solidFill>
                  <a:schemeClr val="accent1"/>
                </a:solidFill>
              </a:rPr>
              <a:t>G&amp;O Maritime Group </a:t>
            </a:r>
          </a:p>
          <a:p>
            <a:pPr algn="r" eaLnBrk="1" hangingPunct="1">
              <a:defRPr/>
            </a:pPr>
            <a:r>
              <a:rPr lang="en-GB" altLang="da-DK" sz="1200">
                <a:solidFill>
                  <a:schemeClr val="accent1"/>
                </a:solidFill>
              </a:rPr>
              <a:t>acquired by Polaris</a:t>
            </a:r>
            <a:endParaRPr lang="LID4096" altLang="da-DK" sz="1200">
              <a:solidFill>
                <a:schemeClr val="accent1"/>
              </a:solidFill>
            </a:endParaRPr>
          </a:p>
        </p:txBody>
      </p:sp>
      <p:sp>
        <p:nvSpPr>
          <p:cNvPr id="13" name="TextBox 40">
            <a:extLst>
              <a:ext uri="{FF2B5EF4-FFF2-40B4-BE49-F238E27FC236}">
                <a16:creationId xmlns:a16="http://schemas.microsoft.com/office/drawing/2014/main" id="{12539E1E-96FC-2F38-CE64-51EB0617D2DA}"/>
              </a:ext>
            </a:extLst>
          </p:cNvPr>
          <p:cNvSpPr txBox="1">
            <a:spLocks noChangeArrowheads="1"/>
          </p:cNvSpPr>
          <p:nvPr/>
        </p:nvSpPr>
        <p:spPr bwMode="auto">
          <a:xfrm>
            <a:off x="8997950" y="1824038"/>
            <a:ext cx="1765300"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2016</a:t>
            </a:r>
          </a:p>
          <a:p>
            <a:pPr algn="r" eaLnBrk="1" hangingPunct="1">
              <a:defRPr/>
            </a:pPr>
            <a:r>
              <a:rPr lang="en-GB" altLang="da-DK" sz="1200">
                <a:solidFill>
                  <a:schemeClr val="accent1"/>
                </a:solidFill>
              </a:rPr>
              <a:t>Pres-Vac acquired by G&amp;O Maritime Group </a:t>
            </a:r>
          </a:p>
        </p:txBody>
      </p:sp>
      <p:sp>
        <p:nvSpPr>
          <p:cNvPr id="14" name="TextBox 41">
            <a:extLst>
              <a:ext uri="{FF2B5EF4-FFF2-40B4-BE49-F238E27FC236}">
                <a16:creationId xmlns:a16="http://schemas.microsoft.com/office/drawing/2014/main" id="{6F493991-5027-23E5-2DB3-00D52450FC01}"/>
              </a:ext>
            </a:extLst>
          </p:cNvPr>
          <p:cNvSpPr txBox="1">
            <a:spLocks noChangeArrowheads="1"/>
          </p:cNvSpPr>
          <p:nvPr/>
        </p:nvSpPr>
        <p:spPr bwMode="auto">
          <a:xfrm>
            <a:off x="609600" y="2162175"/>
            <a:ext cx="2917825"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a:solidFill>
                  <a:schemeClr val="accent1"/>
                </a:solidFill>
              </a:rPr>
              <a:t>The Pres-Vac valve was the first valve of its kind on the market and revolutionised the tanker shipping industry </a:t>
            </a:r>
            <a:endParaRPr lang="LID4096" altLang="da-DK" sz="1200">
              <a:solidFill>
                <a:schemeClr val="accent1"/>
              </a:solidFill>
            </a:endParaRPr>
          </a:p>
        </p:txBody>
      </p:sp>
      <p:sp>
        <p:nvSpPr>
          <p:cNvPr id="15" name="TextBox 42">
            <a:extLst>
              <a:ext uri="{FF2B5EF4-FFF2-40B4-BE49-F238E27FC236}">
                <a16:creationId xmlns:a16="http://schemas.microsoft.com/office/drawing/2014/main" id="{7551A8DF-4086-0383-4F38-10745AF7D933}"/>
              </a:ext>
            </a:extLst>
          </p:cNvPr>
          <p:cNvSpPr txBox="1">
            <a:spLocks noChangeArrowheads="1"/>
          </p:cNvSpPr>
          <p:nvPr/>
        </p:nvSpPr>
        <p:spPr bwMode="auto">
          <a:xfrm>
            <a:off x="1784350" y="3055938"/>
            <a:ext cx="2493963" cy="8318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1966</a:t>
            </a:r>
          </a:p>
          <a:p>
            <a:pPr eaLnBrk="1" hangingPunct="1">
              <a:defRPr/>
            </a:pPr>
            <a:r>
              <a:rPr lang="en-GB" altLang="da-DK" sz="1200">
                <a:solidFill>
                  <a:schemeClr val="accent1"/>
                </a:solidFill>
              </a:rPr>
              <a:t>Pres-Vac Headquarter &amp; production facilities moved to Allerød, </a:t>
            </a:r>
          </a:p>
          <a:p>
            <a:pPr eaLnBrk="1" hangingPunct="1">
              <a:defRPr/>
            </a:pPr>
            <a:r>
              <a:rPr lang="en-GB" altLang="da-DK" sz="1200">
                <a:solidFill>
                  <a:schemeClr val="accent1"/>
                </a:solidFill>
              </a:rPr>
              <a:t>G&amp;O Maritime’s current location</a:t>
            </a:r>
            <a:endParaRPr lang="LID4096" altLang="da-DK" sz="1200">
              <a:solidFill>
                <a:schemeClr val="accent1"/>
              </a:solidFill>
            </a:endParaRPr>
          </a:p>
        </p:txBody>
      </p:sp>
      <p:sp>
        <p:nvSpPr>
          <p:cNvPr id="16" name="Oval 43">
            <a:extLst>
              <a:ext uri="{FF2B5EF4-FFF2-40B4-BE49-F238E27FC236}">
                <a16:creationId xmlns:a16="http://schemas.microsoft.com/office/drawing/2014/main" id="{53923CF6-766F-3A1D-36EF-56B82A3E9EA8}"/>
              </a:ext>
            </a:extLst>
          </p:cNvPr>
          <p:cNvSpPr/>
          <p:nvPr/>
        </p:nvSpPr>
        <p:spPr>
          <a:xfrm>
            <a:off x="4314825" y="4059238"/>
            <a:ext cx="293688"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17" name="Straight Connector 44">
            <a:extLst>
              <a:ext uri="{FF2B5EF4-FFF2-40B4-BE49-F238E27FC236}">
                <a16:creationId xmlns:a16="http://schemas.microsoft.com/office/drawing/2014/main" id="{7FBBD1DE-4128-414A-45E9-32EBC66441A3}"/>
              </a:ext>
            </a:extLst>
          </p:cNvPr>
          <p:cNvCxnSpPr>
            <a:cxnSpLocks/>
          </p:cNvCxnSpPr>
          <p:nvPr/>
        </p:nvCxnSpPr>
        <p:spPr>
          <a:xfrm flipV="1">
            <a:off x="4460875" y="1668463"/>
            <a:ext cx="0" cy="2387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45">
            <a:extLst>
              <a:ext uri="{FF2B5EF4-FFF2-40B4-BE49-F238E27FC236}">
                <a16:creationId xmlns:a16="http://schemas.microsoft.com/office/drawing/2014/main" id="{01443042-8616-E9CA-05E9-39C8254EC3F9}"/>
              </a:ext>
            </a:extLst>
          </p:cNvPr>
          <p:cNvSpPr txBox="1">
            <a:spLocks noChangeArrowheads="1"/>
          </p:cNvSpPr>
          <p:nvPr/>
        </p:nvSpPr>
        <p:spPr bwMode="auto">
          <a:xfrm>
            <a:off x="4460875" y="1585913"/>
            <a:ext cx="3046413" cy="6477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1985</a:t>
            </a:r>
          </a:p>
          <a:p>
            <a:pPr eaLnBrk="1" hangingPunct="1">
              <a:defRPr/>
            </a:pPr>
            <a:r>
              <a:rPr lang="en-GB" altLang="da-DK" sz="1200">
                <a:solidFill>
                  <a:schemeClr val="accent1"/>
                </a:solidFill>
              </a:rPr>
              <a:t>Pres-Vac launched 1HS valves. The product has been updated and improved since then</a:t>
            </a:r>
          </a:p>
        </p:txBody>
      </p:sp>
      <p:sp>
        <p:nvSpPr>
          <p:cNvPr id="19" name="Oval 46">
            <a:extLst>
              <a:ext uri="{FF2B5EF4-FFF2-40B4-BE49-F238E27FC236}">
                <a16:creationId xmlns:a16="http://schemas.microsoft.com/office/drawing/2014/main" id="{8C54FF40-5E99-832A-0BD7-9ED2222752E7}"/>
              </a:ext>
            </a:extLst>
          </p:cNvPr>
          <p:cNvSpPr/>
          <p:nvPr/>
        </p:nvSpPr>
        <p:spPr>
          <a:xfrm>
            <a:off x="5059363"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0" name="Straight Connector 47">
            <a:extLst>
              <a:ext uri="{FF2B5EF4-FFF2-40B4-BE49-F238E27FC236}">
                <a16:creationId xmlns:a16="http://schemas.microsoft.com/office/drawing/2014/main" id="{4D143E55-C273-0318-4A21-E1983521962A}"/>
              </a:ext>
            </a:extLst>
          </p:cNvPr>
          <p:cNvCxnSpPr>
            <a:cxnSpLocks/>
          </p:cNvCxnSpPr>
          <p:nvPr/>
        </p:nvCxnSpPr>
        <p:spPr>
          <a:xfrm flipV="1">
            <a:off x="5202238" y="2466975"/>
            <a:ext cx="0" cy="15954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48">
            <a:extLst>
              <a:ext uri="{FF2B5EF4-FFF2-40B4-BE49-F238E27FC236}">
                <a16:creationId xmlns:a16="http://schemas.microsoft.com/office/drawing/2014/main" id="{3585688C-A4B4-FFA9-71AA-3DD35D7FB23C}"/>
              </a:ext>
            </a:extLst>
          </p:cNvPr>
          <p:cNvSpPr txBox="1">
            <a:spLocks noChangeArrowheads="1"/>
          </p:cNvSpPr>
          <p:nvPr/>
        </p:nvSpPr>
        <p:spPr bwMode="auto">
          <a:xfrm>
            <a:off x="5202238" y="2378075"/>
            <a:ext cx="2709862" cy="8318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2001</a:t>
            </a:r>
          </a:p>
          <a:p>
            <a:pPr eaLnBrk="1" hangingPunct="1">
              <a:defRPr/>
            </a:pPr>
            <a:r>
              <a:rPr lang="en-GB" altLang="da-DK" sz="1200">
                <a:solidFill>
                  <a:schemeClr val="accent1"/>
                </a:solidFill>
              </a:rPr>
              <a:t>Launch of the HS-ISO valve. It is 3</a:t>
            </a:r>
            <a:r>
              <a:rPr lang="en-GB" altLang="da-DK" sz="1200" baseline="30000">
                <a:solidFill>
                  <a:schemeClr val="accent1"/>
                </a:solidFill>
              </a:rPr>
              <a:t>rd</a:t>
            </a:r>
            <a:r>
              <a:rPr lang="en-GB" altLang="da-DK" sz="1200">
                <a:solidFill>
                  <a:schemeClr val="accent1"/>
                </a:solidFill>
              </a:rPr>
              <a:t> generation of the PV-valve, and the first of its type to be non-oscillating.</a:t>
            </a:r>
          </a:p>
        </p:txBody>
      </p:sp>
      <p:cxnSp>
        <p:nvCxnSpPr>
          <p:cNvPr id="22" name="Straight Connector 49">
            <a:extLst>
              <a:ext uri="{FF2B5EF4-FFF2-40B4-BE49-F238E27FC236}">
                <a16:creationId xmlns:a16="http://schemas.microsoft.com/office/drawing/2014/main" id="{DA4FA9CA-ED89-A27C-3796-BE054ABF55E3}"/>
              </a:ext>
            </a:extLst>
          </p:cNvPr>
          <p:cNvCxnSpPr>
            <a:cxnSpLocks/>
          </p:cNvCxnSpPr>
          <p:nvPr/>
        </p:nvCxnSpPr>
        <p:spPr>
          <a:xfrm flipV="1">
            <a:off x="10777538" y="1917700"/>
            <a:ext cx="0" cy="21478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50">
            <a:extLst>
              <a:ext uri="{FF2B5EF4-FFF2-40B4-BE49-F238E27FC236}">
                <a16:creationId xmlns:a16="http://schemas.microsoft.com/office/drawing/2014/main" id="{5C9CA8B3-7E90-6B2E-89FA-7BBE10D523BD}"/>
              </a:ext>
            </a:extLst>
          </p:cNvPr>
          <p:cNvCxnSpPr>
            <a:cxnSpLocks/>
          </p:cNvCxnSpPr>
          <p:nvPr/>
        </p:nvCxnSpPr>
        <p:spPr>
          <a:xfrm flipH="1" flipV="1">
            <a:off x="11449050" y="1046163"/>
            <a:ext cx="7938" cy="302101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Oval 51">
            <a:extLst>
              <a:ext uri="{FF2B5EF4-FFF2-40B4-BE49-F238E27FC236}">
                <a16:creationId xmlns:a16="http://schemas.microsoft.com/office/drawing/2014/main" id="{32C9353B-E191-EFB7-13F8-77B28F63D912}"/>
              </a:ext>
            </a:extLst>
          </p:cNvPr>
          <p:cNvSpPr/>
          <p:nvPr/>
        </p:nvSpPr>
        <p:spPr>
          <a:xfrm>
            <a:off x="5930900" y="4046538"/>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5" name="Straight Connector 52">
            <a:extLst>
              <a:ext uri="{FF2B5EF4-FFF2-40B4-BE49-F238E27FC236}">
                <a16:creationId xmlns:a16="http://schemas.microsoft.com/office/drawing/2014/main" id="{168E34E8-8845-85CF-9AD2-89204400E3A7}"/>
              </a:ext>
            </a:extLst>
          </p:cNvPr>
          <p:cNvCxnSpPr>
            <a:cxnSpLocks/>
          </p:cNvCxnSpPr>
          <p:nvPr/>
        </p:nvCxnSpPr>
        <p:spPr>
          <a:xfrm flipV="1">
            <a:off x="6084888" y="3267075"/>
            <a:ext cx="0" cy="7826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53">
            <a:extLst>
              <a:ext uri="{FF2B5EF4-FFF2-40B4-BE49-F238E27FC236}">
                <a16:creationId xmlns:a16="http://schemas.microsoft.com/office/drawing/2014/main" id="{E96ADFC6-E719-7B18-770B-BC05FC63EA76}"/>
              </a:ext>
            </a:extLst>
          </p:cNvPr>
          <p:cNvSpPr txBox="1">
            <a:spLocks noChangeArrowheads="1"/>
          </p:cNvSpPr>
          <p:nvPr/>
        </p:nvSpPr>
        <p:spPr bwMode="auto">
          <a:xfrm>
            <a:off x="6083300" y="3173413"/>
            <a:ext cx="3065463" cy="830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2014</a:t>
            </a:r>
          </a:p>
          <a:p>
            <a:pPr eaLnBrk="1" hangingPunct="1">
              <a:defRPr/>
            </a:pPr>
            <a:r>
              <a:rPr lang="en-GB" altLang="da-DK" sz="1200">
                <a:solidFill>
                  <a:schemeClr val="accent1"/>
                </a:solidFill>
              </a:rPr>
              <a:t>Launch of the PV-ECO &amp; PV-VOC valves, compliant with ISO 16582:2010 and ATEX and meets zero unwanted emission requirements</a:t>
            </a:r>
            <a:endParaRPr lang="LID4096" altLang="da-DK" sz="1200">
              <a:solidFill>
                <a:schemeClr val="accent1"/>
              </a:solidFill>
            </a:endParaRPr>
          </a:p>
        </p:txBody>
      </p:sp>
      <p:sp>
        <p:nvSpPr>
          <p:cNvPr id="27" name="Oval 54">
            <a:extLst>
              <a:ext uri="{FF2B5EF4-FFF2-40B4-BE49-F238E27FC236}">
                <a16:creationId xmlns:a16="http://schemas.microsoft.com/office/drawing/2014/main" id="{0C86EDF1-6326-3D0F-CC12-869A834AFD9A}"/>
              </a:ext>
            </a:extLst>
          </p:cNvPr>
          <p:cNvSpPr/>
          <p:nvPr/>
        </p:nvSpPr>
        <p:spPr>
          <a:xfrm>
            <a:off x="1651000" y="4056063"/>
            <a:ext cx="293688"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8" name="Straight Connector 55">
            <a:extLst>
              <a:ext uri="{FF2B5EF4-FFF2-40B4-BE49-F238E27FC236}">
                <a16:creationId xmlns:a16="http://schemas.microsoft.com/office/drawing/2014/main" id="{326D053F-1967-BBAB-8F35-E4D8F20F0437}"/>
              </a:ext>
            </a:extLst>
          </p:cNvPr>
          <p:cNvCxnSpPr>
            <a:cxnSpLocks/>
          </p:cNvCxnSpPr>
          <p:nvPr/>
        </p:nvCxnSpPr>
        <p:spPr>
          <a:xfrm flipV="1">
            <a:off x="10121900" y="2681288"/>
            <a:ext cx="0" cy="13874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Oval 56">
            <a:extLst>
              <a:ext uri="{FF2B5EF4-FFF2-40B4-BE49-F238E27FC236}">
                <a16:creationId xmlns:a16="http://schemas.microsoft.com/office/drawing/2014/main" id="{704B62CB-045F-36D8-534E-2FE8877EA7A5}"/>
              </a:ext>
            </a:extLst>
          </p:cNvPr>
          <p:cNvSpPr/>
          <p:nvPr/>
        </p:nvSpPr>
        <p:spPr>
          <a:xfrm>
            <a:off x="9988550" y="4060825"/>
            <a:ext cx="293688" cy="293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30" name="TextBox 57">
            <a:extLst>
              <a:ext uri="{FF2B5EF4-FFF2-40B4-BE49-F238E27FC236}">
                <a16:creationId xmlns:a16="http://schemas.microsoft.com/office/drawing/2014/main" id="{7DBB69C0-842D-E7B8-AC0F-9CC80124F65D}"/>
              </a:ext>
            </a:extLst>
          </p:cNvPr>
          <p:cNvSpPr txBox="1">
            <a:spLocks noChangeArrowheads="1"/>
          </p:cNvSpPr>
          <p:nvPr/>
        </p:nvSpPr>
        <p:spPr bwMode="auto">
          <a:xfrm>
            <a:off x="7694613" y="2590800"/>
            <a:ext cx="2417762"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2018</a:t>
            </a:r>
          </a:p>
          <a:p>
            <a:pPr algn="r" eaLnBrk="1" hangingPunct="1">
              <a:defRPr/>
            </a:pPr>
            <a:r>
              <a:rPr lang="en-GB" altLang="da-DK" sz="1200">
                <a:solidFill>
                  <a:schemeClr val="accent1"/>
                </a:solidFill>
              </a:rPr>
              <a:t>Launch of Pres-Vac Air Vent Head, relevant for all vessel types</a:t>
            </a:r>
          </a:p>
        </p:txBody>
      </p:sp>
      <p:pic>
        <p:nvPicPr>
          <p:cNvPr id="31" name="GOMG logo">
            <a:extLst>
              <a:ext uri="{FF2B5EF4-FFF2-40B4-BE49-F238E27FC236}">
                <a16:creationId xmlns:a16="http://schemas.microsoft.com/office/drawing/2014/main" id="{980643AF-F3D7-B62A-1D99-E7133599B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titeltypografien i masteren</a:t>
            </a:r>
            <a:endParaRPr lang="en-GB" dirty="0"/>
          </a:p>
        </p:txBody>
      </p:sp>
      <p:sp>
        <p:nvSpPr>
          <p:cNvPr id="32" name="Pladsholder til sidefod 2">
            <a:extLst>
              <a:ext uri="{FF2B5EF4-FFF2-40B4-BE49-F238E27FC236}">
                <a16:creationId xmlns:a16="http://schemas.microsoft.com/office/drawing/2014/main" id="{BE7AA1F1-4C08-9CA9-FF87-CD82447224EA}"/>
              </a:ext>
            </a:extLst>
          </p:cNvPr>
          <p:cNvSpPr>
            <a:spLocks noGrp="1"/>
          </p:cNvSpPr>
          <p:nvPr>
            <p:ph type="ftr" sz="quarter" idx="10"/>
          </p:nvPr>
        </p:nvSpPr>
        <p:spPr/>
        <p:txBody>
          <a:bodyPr/>
          <a:lstStyle>
            <a:lvl1pPr>
              <a:defRPr/>
            </a:lvl1pPr>
          </a:lstStyle>
          <a:p>
            <a:pPr>
              <a:defRPr/>
            </a:pPr>
            <a:endParaRPr lang="en-GB"/>
          </a:p>
        </p:txBody>
      </p:sp>
      <p:sp>
        <p:nvSpPr>
          <p:cNvPr id="33" name="Pladsholder til slidenummer 3">
            <a:extLst>
              <a:ext uri="{FF2B5EF4-FFF2-40B4-BE49-F238E27FC236}">
                <a16:creationId xmlns:a16="http://schemas.microsoft.com/office/drawing/2014/main" id="{FFE89DDE-A4BC-3708-066F-3CC0A6C8DC30}"/>
              </a:ext>
            </a:extLst>
          </p:cNvPr>
          <p:cNvSpPr>
            <a:spLocks noGrp="1"/>
          </p:cNvSpPr>
          <p:nvPr>
            <p:ph type="sldNum" sz="quarter" idx="11"/>
          </p:nvPr>
        </p:nvSpPr>
        <p:spPr/>
        <p:txBody>
          <a:bodyPr/>
          <a:lstStyle>
            <a:lvl1pPr>
              <a:defRPr/>
            </a:lvl1pPr>
          </a:lstStyle>
          <a:p>
            <a:pPr>
              <a:defRPr/>
            </a:pPr>
            <a:fld id="{11A4F328-752C-4905-BEF6-C99413EDF2B7}" type="slidenum">
              <a:rPr lang="en-GB"/>
              <a:pPr>
                <a:defRPr/>
              </a:pPr>
              <a:t>‹#›</a:t>
            </a:fld>
            <a:endParaRPr lang="en-GB"/>
          </a:p>
        </p:txBody>
      </p:sp>
    </p:spTree>
    <p:extLst>
      <p:ext uri="{BB962C8B-B14F-4D97-AF65-F5344CB8AC3E}">
        <p14:creationId xmlns:p14="http://schemas.microsoft.com/office/powerpoint/2010/main" val="205398851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ES-VAC Contact">
    <p:spTree>
      <p:nvGrpSpPr>
        <p:cNvPr id="1" name=""/>
        <p:cNvGrpSpPr/>
        <p:nvPr/>
      </p:nvGrpSpPr>
      <p:grpSpPr>
        <a:xfrm>
          <a:off x="0" y="0"/>
          <a:ext cx="0" cy="0"/>
          <a:chOff x="0" y="0"/>
          <a:chExt cx="0" cy="0"/>
        </a:xfrm>
      </p:grpSpPr>
      <p:pic>
        <p:nvPicPr>
          <p:cNvPr id="2" name="Picture 9" descr="A picture containing water, wave, surfing, outdoor&#10;&#10;Description automatically generated">
            <a:extLst>
              <a:ext uri="{FF2B5EF4-FFF2-40B4-BE49-F238E27FC236}">
                <a16:creationId xmlns:a16="http://schemas.microsoft.com/office/drawing/2014/main" id="{286A25B6-2086-8736-944C-C7F0B6399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364" r="15765"/>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7FADC504-A4F0-88BC-2148-526940B76195}"/>
              </a:ext>
            </a:extLst>
          </p:cNvPr>
          <p:cNvSpPr/>
          <p:nvPr/>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D37372DE-02B1-FCA8-268D-69B6B31B8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
            <a:extLst>
              <a:ext uri="{FF2B5EF4-FFF2-40B4-BE49-F238E27FC236}">
                <a16:creationId xmlns:a16="http://schemas.microsoft.com/office/drawing/2014/main" id="{9F34FA87-33FC-8A86-4AB2-91FFBF873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F0A47CC5-BF51-B32B-35DA-3B98F44368C3}"/>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74C0FF90-C3ED-49D5-82EA-1C9439159259}"/>
              </a:ext>
            </a:extLst>
          </p:cNvPr>
          <p:cNvSpPr>
            <a:spLocks noGrp="1"/>
          </p:cNvSpPr>
          <p:nvPr>
            <p:ph type="sldNum" sz="quarter" idx="11"/>
          </p:nvPr>
        </p:nvSpPr>
        <p:spPr/>
        <p:txBody>
          <a:bodyPr/>
          <a:lstStyle>
            <a:lvl1pPr>
              <a:defRPr/>
            </a:lvl1pPr>
          </a:lstStyle>
          <a:p>
            <a:pPr>
              <a:defRPr/>
            </a:pPr>
            <a:fld id="{5CE8CD36-2BC4-4FDC-BFFC-D64AE8A1EEFB}" type="slidenum">
              <a:rPr lang="en-GB"/>
              <a:pPr>
                <a:defRPr/>
              </a:pPr>
              <a:t>‹#›</a:t>
            </a:fld>
            <a:endParaRPr lang="en-GB"/>
          </a:p>
        </p:txBody>
      </p:sp>
    </p:spTree>
    <p:extLst>
      <p:ext uri="{BB962C8B-B14F-4D97-AF65-F5344CB8AC3E}">
        <p14:creationId xmlns:p14="http://schemas.microsoft.com/office/powerpoint/2010/main" val="976301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rvices - Front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900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68000" y="3420000"/>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Service Management</a:t>
            </a:r>
            <a:endParaRPr lang="en-DK" sz="1200" b="1" dirty="0">
              <a:solidFill>
                <a:schemeClr val="bg1"/>
              </a:solidFill>
            </a:endParaRPr>
          </a:p>
        </p:txBody>
      </p:sp>
      <p:sp>
        <p:nvSpPr>
          <p:cNvPr id="6" name="Text Placeholder 5">
            <a:extLst>
              <a:ext uri="{FF2B5EF4-FFF2-40B4-BE49-F238E27FC236}">
                <a16:creationId xmlns:a16="http://schemas.microsoft.com/office/drawing/2014/main" id="{849FEC7F-D6C7-F0B3-C55E-6559AD162D21}"/>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1" name="Graphic 10">
            <a:extLst>
              <a:ext uri="{FF2B5EF4-FFF2-40B4-BE49-F238E27FC236}">
                <a16:creationId xmlns:a16="http://schemas.microsoft.com/office/drawing/2014/main" id="{9245DAE5-5B13-4A58-D358-888F8252BB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0241" y="387099"/>
            <a:ext cx="1370572" cy="93600"/>
          </a:xfrm>
          <a:prstGeom prst="rect">
            <a:avLst/>
          </a:prstGeom>
        </p:spPr>
      </p:pic>
      <p:pic>
        <p:nvPicPr>
          <p:cNvPr id="9" name="Picture 8" descr="A white and black logo&#10;&#10;Description automatically generated">
            <a:extLst>
              <a:ext uri="{FF2B5EF4-FFF2-40B4-BE49-F238E27FC236}">
                <a16:creationId xmlns:a16="http://schemas.microsoft.com/office/drawing/2014/main" id="{B63C53D2-5D36-E170-738F-9CA425AE305E}"/>
              </a:ext>
            </a:extLst>
          </p:cNvPr>
          <p:cNvPicPr>
            <a:picLocks noChangeAspect="1"/>
          </p:cNvPicPr>
          <p:nvPr userDrawn="1"/>
        </p:nvPicPr>
        <p:blipFill>
          <a:blip r:embed="rId6"/>
          <a:stretch>
            <a:fillRect/>
          </a:stretch>
        </p:blipFill>
        <p:spPr>
          <a:xfrm>
            <a:off x="350608" y="253899"/>
            <a:ext cx="352606" cy="360000"/>
          </a:xfrm>
          <a:prstGeom prst="rect">
            <a:avLst/>
          </a:prstGeom>
        </p:spPr>
      </p:pic>
    </p:spTree>
    <p:extLst>
      <p:ext uri="{BB962C8B-B14F-4D97-AF65-F5344CB8AC3E}">
        <p14:creationId xmlns:p14="http://schemas.microsoft.com/office/powerpoint/2010/main" val="57014384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rvices - Frontpage with text">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Graphic 7">
            <a:extLst>
              <a:ext uri="{FF2B5EF4-FFF2-40B4-BE49-F238E27FC236}">
                <a16:creationId xmlns:a16="http://schemas.microsoft.com/office/drawing/2014/main" id="{DC3155F4-3B3C-A0F6-7233-5AAA3C42CD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0241" y="387099"/>
            <a:ext cx="1370572" cy="93600"/>
          </a:xfrm>
          <a:prstGeom prst="rect">
            <a:avLst/>
          </a:prstGeom>
        </p:spPr>
      </p:pic>
      <p:sp>
        <p:nvSpPr>
          <p:cNvPr id="11" name="TextBox 15">
            <a:extLst>
              <a:ext uri="{FF2B5EF4-FFF2-40B4-BE49-F238E27FC236}">
                <a16:creationId xmlns:a16="http://schemas.microsoft.com/office/drawing/2014/main" id="{5844C919-B275-A732-CBBA-CD17CFE2561E}"/>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Service Management</a:t>
            </a:r>
            <a:endParaRPr lang="en-DK" sz="1200" b="1" dirty="0">
              <a:solidFill>
                <a:schemeClr val="bg1"/>
              </a:solidFill>
            </a:endParaRPr>
          </a:p>
        </p:txBody>
      </p:sp>
      <p:pic>
        <p:nvPicPr>
          <p:cNvPr id="7" name="Picture 6" descr="A white and black logo&#10;&#10;Description automatically generated">
            <a:extLst>
              <a:ext uri="{FF2B5EF4-FFF2-40B4-BE49-F238E27FC236}">
                <a16:creationId xmlns:a16="http://schemas.microsoft.com/office/drawing/2014/main" id="{C431EFEC-F75F-B416-AD2F-5C5A8497C96E}"/>
              </a:ext>
            </a:extLst>
          </p:cNvPr>
          <p:cNvPicPr>
            <a:picLocks noChangeAspect="1"/>
          </p:cNvPicPr>
          <p:nvPr userDrawn="1"/>
        </p:nvPicPr>
        <p:blipFill>
          <a:blip r:embed="rId6"/>
          <a:stretch>
            <a:fillRect/>
          </a:stretch>
        </p:blipFill>
        <p:spPr>
          <a:xfrm>
            <a:off x="350608" y="253899"/>
            <a:ext cx="352606" cy="360000"/>
          </a:xfrm>
          <a:prstGeom prst="rect">
            <a:avLst/>
          </a:prstGeom>
        </p:spPr>
      </p:pic>
      <p:sp>
        <p:nvSpPr>
          <p:cNvPr id="9" name="Titel 3">
            <a:extLst>
              <a:ext uri="{FF2B5EF4-FFF2-40B4-BE49-F238E27FC236}">
                <a16:creationId xmlns:a16="http://schemas.microsoft.com/office/drawing/2014/main" id="{BA291267-5879-6D3B-B7FC-E6BFBBA15566}"/>
              </a:ext>
            </a:extLst>
          </p:cNvPr>
          <p:cNvSpPr txBox="1">
            <a:spLocks/>
          </p:cNvSpPr>
          <p:nvPr userDrawn="1"/>
        </p:nvSpPr>
        <p:spPr>
          <a:xfrm>
            <a:off x="460602" y="3430357"/>
            <a:ext cx="8427312"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GB" dirty="0"/>
              <a:t>Global Boiler Services</a:t>
            </a:r>
          </a:p>
        </p:txBody>
      </p:sp>
      <p:sp>
        <p:nvSpPr>
          <p:cNvPr id="14" name="TextBox 13">
            <a:extLst>
              <a:ext uri="{FF2B5EF4-FFF2-40B4-BE49-F238E27FC236}">
                <a16:creationId xmlns:a16="http://schemas.microsoft.com/office/drawing/2014/main" id="{93876862-10FA-2D9D-0D00-C234403027F2}"/>
              </a:ext>
            </a:extLst>
          </p:cNvPr>
          <p:cNvSpPr txBox="1"/>
          <p:nvPr userDrawn="1"/>
        </p:nvSpPr>
        <p:spPr>
          <a:xfrm>
            <a:off x="350609" y="4189481"/>
            <a:ext cx="595253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Global Boiler Services is specialised in marine boiler service and assistance that helps our customers with all their needs to enhance and prolong the life of their boilers. Our team of professionals is available to assist with automation, repairs, and spare parts.</a:t>
            </a:r>
            <a:endParaRPr kumimoji="0" lang="en-DK"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665250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rvices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84244614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rvices - Time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Title 1">
            <a:extLst>
              <a:ext uri="{FF2B5EF4-FFF2-40B4-BE49-F238E27FC236}">
                <a16:creationId xmlns:a16="http://schemas.microsoft.com/office/drawing/2014/main" id="{A8454974-03D6-FA6E-B7AB-3660AA2D9D95}"/>
              </a:ext>
            </a:extLst>
          </p:cNvPr>
          <p:cNvSpPr>
            <a:spLocks noGrp="1"/>
          </p:cNvSpPr>
          <p:nvPr userDrawn="1"/>
        </p:nvSpPr>
        <p:spPr>
          <a:xfrm>
            <a:off x="559920" y="1390442"/>
            <a:ext cx="8604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a:t>Our history</a:t>
            </a:r>
            <a:endParaRPr lang="en-DK"/>
          </a:p>
        </p:txBody>
      </p:sp>
      <p:cxnSp>
        <p:nvCxnSpPr>
          <p:cNvPr id="6" name="Straight Connector 5">
            <a:extLst>
              <a:ext uri="{FF2B5EF4-FFF2-40B4-BE49-F238E27FC236}">
                <a16:creationId xmlns:a16="http://schemas.microsoft.com/office/drawing/2014/main" id="{2E9BBAD3-C711-E825-01E9-A9CE2A261C30}"/>
              </a:ext>
            </a:extLst>
          </p:cNvPr>
          <p:cNvCxnSpPr>
            <a:cxnSpLocks/>
          </p:cNvCxnSpPr>
          <p:nvPr userDrawn="1"/>
        </p:nvCxnSpPr>
        <p:spPr>
          <a:xfrm>
            <a:off x="701523" y="5318529"/>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112462-F004-50D4-E8FC-3766D3248861}"/>
              </a:ext>
            </a:extLst>
          </p:cNvPr>
          <p:cNvSpPr/>
          <p:nvPr userDrawn="1"/>
        </p:nvSpPr>
        <p:spPr>
          <a:xfrm>
            <a:off x="55471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8" name="Oval 7">
            <a:extLst>
              <a:ext uri="{FF2B5EF4-FFF2-40B4-BE49-F238E27FC236}">
                <a16:creationId xmlns:a16="http://schemas.microsoft.com/office/drawing/2014/main" id="{F691FEB4-E593-C690-AF02-EFE0CCA32211}"/>
              </a:ext>
            </a:extLst>
          </p:cNvPr>
          <p:cNvSpPr/>
          <p:nvPr userDrawn="1"/>
        </p:nvSpPr>
        <p:spPr>
          <a:xfrm>
            <a:off x="9564870" y="518035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9" name="Oval 8">
            <a:extLst>
              <a:ext uri="{FF2B5EF4-FFF2-40B4-BE49-F238E27FC236}">
                <a16:creationId xmlns:a16="http://schemas.microsoft.com/office/drawing/2014/main" id="{513CB773-2D02-48D1-E802-6F1FF760C6A7}"/>
              </a:ext>
            </a:extLst>
          </p:cNvPr>
          <p:cNvSpPr/>
          <p:nvPr userDrawn="1"/>
        </p:nvSpPr>
        <p:spPr>
          <a:xfrm>
            <a:off x="2983748" y="518035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10" name="Oval 9">
            <a:extLst>
              <a:ext uri="{FF2B5EF4-FFF2-40B4-BE49-F238E27FC236}">
                <a16:creationId xmlns:a16="http://schemas.microsoft.com/office/drawing/2014/main" id="{9F8CF1D6-9D17-AA78-F2A0-6A64C1E9DA46}"/>
              </a:ext>
            </a:extLst>
          </p:cNvPr>
          <p:cNvSpPr/>
          <p:nvPr userDrawn="1"/>
        </p:nvSpPr>
        <p:spPr>
          <a:xfrm>
            <a:off x="1471137" y="518612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11" name="Straight Connector 10">
            <a:extLst>
              <a:ext uri="{FF2B5EF4-FFF2-40B4-BE49-F238E27FC236}">
                <a16:creationId xmlns:a16="http://schemas.microsoft.com/office/drawing/2014/main" id="{2CEC0ADB-BE55-0833-702C-CF7BCD530BBF}"/>
              </a:ext>
            </a:extLst>
          </p:cNvPr>
          <p:cNvCxnSpPr>
            <a:cxnSpLocks/>
          </p:cNvCxnSpPr>
          <p:nvPr userDrawn="1"/>
        </p:nvCxnSpPr>
        <p:spPr>
          <a:xfrm flipV="1">
            <a:off x="693133" y="2810821"/>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F3D26D7E-73A6-364A-CBE8-F04B48D9C89B}"/>
              </a:ext>
            </a:extLst>
          </p:cNvPr>
          <p:cNvSpPr txBox="1"/>
          <p:nvPr userDrawn="1"/>
        </p:nvSpPr>
        <p:spPr>
          <a:xfrm>
            <a:off x="693134" y="2719994"/>
            <a:ext cx="17159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2009</a:t>
            </a:r>
          </a:p>
          <a:p>
            <a:r>
              <a:rPr lang="en-GB" sz="1200" dirty="0">
                <a:solidFill>
                  <a:schemeClr val="accent1"/>
                </a:solidFill>
              </a:rPr>
              <a:t>Global Boiler Services founded</a:t>
            </a:r>
            <a:endParaRPr lang="en-DK" sz="1200" dirty="0">
              <a:solidFill>
                <a:schemeClr val="accent1"/>
              </a:solidFill>
            </a:endParaRPr>
          </a:p>
        </p:txBody>
      </p:sp>
      <p:cxnSp>
        <p:nvCxnSpPr>
          <p:cNvPr id="13" name="Straight Connector 12">
            <a:extLst>
              <a:ext uri="{FF2B5EF4-FFF2-40B4-BE49-F238E27FC236}">
                <a16:creationId xmlns:a16="http://schemas.microsoft.com/office/drawing/2014/main" id="{F21EE458-735F-A086-7191-CF1941B9D795}"/>
              </a:ext>
            </a:extLst>
          </p:cNvPr>
          <p:cNvCxnSpPr>
            <a:cxnSpLocks/>
          </p:cNvCxnSpPr>
          <p:nvPr userDrawn="1"/>
        </p:nvCxnSpPr>
        <p:spPr>
          <a:xfrm flipV="1">
            <a:off x="3126955" y="3315793"/>
            <a:ext cx="0" cy="1960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F41B4D-5196-D080-0055-C2A29715CC3C}"/>
              </a:ext>
            </a:extLst>
          </p:cNvPr>
          <p:cNvCxnSpPr>
            <a:cxnSpLocks/>
          </p:cNvCxnSpPr>
          <p:nvPr userDrawn="1"/>
        </p:nvCxnSpPr>
        <p:spPr>
          <a:xfrm flipV="1">
            <a:off x="1617945" y="3774844"/>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696E4C-8D01-39DA-8AF6-DE779CC99A1F}"/>
              </a:ext>
            </a:extLst>
          </p:cNvPr>
          <p:cNvCxnSpPr>
            <a:cxnSpLocks/>
          </p:cNvCxnSpPr>
          <p:nvPr userDrawn="1"/>
        </p:nvCxnSpPr>
        <p:spPr>
          <a:xfrm flipV="1">
            <a:off x="9711677" y="2251521"/>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95D003A5-FB1B-D181-AC72-2975CDDA5CD0}"/>
              </a:ext>
            </a:extLst>
          </p:cNvPr>
          <p:cNvSpPr txBox="1"/>
          <p:nvPr userDrawn="1"/>
        </p:nvSpPr>
        <p:spPr>
          <a:xfrm>
            <a:off x="9711677" y="2164490"/>
            <a:ext cx="195450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b="1" dirty="0">
                <a:solidFill>
                  <a:schemeClr val="accent1"/>
                </a:solidFill>
              </a:rPr>
              <a:t>2024</a:t>
            </a:r>
          </a:p>
          <a:p>
            <a:pPr algn="l"/>
            <a:r>
              <a:rPr lang="en-GB" sz="1200" dirty="0">
                <a:solidFill>
                  <a:schemeClr val="accent1"/>
                </a:solidFill>
              </a:rPr>
              <a:t>Global Boiler Services join G&amp;O Maritime Group</a:t>
            </a:r>
            <a:endParaRPr lang="en-DK" sz="1200" dirty="0">
              <a:solidFill>
                <a:schemeClr val="accent1"/>
              </a:solidFill>
            </a:endParaRPr>
          </a:p>
        </p:txBody>
      </p:sp>
      <p:sp>
        <p:nvSpPr>
          <p:cNvPr id="18" name="TextBox 20">
            <a:extLst>
              <a:ext uri="{FF2B5EF4-FFF2-40B4-BE49-F238E27FC236}">
                <a16:creationId xmlns:a16="http://schemas.microsoft.com/office/drawing/2014/main" id="{E3C05D72-C7B7-CE0F-510B-4026A5B17912}"/>
              </a:ext>
            </a:extLst>
          </p:cNvPr>
          <p:cNvSpPr txBox="1"/>
          <p:nvPr userDrawn="1"/>
        </p:nvSpPr>
        <p:spPr>
          <a:xfrm>
            <a:off x="1657153" y="3697772"/>
            <a:ext cx="1449296"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rPr>
              <a:t>Global Boiler Repair founded and co-operation with Global Boiler Services established</a:t>
            </a:r>
            <a:endParaRPr lang="en-DK" sz="1200" dirty="0">
              <a:solidFill>
                <a:schemeClr val="accent1"/>
              </a:solidFill>
            </a:endParaRPr>
          </a:p>
          <a:p>
            <a:endParaRPr lang="en-GB" sz="1200" dirty="0">
              <a:solidFill>
                <a:schemeClr val="accent1"/>
              </a:solidFill>
            </a:endParaRPr>
          </a:p>
        </p:txBody>
      </p:sp>
      <p:sp>
        <p:nvSpPr>
          <p:cNvPr id="19" name="TextBox 21">
            <a:extLst>
              <a:ext uri="{FF2B5EF4-FFF2-40B4-BE49-F238E27FC236}">
                <a16:creationId xmlns:a16="http://schemas.microsoft.com/office/drawing/2014/main" id="{7DFBA92E-D531-66FF-BA93-13680C1ABCF5}"/>
              </a:ext>
            </a:extLst>
          </p:cNvPr>
          <p:cNvSpPr txBox="1"/>
          <p:nvPr userDrawn="1"/>
        </p:nvSpPr>
        <p:spPr>
          <a:xfrm>
            <a:off x="3147447" y="3234098"/>
            <a:ext cx="209607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2013</a:t>
            </a:r>
          </a:p>
          <a:p>
            <a:r>
              <a:rPr lang="en-GB" sz="1200" b="0" dirty="0">
                <a:solidFill>
                  <a:schemeClr val="accent1"/>
                </a:solidFill>
              </a:rPr>
              <a:t>Company changes name to Global Boiler Aalborg. Global Boiler Singapore founded</a:t>
            </a:r>
          </a:p>
        </p:txBody>
      </p:sp>
      <p:sp>
        <p:nvSpPr>
          <p:cNvPr id="20" name="TextBox 22">
            <a:extLst>
              <a:ext uri="{FF2B5EF4-FFF2-40B4-BE49-F238E27FC236}">
                <a16:creationId xmlns:a16="http://schemas.microsoft.com/office/drawing/2014/main" id="{CA9EBA59-A309-E268-FBAD-40CF74021C16}"/>
              </a:ext>
            </a:extLst>
          </p:cNvPr>
          <p:cNvSpPr txBox="1"/>
          <p:nvPr userDrawn="1"/>
        </p:nvSpPr>
        <p:spPr>
          <a:xfrm>
            <a:off x="5710922" y="2991727"/>
            <a:ext cx="152972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2014</a:t>
            </a:r>
          </a:p>
          <a:p>
            <a:r>
              <a:rPr lang="en-GB" sz="1200" b="0" dirty="0">
                <a:solidFill>
                  <a:schemeClr val="accent1"/>
                </a:solidFill>
              </a:rPr>
              <a:t>Global Boiler Service Middle East is founded</a:t>
            </a:r>
          </a:p>
        </p:txBody>
      </p:sp>
      <p:sp>
        <p:nvSpPr>
          <p:cNvPr id="24" name="Oval 23">
            <a:extLst>
              <a:ext uri="{FF2B5EF4-FFF2-40B4-BE49-F238E27FC236}">
                <a16:creationId xmlns:a16="http://schemas.microsoft.com/office/drawing/2014/main" id="{1800D7C2-6871-A90B-D64B-3976E66E7DCC}"/>
              </a:ext>
            </a:extLst>
          </p:cNvPr>
          <p:cNvSpPr/>
          <p:nvPr userDrawn="1"/>
        </p:nvSpPr>
        <p:spPr>
          <a:xfrm>
            <a:off x="6791076"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5" name="Straight Connector 24">
            <a:extLst>
              <a:ext uri="{FF2B5EF4-FFF2-40B4-BE49-F238E27FC236}">
                <a16:creationId xmlns:a16="http://schemas.microsoft.com/office/drawing/2014/main" id="{78125FEC-FC6A-A27F-70F7-B8523AE1246B}"/>
              </a:ext>
            </a:extLst>
          </p:cNvPr>
          <p:cNvCxnSpPr>
            <a:cxnSpLocks/>
          </p:cNvCxnSpPr>
          <p:nvPr userDrawn="1"/>
        </p:nvCxnSpPr>
        <p:spPr>
          <a:xfrm flipV="1">
            <a:off x="6928382" y="3649341"/>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8">
            <a:extLst>
              <a:ext uri="{FF2B5EF4-FFF2-40B4-BE49-F238E27FC236}">
                <a16:creationId xmlns:a16="http://schemas.microsoft.com/office/drawing/2014/main" id="{092E4D0B-0B8A-9366-0F7C-D4F91EF0B909}"/>
              </a:ext>
            </a:extLst>
          </p:cNvPr>
          <p:cNvSpPr txBox="1"/>
          <p:nvPr userDrawn="1"/>
        </p:nvSpPr>
        <p:spPr>
          <a:xfrm>
            <a:off x="6939099" y="3559273"/>
            <a:ext cx="24697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solidFill>
              </a:rPr>
              <a:t>Global Boiler Service Far East is founded</a:t>
            </a:r>
          </a:p>
          <a:p>
            <a:endParaRPr lang="en-GB" sz="1200" b="1" dirty="0">
              <a:solidFill>
                <a:schemeClr val="accent1"/>
              </a:solidFill>
            </a:endParaRPr>
          </a:p>
        </p:txBody>
      </p:sp>
      <p:sp>
        <p:nvSpPr>
          <p:cNvPr id="30" name="Oval 29">
            <a:extLst>
              <a:ext uri="{FF2B5EF4-FFF2-40B4-BE49-F238E27FC236}">
                <a16:creationId xmlns:a16="http://schemas.microsoft.com/office/drawing/2014/main" id="{FCFB54B7-0B11-E4FE-9704-F1EE05F38CAC}"/>
              </a:ext>
            </a:extLst>
          </p:cNvPr>
          <p:cNvSpPr/>
          <p:nvPr userDrawn="1"/>
        </p:nvSpPr>
        <p:spPr>
          <a:xfrm>
            <a:off x="5562900" y="5239264"/>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1" name="Straight Connector 30">
            <a:extLst>
              <a:ext uri="{FF2B5EF4-FFF2-40B4-BE49-F238E27FC236}">
                <a16:creationId xmlns:a16="http://schemas.microsoft.com/office/drawing/2014/main" id="{81652DC8-5532-FE37-285A-186BCAD75123}"/>
              </a:ext>
            </a:extLst>
          </p:cNvPr>
          <p:cNvCxnSpPr>
            <a:cxnSpLocks/>
          </p:cNvCxnSpPr>
          <p:nvPr userDrawn="1"/>
        </p:nvCxnSpPr>
        <p:spPr>
          <a:xfrm flipV="1">
            <a:off x="5700206" y="3050983"/>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7101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Services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8604000" cy="759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8604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52205441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ensator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05913231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Services -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4081147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rvices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53933240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rvices -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08191858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sp>
        <p:nvSpPr>
          <p:cNvPr id="4" name="Kombinationstegning: figur 3">
            <a:extLst>
              <a:ext uri="{FF2B5EF4-FFF2-40B4-BE49-F238E27FC236}">
                <a16:creationId xmlns:a16="http://schemas.microsoft.com/office/drawing/2014/main" id="{C56CDE2D-5463-66E7-7A05-836DDA973B6F}"/>
              </a:ext>
            </a:extLst>
          </p:cNvPr>
          <p:cNvSpPr/>
          <p:nvPr userDrawn="1"/>
        </p:nvSpPr>
        <p:spPr>
          <a:xfrm>
            <a:off x="7763997" y="-1"/>
            <a:ext cx="4533749" cy="6951307"/>
          </a:xfrm>
          <a:prstGeom prst="rect">
            <a:avLst/>
          </a:prstGeom>
          <a:blipFill dpi="0" rotWithShape="1">
            <a:blip r:embed="rId4">
              <a:extLst>
                <a:ext uri="{28A0092B-C50C-407E-A947-70E740481C1C}">
                  <a14:useLocalDpi xmlns:a14="http://schemas.microsoft.com/office/drawing/2010/main" val="0"/>
                </a:ext>
              </a:extLst>
            </a:blip>
            <a:srcRect/>
            <a:stretch>
              <a:fillRect l="255" t="-675" r="670" b="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549486" y="1202999"/>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1758718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pic>
        <p:nvPicPr>
          <p:cNvPr id="5" name="Billede 6" descr="Et billede, der indeholder tæt&#10;&#10;Automatisk genereret beskrivelse">
            <a:extLst>
              <a:ext uri="{FF2B5EF4-FFF2-40B4-BE49-F238E27FC236}">
                <a16:creationId xmlns:a16="http://schemas.microsoft.com/office/drawing/2014/main" id="{0345D722-D369-6223-31CB-8D93087FF504}"/>
              </a:ext>
            </a:extLst>
          </p:cNvPr>
          <p:cNvPicPr>
            <a:picLocks noChangeAspect="1"/>
          </p:cNvPicPr>
          <p:nvPr userDrawn="1"/>
        </p:nvPicPr>
        <p:blipFill>
          <a:blip r:embed="rId4">
            <a:extLst>
              <a:ext uri="{28A0092B-C50C-407E-A947-70E740481C1C}">
                <a14:useLocalDpi xmlns:a14="http://schemas.microsoft.com/office/drawing/2010/main" val="0"/>
              </a:ext>
            </a:extLst>
          </a:blip>
          <a:srcRect l="13727" r="20361"/>
          <a:stretch/>
        </p:blipFill>
        <p:spPr>
          <a:xfrm>
            <a:off x="7539135" y="-2"/>
            <a:ext cx="4652865" cy="6863137"/>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336137" y="1203000"/>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Graphic 3">
            <a:extLst>
              <a:ext uri="{FF2B5EF4-FFF2-40B4-BE49-F238E27FC236}">
                <a16:creationId xmlns:a16="http://schemas.microsoft.com/office/drawing/2014/main" id="{3054891D-3771-2C8C-9175-8A2965356AE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1199919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pic>
        <p:nvPicPr>
          <p:cNvPr id="4" name="Billede 4" descr="Et billede, der indeholder gryde/pande/kasserolle/ovnfast fad, motor&#10;&#10;Automatisk genereret beskrivelse">
            <a:extLst>
              <a:ext uri="{FF2B5EF4-FFF2-40B4-BE49-F238E27FC236}">
                <a16:creationId xmlns:a16="http://schemas.microsoft.com/office/drawing/2014/main" id="{0189C7CC-B6A7-358F-909B-0CBE9972AA6B}"/>
              </a:ext>
            </a:extLst>
          </p:cNvPr>
          <p:cNvPicPr>
            <a:picLocks noChangeAspect="1"/>
          </p:cNvPicPr>
          <p:nvPr userDrawn="1"/>
        </p:nvPicPr>
        <p:blipFill>
          <a:blip r:embed="rId4">
            <a:extLst>
              <a:ext uri="{28A0092B-C50C-407E-A947-70E740481C1C}">
                <a14:useLocalDpi xmlns:a14="http://schemas.microsoft.com/office/drawing/2010/main" val="0"/>
              </a:ext>
            </a:extLst>
          </a:blip>
          <a:srcRect l="25911" r="24656"/>
          <a:stretch/>
        </p:blipFill>
        <p:spPr>
          <a:xfrm>
            <a:off x="7740000" y="0"/>
            <a:ext cx="4500978"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525489" y="1202999"/>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Graphic 4">
            <a:extLst>
              <a:ext uri="{FF2B5EF4-FFF2-40B4-BE49-F238E27FC236}">
                <a16:creationId xmlns:a16="http://schemas.microsoft.com/office/drawing/2014/main" id="{DE5782E4-F13A-4473-2DD0-5C1F1C2115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1755508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rvices - Content and Image 4">
    <p:spTree>
      <p:nvGrpSpPr>
        <p:cNvPr id="1" name=""/>
        <p:cNvGrpSpPr/>
        <p:nvPr/>
      </p:nvGrpSpPr>
      <p:grpSpPr>
        <a:xfrm>
          <a:off x="0" y="0"/>
          <a:ext cx="0" cy="0"/>
          <a:chOff x="0" y="0"/>
          <a:chExt cx="0" cy="0"/>
        </a:xfrm>
      </p:grpSpPr>
      <p:pic>
        <p:nvPicPr>
          <p:cNvPr id="12" name="Picture 11" descr="A picture containing text, stationary&#10;&#10;Description automatically generated">
            <a:extLst>
              <a:ext uri="{FF2B5EF4-FFF2-40B4-BE49-F238E27FC236}">
                <a16:creationId xmlns:a16="http://schemas.microsoft.com/office/drawing/2014/main" id="{69A795AF-5298-1E11-B706-3FC77FAADEB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a:t>
            </a:r>
            <a:endParaRPr lang="en-DK"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7" name="GOMG logo">
            <a:extLst>
              <a:ext uri="{FF2B5EF4-FFF2-40B4-BE49-F238E27FC236}">
                <a16:creationId xmlns:a16="http://schemas.microsoft.com/office/drawing/2014/main" id="{7E3BC272-3825-0664-33D4-43215912672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Graphic 7">
            <a:extLst>
              <a:ext uri="{FF2B5EF4-FFF2-40B4-BE49-F238E27FC236}">
                <a16:creationId xmlns:a16="http://schemas.microsoft.com/office/drawing/2014/main" id="{EBDF5094-9CD5-B796-52D4-900182A743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682090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rvices - Content and Image 5">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Graphic 10">
            <a:extLst>
              <a:ext uri="{FF2B5EF4-FFF2-40B4-BE49-F238E27FC236}">
                <a16:creationId xmlns:a16="http://schemas.microsoft.com/office/drawing/2014/main" id="{F2FE927A-E6F0-D4E6-FFAB-CE39AC066D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31716494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rvices - Content and Image 5">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0" name="Ligebenet trekant 9">
            <a:hlinkClick r:id="rId4" action="ppaction://hlinksldjump"/>
            <a:extLst>
              <a:ext uri="{FF2B5EF4-FFF2-40B4-BE49-F238E27FC236}">
                <a16:creationId xmlns:a16="http://schemas.microsoft.com/office/drawing/2014/main" id="{91ACFC85-EFE4-B0E2-27B4-62E4AAEFCC1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Billede 11" descr="Et billede, der indeholder diagram&#10;&#10;Automatisk genereret beskrivelse">
            <a:extLst>
              <a:ext uri="{FF2B5EF4-FFF2-40B4-BE49-F238E27FC236}">
                <a16:creationId xmlns:a16="http://schemas.microsoft.com/office/drawing/2014/main" id="{AC7F6DB7-3C73-7F7A-7753-3D076B96C3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654" y="1628775"/>
            <a:ext cx="2036294" cy="2880000"/>
          </a:xfrm>
          <a:prstGeom prst="rect">
            <a:avLst/>
          </a:prstGeom>
          <a:effectLst>
            <a:outerShdw blurRad="50800" dist="38100" dir="2700000" algn="tl" rotWithShape="0">
              <a:prstClr val="black">
                <a:alpha val="40000"/>
              </a:prstClr>
            </a:outerShdw>
          </a:effectLst>
        </p:spPr>
      </p:pic>
      <p:pic>
        <p:nvPicPr>
          <p:cNvPr id="12" name="Billede 13" descr="Et billede, der indeholder tekst, brev&#10;&#10;Automatisk genereret beskrivelse">
            <a:extLst>
              <a:ext uri="{FF2B5EF4-FFF2-40B4-BE49-F238E27FC236}">
                <a16:creationId xmlns:a16="http://schemas.microsoft.com/office/drawing/2014/main" id="{26C1E7A8-79B6-4CE0-0DA4-D4A4CC6767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43549" y="2498449"/>
            <a:ext cx="2036562" cy="2880000"/>
          </a:xfrm>
          <a:prstGeom prst="rect">
            <a:avLst/>
          </a:prstGeom>
          <a:effectLst>
            <a:outerShdw blurRad="50800" dist="38100" dir="2700000" algn="tl" rotWithShape="0">
              <a:prstClr val="black">
                <a:alpha val="40000"/>
              </a:prstClr>
            </a:outerShdw>
          </a:effectLst>
        </p:spPr>
      </p:pic>
      <p:pic>
        <p:nvPicPr>
          <p:cNvPr id="13" name="Billede 15" descr="Et billede, der indeholder tekst, brev&#10;&#10;Automatisk genereret beskrivelse">
            <a:extLst>
              <a:ext uri="{FF2B5EF4-FFF2-40B4-BE49-F238E27FC236}">
                <a16:creationId xmlns:a16="http://schemas.microsoft.com/office/drawing/2014/main" id="{B10C4A12-4CED-8BAC-D64E-839C0EA311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91808" y="2063612"/>
            <a:ext cx="2036202" cy="2880000"/>
          </a:xfrm>
          <a:prstGeom prst="rect">
            <a:avLst/>
          </a:prstGeom>
          <a:effectLst>
            <a:outerShdw blurRad="50800" dist="38100" dir="2700000" algn="tl" rotWithShape="0">
              <a:prstClr val="black">
                <a:alpha val="40000"/>
              </a:prstClr>
            </a:outerShdw>
          </a:effectLst>
        </p:spPr>
      </p:pic>
      <p:pic>
        <p:nvPicPr>
          <p:cNvPr id="14" name="Billede 18">
            <a:extLst>
              <a:ext uri="{FF2B5EF4-FFF2-40B4-BE49-F238E27FC236}">
                <a16:creationId xmlns:a16="http://schemas.microsoft.com/office/drawing/2014/main" id="{3BB3232F-BCB0-8FA1-7C23-E57C643EA8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895650" y="2933285"/>
            <a:ext cx="2036031" cy="2880000"/>
          </a:xfrm>
          <a:prstGeom prst="rect">
            <a:avLst/>
          </a:prstGeom>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F4D24486-7084-209A-5756-134BB9F42B55}"/>
              </a:ext>
            </a:extLst>
          </p:cNvPr>
          <p:cNvSpPr txBox="1">
            <a:spLocks/>
          </p:cNvSpPr>
          <p:nvPr userDrawn="1"/>
        </p:nvSpPr>
        <p:spPr>
          <a:xfrm>
            <a:off x="468000" y="468000"/>
            <a:ext cx="8887597"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a:lstStyle>
          <a:p>
            <a:r>
              <a:rPr lang="en-US" dirty="0"/>
              <a:t>Certification</a:t>
            </a:r>
            <a:endParaRPr lang="en-GB" dirty="0"/>
          </a:p>
        </p:txBody>
      </p:sp>
      <p:pic>
        <p:nvPicPr>
          <p:cNvPr id="2" name="Graphic 1">
            <a:extLst>
              <a:ext uri="{FF2B5EF4-FFF2-40B4-BE49-F238E27FC236}">
                <a16:creationId xmlns:a16="http://schemas.microsoft.com/office/drawing/2014/main" id="{3458B5ED-38E0-6472-5E9C-CD71CDDD3B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21371273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rvices - Bottom Imag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BDF81-D5E2-80CA-6B4B-95FC02730EF1}"/>
              </a:ext>
            </a:extLst>
          </p:cNvPr>
          <p:cNvSpPr/>
          <p:nvPr userDrawn="1"/>
        </p:nvSpPr>
        <p:spPr>
          <a:xfrm>
            <a:off x="0" y="4338547"/>
            <a:ext cx="12192000" cy="251945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846727C0-8510-CD33-5186-BF3313DA9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Content Placeholder 2">
            <a:extLst>
              <a:ext uri="{FF2B5EF4-FFF2-40B4-BE49-F238E27FC236}">
                <a16:creationId xmlns:a16="http://schemas.microsoft.com/office/drawing/2014/main" id="{A8927234-F2CC-5EFB-8EBC-C981493FC155}"/>
              </a:ext>
            </a:extLst>
          </p:cNvPr>
          <p:cNvSpPr>
            <a:spLocks noGrp="1"/>
          </p:cNvSpPr>
          <p:nvPr>
            <p:ph sz="half" idx="1" hasCustomPrompt="1"/>
          </p:nvPr>
        </p:nvSpPr>
        <p:spPr>
          <a:xfrm>
            <a:off x="468000" y="1620000"/>
            <a:ext cx="11279500" cy="25194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0C603081-8CE9-8B2D-9602-58A1113D4A3E}"/>
              </a:ext>
            </a:extLst>
          </p:cNvPr>
          <p:cNvSpPr/>
          <p:nvPr userDrawn="1"/>
        </p:nvSpPr>
        <p:spPr>
          <a:xfrm>
            <a:off x="-1" y="4338547"/>
            <a:ext cx="121919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6550185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ensators Content a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90E52B-927B-0B53-D65B-CA06D7B3EAE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082" r="21626"/>
          <a:stretch/>
        </p:blipFill>
        <p:spPr>
          <a:xfrm>
            <a:off x="7943844" y="0"/>
            <a:ext cx="4248157"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Content Placeholder 2">
            <a:extLst>
              <a:ext uri="{FF2B5EF4-FFF2-40B4-BE49-F238E27FC236}">
                <a16:creationId xmlns:a16="http://schemas.microsoft.com/office/drawing/2014/main" id="{5E51E708-CCFA-F11D-1434-B24ADC2482F7}"/>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el 8">
            <a:extLst>
              <a:ext uri="{FF2B5EF4-FFF2-40B4-BE49-F238E27FC236}">
                <a16:creationId xmlns:a16="http://schemas.microsoft.com/office/drawing/2014/main" id="{E7096DD3-8235-D23B-A283-0E574443AC1F}"/>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4" name="GOMG logo">
            <a:extLst>
              <a:ext uri="{FF2B5EF4-FFF2-40B4-BE49-F238E27FC236}">
                <a16:creationId xmlns:a16="http://schemas.microsoft.com/office/drawing/2014/main" id="{3FFD5EB9-0FC5-7EC7-96CC-267763669F3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6" name="Pladsholder til sidefod 15">
            <a:extLst>
              <a:ext uri="{FF2B5EF4-FFF2-40B4-BE49-F238E27FC236}">
                <a16:creationId xmlns:a16="http://schemas.microsoft.com/office/drawing/2014/main" id="{98E53160-A30F-5F0A-773D-9A8EFEDA7CFA}"/>
              </a:ext>
            </a:extLst>
          </p:cNvPr>
          <p:cNvSpPr>
            <a:spLocks noGrp="1"/>
          </p:cNvSpPr>
          <p:nvPr>
            <p:ph type="ftr" sz="quarter" idx="10"/>
          </p:nvPr>
        </p:nvSpPr>
        <p:spPr/>
        <p:txBody>
          <a:bodyPr/>
          <a:lstStyle/>
          <a:p>
            <a:endParaRPr lang="en-GB"/>
          </a:p>
        </p:txBody>
      </p:sp>
      <p:sp>
        <p:nvSpPr>
          <p:cNvPr id="17" name="Pladsholder til slidenummer 16">
            <a:extLst>
              <a:ext uri="{FF2B5EF4-FFF2-40B4-BE49-F238E27FC236}">
                <a16:creationId xmlns:a16="http://schemas.microsoft.com/office/drawing/2014/main" id="{D0FD0B5B-01C2-6605-EA90-82627A509CB9}"/>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Graphic 1">
            <a:extLst>
              <a:ext uri="{FF2B5EF4-FFF2-40B4-BE49-F238E27FC236}">
                <a16:creationId xmlns:a16="http://schemas.microsoft.com/office/drawing/2014/main" id="{D69820BA-7C20-EC4A-6333-B98392392D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92400"/>
            <a:ext cx="1216800" cy="93600"/>
          </a:xfrm>
          <a:prstGeom prst="rect">
            <a:avLst/>
          </a:prstGeom>
        </p:spPr>
      </p:pic>
    </p:spTree>
    <p:extLst>
      <p:ext uri="{BB962C8B-B14F-4D97-AF65-F5344CB8AC3E}">
        <p14:creationId xmlns:p14="http://schemas.microsoft.com/office/powerpoint/2010/main" val="345494770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2"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rvices - Content and picture">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DC21FE6A-FDC9-8B8C-DDA2-A31A82416D7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Graphic 5">
            <a:extLst>
              <a:ext uri="{FF2B5EF4-FFF2-40B4-BE49-F238E27FC236}">
                <a16:creationId xmlns:a16="http://schemas.microsoft.com/office/drawing/2014/main" id="{1DC1E09A-30EF-FCDF-8703-83DC3D2F37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289467973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35360" y="875828"/>
            <a:ext cx="11521840" cy="360000"/>
          </a:xfrm>
        </p:spPr>
        <p:txBody>
          <a:bodyPr lIns="72000"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ext Placeholder 2">
            <a:extLst>
              <a:ext uri="{FF2B5EF4-FFF2-40B4-BE49-F238E27FC236}">
                <a16:creationId xmlns:a16="http://schemas.microsoft.com/office/drawing/2014/main" id="{7C662D6D-015B-3C1B-B3A9-7BE445EDB662}"/>
              </a:ext>
            </a:extLst>
          </p:cNvPr>
          <p:cNvSpPr>
            <a:spLocks noGrp="1"/>
          </p:cNvSpPr>
          <p:nvPr>
            <p:ph idx="15"/>
          </p:nvPr>
        </p:nvSpPr>
        <p:spPr>
          <a:xfrm>
            <a:off x="334800" y="1196752"/>
            <a:ext cx="11525244" cy="5400700"/>
          </a:xfrm>
          <a:prstGeom prst="rect">
            <a:avLst/>
          </a:prstGeom>
        </p:spPr>
        <p:txBody>
          <a:bodyPr vert="horz" lIns="72000" tIns="0" rIns="90000" bIns="46800" rtlCol="0">
            <a:normAutofit/>
          </a:bodyPr>
          <a:lstStyle>
            <a:lvl1pPr marL="177800" indent="-177800"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1pPr>
            <a:lvl2pPr marL="357188" indent="-179388"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2pPr>
            <a:lvl3pPr marL="533400" indent="-176213"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3pPr>
            <a:lvl4pPr marL="533400" indent="-176213" algn="l" defTabSz="914400" rtl="0" eaLnBrk="1" latinLnBrk="0" hangingPunct="1">
              <a:lnSpc>
                <a:spcPct val="90000"/>
              </a:lnSpc>
              <a:spcBef>
                <a:spcPts val="0"/>
              </a:spcBef>
              <a:spcAft>
                <a:spcPts val="300"/>
              </a:spcAft>
              <a:buSzPct val="60000"/>
              <a:buFontTx/>
              <a:buBlip>
                <a:blip r:embed="rId2"/>
              </a:buBlip>
              <a:tabLst/>
              <a:defRPr lang="en-GB" sz="1600" kern="1200" dirty="0" smtClean="0">
                <a:solidFill>
                  <a:schemeClr val="accent1"/>
                </a:solidFill>
                <a:latin typeface="+mn-lt"/>
                <a:ea typeface="+mn-ea"/>
                <a:cs typeface="+mn-cs"/>
              </a:defRPr>
            </a:lvl4pPr>
            <a:lvl5pPr marL="712788" indent="-179388" algn="l" defTabSz="914400" rtl="0" eaLnBrk="1" latinLnBrk="0" hangingPunct="1">
              <a:lnSpc>
                <a:spcPct val="90000"/>
              </a:lnSpc>
              <a:spcBef>
                <a:spcPts val="0"/>
              </a:spcBef>
              <a:spcAft>
                <a:spcPts val="300"/>
              </a:spcAft>
              <a:buSzPct val="60000"/>
              <a:buFontTx/>
              <a:buBlip>
                <a:blip r:embed="rId2"/>
              </a:buBlip>
              <a:tabLst/>
              <a:defRPr lang="en-US" sz="1600" kern="1200" dirty="0">
                <a:solidFill>
                  <a:schemeClr val="accent1"/>
                </a:solidFill>
                <a:latin typeface="+mn-lt"/>
                <a:ea typeface="+mn-ea"/>
                <a:cs typeface="+mn-cs"/>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a:extLst>
              <a:ext uri="{FF2B5EF4-FFF2-40B4-BE49-F238E27FC236}">
                <a16:creationId xmlns:a16="http://schemas.microsoft.com/office/drawing/2014/main" id="{2396D941-4D0F-F170-D528-C23D41369BD2}"/>
              </a:ext>
            </a:extLst>
          </p:cNvPr>
          <p:cNvSpPr>
            <a:spLocks noGrp="1"/>
          </p:cNvSpPr>
          <p:nvPr>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1980490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40">
          <p15:clr>
            <a:srgbClr val="FBAE40"/>
          </p15:clr>
        </p15:guide>
        <p15:guide id="4" pos="4040">
          <p15:clr>
            <a:srgbClr val="FBAE40"/>
          </p15:clr>
        </p15:guide>
        <p15:guide id="5" pos="4140">
          <p15:clr>
            <a:srgbClr val="FBAE40"/>
          </p15:clr>
        </p15:guide>
        <p15:guide id="6" pos="75">
          <p15:clr>
            <a:srgbClr val="FBAE40"/>
          </p15:clr>
        </p15:guide>
        <p15:guide id="7" pos="25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ub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7C662D6D-015B-3C1B-B3A9-7BE445EDB662}"/>
              </a:ext>
            </a:extLst>
          </p:cNvPr>
          <p:cNvSpPr>
            <a:spLocks noGrp="1"/>
          </p:cNvSpPr>
          <p:nvPr>
            <p:ph idx="15"/>
          </p:nvPr>
        </p:nvSpPr>
        <p:spPr>
          <a:xfrm>
            <a:off x="329930" y="808441"/>
            <a:ext cx="11525244" cy="5400700"/>
          </a:xfrm>
          <a:prstGeom prst="rect">
            <a:avLst/>
          </a:prstGeom>
        </p:spPr>
        <p:txBody>
          <a:bodyPr vert="horz" lIns="72000" tIns="0" rIns="90000" bIns="46800" rtlCol="0">
            <a:normAutofit/>
          </a:bodyPr>
          <a:lstStyle>
            <a:lvl1pPr marL="177800" indent="-177800"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1pPr>
            <a:lvl2pPr marL="357188" indent="-179388"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2pPr>
            <a:lvl3pPr marL="533400" indent="-176213"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3pPr>
            <a:lvl4pPr marL="533400" indent="-176213" algn="l" defTabSz="914400" rtl="0" eaLnBrk="1" latinLnBrk="0" hangingPunct="1">
              <a:lnSpc>
                <a:spcPct val="90000"/>
              </a:lnSpc>
              <a:spcBef>
                <a:spcPts val="0"/>
              </a:spcBef>
              <a:spcAft>
                <a:spcPts val="300"/>
              </a:spcAft>
              <a:buSzPct val="60000"/>
              <a:buFontTx/>
              <a:buBlip>
                <a:blip r:embed="rId2"/>
              </a:buBlip>
              <a:tabLst/>
              <a:defRPr lang="en-GB" sz="1600" kern="1200" dirty="0" smtClean="0">
                <a:solidFill>
                  <a:schemeClr val="accent1"/>
                </a:solidFill>
                <a:latin typeface="+mn-lt"/>
                <a:ea typeface="+mn-ea"/>
                <a:cs typeface="+mn-cs"/>
              </a:defRPr>
            </a:lvl4pPr>
            <a:lvl5pPr marL="712788" indent="-179388" algn="l" defTabSz="914400" rtl="0" eaLnBrk="1" latinLnBrk="0" hangingPunct="1">
              <a:lnSpc>
                <a:spcPct val="90000"/>
              </a:lnSpc>
              <a:spcBef>
                <a:spcPts val="0"/>
              </a:spcBef>
              <a:spcAft>
                <a:spcPts val="300"/>
              </a:spcAft>
              <a:buSzPct val="60000"/>
              <a:buFontTx/>
              <a:buBlip>
                <a:blip r:embed="rId2"/>
              </a:buBlip>
              <a:tabLst/>
              <a:defRPr lang="en-US" sz="1600" kern="1200" dirty="0">
                <a:solidFill>
                  <a:schemeClr val="accent1"/>
                </a:solidFill>
                <a:latin typeface="+mn-lt"/>
                <a:ea typeface="+mn-ea"/>
                <a:cs typeface="+mn-cs"/>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a:extLst>
              <a:ext uri="{FF2B5EF4-FFF2-40B4-BE49-F238E27FC236}">
                <a16:creationId xmlns:a16="http://schemas.microsoft.com/office/drawing/2014/main" id="{2396D941-4D0F-F170-D528-C23D41369BD2}"/>
              </a:ext>
            </a:extLst>
          </p:cNvPr>
          <p:cNvSpPr>
            <a:spLocks noGrp="1"/>
          </p:cNvSpPr>
          <p:nvPr>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
        <p:nvSpPr>
          <p:cNvPr id="3" name="Text Placeholder 8">
            <a:extLst>
              <a:ext uri="{FF2B5EF4-FFF2-40B4-BE49-F238E27FC236}">
                <a16:creationId xmlns:a16="http://schemas.microsoft.com/office/drawing/2014/main" id="{D1DB9E97-8692-41B6-9677-C08EA44CAF4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8133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40">
          <p15:clr>
            <a:srgbClr val="FBAE40"/>
          </p15:clr>
        </p15:guide>
        <p15:guide id="4" pos="4040">
          <p15:clr>
            <a:srgbClr val="FBAE40"/>
          </p15:clr>
        </p15:guide>
        <p15:guide id="5" pos="4140">
          <p15:clr>
            <a:srgbClr val="FBAE40"/>
          </p15:clr>
        </p15:guide>
        <p15:guide id="6" pos="75">
          <p15:clr>
            <a:srgbClr val="FBAE40"/>
          </p15:clr>
        </p15:guide>
        <p15:guide id="7" pos="25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2 Headers 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59999" y="1476000"/>
            <a:ext cx="5712001"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12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72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72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4" name="Content Placeholder 1">
            <a:extLst>
              <a:ext uri="{FF2B5EF4-FFF2-40B4-BE49-F238E27FC236}">
                <a16:creationId xmlns:a16="http://schemas.microsoft.com/office/drawing/2014/main" id="{7B840BBF-385C-84FA-3EC6-48374185D159}"/>
              </a:ext>
            </a:extLst>
          </p:cNvPr>
          <p:cNvSpPr>
            <a:spLocks noGrp="1"/>
          </p:cNvSpPr>
          <p:nvPr>
            <p:ph sz="half" idx="15"/>
          </p:nvPr>
        </p:nvSpPr>
        <p:spPr>
          <a:xfrm>
            <a:off x="6127846" y="1476000"/>
            <a:ext cx="5712001"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
            <a:extLst>
              <a:ext uri="{FF2B5EF4-FFF2-40B4-BE49-F238E27FC236}">
                <a16:creationId xmlns:a16="http://schemas.microsoft.com/office/drawing/2014/main" id="{34F3D1FA-31C5-6FD5-943D-B19A1BE35B24}"/>
              </a:ext>
            </a:extLst>
          </p:cNvPr>
          <p:cNvSpPr>
            <a:spLocks noGrp="1"/>
          </p:cNvSpPr>
          <p:nvPr>
            <p:ph type="body" sz="quarter" idx="16"/>
          </p:nvPr>
        </p:nvSpPr>
        <p:spPr>
          <a:xfrm>
            <a:off x="6127847" y="1152217"/>
            <a:ext cx="5712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Date Placeholder 1">
            <a:extLst>
              <a:ext uri="{FF2B5EF4-FFF2-40B4-BE49-F238E27FC236}">
                <a16:creationId xmlns:a16="http://schemas.microsoft.com/office/drawing/2014/main" id="{B0D07E8D-17B1-2A03-0E43-D5746F02D0D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96E1C2B9-D93C-007C-450F-8A256FF14B5D}"/>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33732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2+1 Headers 2+1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71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15314"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7" y="864000"/>
            <a:ext cx="11481387"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7" y="360000"/>
            <a:ext cx="11481387"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4016158"/>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D706C51B-DEA6-970E-3737-A045B163C8A6}"/>
              </a:ext>
            </a:extLst>
          </p:cNvPr>
          <p:cNvSpPr>
            <a:spLocks noGrp="1"/>
          </p:cNvSpPr>
          <p:nvPr>
            <p:ph sz="half" idx="15"/>
          </p:nvPr>
        </p:nvSpPr>
        <p:spPr>
          <a:xfrm>
            <a:off x="6129386" y="1476000"/>
            <a:ext cx="5711999"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5DB4FC46-740D-8CEC-965C-63A81FFED97A}"/>
              </a:ext>
            </a:extLst>
          </p:cNvPr>
          <p:cNvSpPr>
            <a:spLocks noGrp="1"/>
          </p:cNvSpPr>
          <p:nvPr>
            <p:ph type="body" sz="quarter" idx="16"/>
          </p:nvPr>
        </p:nvSpPr>
        <p:spPr>
          <a:xfrm>
            <a:off x="6129387" y="1152216"/>
            <a:ext cx="5715313"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8" name="Content Placeholder 1">
            <a:extLst>
              <a:ext uri="{FF2B5EF4-FFF2-40B4-BE49-F238E27FC236}">
                <a16:creationId xmlns:a16="http://schemas.microsoft.com/office/drawing/2014/main" id="{0A47FFCE-7546-15EF-4659-CC89618B7094}"/>
              </a:ext>
            </a:extLst>
          </p:cNvPr>
          <p:cNvSpPr>
            <a:spLocks noGrp="1"/>
          </p:cNvSpPr>
          <p:nvPr>
            <p:ph sz="half" idx="17"/>
          </p:nvPr>
        </p:nvSpPr>
        <p:spPr>
          <a:xfrm>
            <a:off x="334962" y="4064000"/>
            <a:ext cx="11522075"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0C6A35B9-E54A-48C1-5BC7-01D8B038F5F3}"/>
              </a:ext>
            </a:extLst>
          </p:cNvPr>
          <p:cNvSpPr>
            <a:spLocks noGrp="1"/>
          </p:cNvSpPr>
          <p:nvPr>
            <p:ph type="body" sz="quarter" idx="18"/>
          </p:nvPr>
        </p:nvSpPr>
        <p:spPr>
          <a:xfrm>
            <a:off x="334963" y="3740216"/>
            <a:ext cx="11528759"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0" name="Date Placeholder 1">
            <a:extLst>
              <a:ext uri="{FF2B5EF4-FFF2-40B4-BE49-F238E27FC236}">
                <a16:creationId xmlns:a16="http://schemas.microsoft.com/office/drawing/2014/main" id="{12E5A18F-6893-B734-87C5-02FC14D54520}"/>
              </a:ext>
            </a:extLst>
          </p:cNvPr>
          <p:cNvSpPr>
            <a:spLocks noGrp="1"/>
          </p:cNvSpPr>
          <p:nvPr>
            <p:ph type="dt" sz="half" idx="10"/>
          </p:nvPr>
        </p:nvSpPr>
        <p:spPr>
          <a:xfrm>
            <a:off x="47328" y="6535985"/>
            <a:ext cx="2743200" cy="360000"/>
          </a:xfrm>
          <a:prstGeom prst="rect">
            <a:avLst/>
          </a:prstGeom>
        </p:spPr>
        <p:txBody>
          <a:bodyPr anchor="b"/>
          <a:lstStyle>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1"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1"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203B669E-33D3-9C2D-C682-A5AB0C4C7969}"/>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15450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title 1+2 Headers 1+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4041032"/>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4041032"/>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9704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72002"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1484784"/>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803B537-17F6-4D5C-2CBB-83A663E392C1}"/>
              </a:ext>
            </a:extLst>
          </p:cNvPr>
          <p:cNvSpPr>
            <a:spLocks noGrp="1"/>
          </p:cNvSpPr>
          <p:nvPr>
            <p:ph sz="half" idx="16"/>
          </p:nvPr>
        </p:nvSpPr>
        <p:spPr>
          <a:xfrm>
            <a:off x="360000" y="1476000"/>
            <a:ext cx="1147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2">
            <a:extLst>
              <a:ext uri="{FF2B5EF4-FFF2-40B4-BE49-F238E27FC236}">
                <a16:creationId xmlns:a16="http://schemas.microsoft.com/office/drawing/2014/main" id="{E3F0F0B6-A827-C01D-DDCF-56E16D39192B}"/>
              </a:ext>
            </a:extLst>
          </p:cNvPr>
          <p:cNvSpPr>
            <a:spLocks noGrp="1"/>
          </p:cNvSpPr>
          <p:nvPr>
            <p:ph type="body" sz="quarter" idx="17"/>
          </p:nvPr>
        </p:nvSpPr>
        <p:spPr>
          <a:xfrm>
            <a:off x="359999" y="1152000"/>
            <a:ext cx="11478655"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891B0D8-FDCB-312B-7026-D2C2E5FF07BD}"/>
              </a:ext>
            </a:extLst>
          </p:cNvPr>
          <p:cNvSpPr>
            <a:spLocks noGrp="1"/>
          </p:cNvSpPr>
          <p:nvPr>
            <p:ph sz="half" idx="18"/>
          </p:nvPr>
        </p:nvSpPr>
        <p:spPr>
          <a:xfrm>
            <a:off x="366578" y="4030700"/>
            <a:ext cx="1147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2">
            <a:extLst>
              <a:ext uri="{FF2B5EF4-FFF2-40B4-BE49-F238E27FC236}">
                <a16:creationId xmlns:a16="http://schemas.microsoft.com/office/drawing/2014/main" id="{3E6A4E5D-D8F2-D232-DFFA-53A3D33D47B1}"/>
              </a:ext>
            </a:extLst>
          </p:cNvPr>
          <p:cNvSpPr>
            <a:spLocks noGrp="1"/>
          </p:cNvSpPr>
          <p:nvPr>
            <p:ph type="body" sz="quarter" idx="19"/>
          </p:nvPr>
        </p:nvSpPr>
        <p:spPr>
          <a:xfrm>
            <a:off x="366577" y="3706700"/>
            <a:ext cx="11478655"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8" name="Date Placeholder 1">
            <a:extLst>
              <a:ext uri="{FF2B5EF4-FFF2-40B4-BE49-F238E27FC236}">
                <a16:creationId xmlns:a16="http://schemas.microsoft.com/office/drawing/2014/main" id="{57BCBDFE-2F41-05C4-B8A4-4D1D573134D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CC34902-2E0D-BAA9-AD30-89EB6AE5E289}"/>
              </a:ext>
            </a:extLst>
          </p:cNvPr>
          <p:cNvSpPr>
            <a:spLocks noGrp="1"/>
          </p:cNvSpPr>
          <p:nvPr>
            <p:ph type="body" sz="quarter" idx="20"/>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334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title 1 Headers 1+1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1484784"/>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803B537-17F6-4D5C-2CBB-83A663E392C1}"/>
              </a:ext>
            </a:extLst>
          </p:cNvPr>
          <p:cNvSpPr>
            <a:spLocks noGrp="1"/>
          </p:cNvSpPr>
          <p:nvPr>
            <p:ph sz="half" idx="16"/>
          </p:nvPr>
        </p:nvSpPr>
        <p:spPr>
          <a:xfrm>
            <a:off x="360000" y="1476000"/>
            <a:ext cx="11339998"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2">
            <a:extLst>
              <a:ext uri="{FF2B5EF4-FFF2-40B4-BE49-F238E27FC236}">
                <a16:creationId xmlns:a16="http://schemas.microsoft.com/office/drawing/2014/main" id="{E3F0F0B6-A827-C01D-DDCF-56E16D39192B}"/>
              </a:ext>
            </a:extLst>
          </p:cNvPr>
          <p:cNvSpPr>
            <a:spLocks noGrp="1"/>
          </p:cNvSpPr>
          <p:nvPr>
            <p:ph type="body" sz="quarter" idx="17"/>
          </p:nvPr>
        </p:nvSpPr>
        <p:spPr>
          <a:xfrm>
            <a:off x="360000" y="1152000"/>
            <a:ext cx="11346576"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7" name="Content Placeholder 2">
            <a:extLst>
              <a:ext uri="{FF2B5EF4-FFF2-40B4-BE49-F238E27FC236}">
                <a16:creationId xmlns:a16="http://schemas.microsoft.com/office/drawing/2014/main" id="{8F51F468-5922-B69F-E460-B2710E1C0931}"/>
              </a:ext>
            </a:extLst>
          </p:cNvPr>
          <p:cNvSpPr>
            <a:spLocks noGrp="1"/>
          </p:cNvSpPr>
          <p:nvPr>
            <p:ph sz="half" idx="18"/>
          </p:nvPr>
        </p:nvSpPr>
        <p:spPr>
          <a:xfrm>
            <a:off x="366578" y="3752784"/>
            <a:ext cx="11339998"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Date Placeholder 1">
            <a:extLst>
              <a:ext uri="{FF2B5EF4-FFF2-40B4-BE49-F238E27FC236}">
                <a16:creationId xmlns:a16="http://schemas.microsoft.com/office/drawing/2014/main" id="{C61822FB-A34B-C085-A8E1-F3BB638ADC4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53075AA-D6B3-E8FE-8398-8E1F25694546}"/>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98044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_fram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8D9D4-A950-D84E-01F4-CAA7CEE6E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Date Placeholder 1">
            <a:extLst>
              <a:ext uri="{FF2B5EF4-FFF2-40B4-BE49-F238E27FC236}">
                <a16:creationId xmlns:a16="http://schemas.microsoft.com/office/drawing/2014/main" id="{5901A1B9-9F84-274F-8653-CAD2F71FCE2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9D3F6505-0A61-D6F5-14CD-2BD1F40C657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461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title 2+2 Headers 2+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8DF151D7-647A-2E17-6B5F-AD5B20B5F6C0}"/>
              </a:ext>
            </a:extLst>
          </p:cNvPr>
          <p:cNvSpPr>
            <a:spLocks noGrp="1"/>
          </p:cNvSpPr>
          <p:nvPr>
            <p:ph sz="half" idx="15"/>
          </p:nvPr>
        </p:nvSpPr>
        <p:spPr>
          <a:xfrm>
            <a:off x="6129387" y="1476001"/>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D8926754-FFD4-2748-2A9A-2D4285C730E7}"/>
              </a:ext>
            </a:extLst>
          </p:cNvPr>
          <p:cNvSpPr>
            <a:spLocks noGrp="1"/>
          </p:cNvSpPr>
          <p:nvPr>
            <p:ph type="body" sz="quarter" idx="16"/>
          </p:nvPr>
        </p:nvSpPr>
        <p:spPr>
          <a:xfrm>
            <a:off x="6129387" y="1152217"/>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1">
            <a:extLst>
              <a:ext uri="{FF2B5EF4-FFF2-40B4-BE49-F238E27FC236}">
                <a16:creationId xmlns:a16="http://schemas.microsoft.com/office/drawing/2014/main" id="{C7C101F9-0C1F-C134-7291-7FE3656C81CF}"/>
              </a:ext>
            </a:extLst>
          </p:cNvPr>
          <p:cNvSpPr>
            <a:spLocks noGrp="1"/>
          </p:cNvSpPr>
          <p:nvPr>
            <p:ph sz="half" idx="17"/>
          </p:nvPr>
        </p:nvSpPr>
        <p:spPr>
          <a:xfrm>
            <a:off x="359998" y="4247999"/>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1">
            <a:extLst>
              <a:ext uri="{FF2B5EF4-FFF2-40B4-BE49-F238E27FC236}">
                <a16:creationId xmlns:a16="http://schemas.microsoft.com/office/drawing/2014/main" id="{3669B26C-0D8F-5498-CF4F-1DB2C633DEE6}"/>
              </a:ext>
            </a:extLst>
          </p:cNvPr>
          <p:cNvSpPr>
            <a:spLocks noGrp="1"/>
          </p:cNvSpPr>
          <p:nvPr>
            <p:ph type="body" sz="quarter" idx="18"/>
          </p:nvPr>
        </p:nvSpPr>
        <p:spPr>
          <a:xfrm>
            <a:off x="359998" y="3924215"/>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3" name="Content Placeholder 1">
            <a:extLst>
              <a:ext uri="{FF2B5EF4-FFF2-40B4-BE49-F238E27FC236}">
                <a16:creationId xmlns:a16="http://schemas.microsoft.com/office/drawing/2014/main" id="{DB339024-9619-6816-FF61-8AF2D416B779}"/>
              </a:ext>
            </a:extLst>
          </p:cNvPr>
          <p:cNvSpPr>
            <a:spLocks noGrp="1"/>
          </p:cNvSpPr>
          <p:nvPr>
            <p:ph sz="half" idx="19"/>
          </p:nvPr>
        </p:nvSpPr>
        <p:spPr>
          <a:xfrm>
            <a:off x="6261329" y="4257344"/>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58B64E81-52C3-D7F4-B9CC-8232E76EB426}"/>
              </a:ext>
            </a:extLst>
          </p:cNvPr>
          <p:cNvSpPr>
            <a:spLocks noGrp="1"/>
          </p:cNvSpPr>
          <p:nvPr>
            <p:ph type="body" sz="quarter" idx="20"/>
          </p:nvPr>
        </p:nvSpPr>
        <p:spPr>
          <a:xfrm>
            <a:off x="6261329" y="3943846"/>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5" name="Date Placeholder 1">
            <a:extLst>
              <a:ext uri="{FF2B5EF4-FFF2-40B4-BE49-F238E27FC236}">
                <a16:creationId xmlns:a16="http://schemas.microsoft.com/office/drawing/2014/main" id="{E2D1ADEA-3BC5-A7DC-14C0-F4571310D58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CA7E3C9-D300-F5D1-7987-1CA44A89FD0E}"/>
              </a:ext>
            </a:extLst>
          </p:cNvPr>
          <p:cNvSpPr>
            <a:spLocks noGrp="1"/>
          </p:cNvSpPr>
          <p:nvPr>
            <p:ph type="body" sz="quarter" idx="21"/>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13341324"/>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orient="horz" pos="935">
          <p15:clr>
            <a:srgbClr val="FBAE40"/>
          </p15:clr>
        </p15:guide>
        <p15:guide id="4" orient="horz" pos="2591">
          <p15:clr>
            <a:srgbClr val="FBAE40"/>
          </p15:clr>
        </p15:guide>
        <p15:guide id="5" orient="horz" pos="2614">
          <p15:clr>
            <a:srgbClr val="FBAE40"/>
          </p15:clr>
        </p15:guide>
        <p15:guide id="6" pos="3772">
          <p15:clr>
            <a:srgbClr val="FBAE40"/>
          </p15:clr>
        </p15:guide>
        <p15:guide id="7" pos="3908">
          <p15:clr>
            <a:srgbClr val="FBAE40"/>
          </p15:clr>
        </p15:guide>
        <p15:guide id="8" pos="7378">
          <p15:clr>
            <a:srgbClr val="FBAE40"/>
          </p15:clr>
        </p15:guide>
        <p15:guide id="9" orient="horz" pos="709">
          <p15:clr>
            <a:srgbClr val="FBAE40"/>
          </p15:clr>
        </p15:guide>
        <p15:guide id="10" orient="horz" pos="22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1+1 Headers 1+1 Content  - split 1-2">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a:cxnSpLocks/>
          </p:cNvCxnSpPr>
          <p:nvPr userDrawn="1"/>
        </p:nvCxnSpPr>
        <p:spPr>
          <a:xfrm>
            <a:off x="4214197" y="1476000"/>
            <a:ext cx="762222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37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9704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97040" cy="360000"/>
          </a:xfrm>
        </p:spPr>
        <p:txBody>
          <a:bodyPr wrap="none" tIns="46800" rIns="90000" anchor="t" anchorCtr="0">
            <a:noAutofit/>
          </a:bodyPr>
          <a:lstStyle>
            <a:lvl1pPr algn="l">
              <a:defRPr sz="3600"/>
            </a:lvl1pPr>
          </a:lstStyle>
          <a:p>
            <a:r>
              <a:rPr lang="en-GB" dirty="0"/>
              <a:t>Click to edit Master title style</a:t>
            </a:r>
            <a:endParaRPr lang="en-US" dirty="0"/>
          </a:p>
        </p:txBody>
      </p:sp>
      <p:sp>
        <p:nvSpPr>
          <p:cNvPr id="8" name="Content Placeholder 1">
            <a:extLst>
              <a:ext uri="{FF2B5EF4-FFF2-40B4-BE49-F238E27FC236}">
                <a16:creationId xmlns:a16="http://schemas.microsoft.com/office/drawing/2014/main" id="{2A90ECE4-DD51-A196-DEA9-4CCBA7A18C62}"/>
              </a:ext>
            </a:extLst>
          </p:cNvPr>
          <p:cNvSpPr>
            <a:spLocks noGrp="1"/>
          </p:cNvSpPr>
          <p:nvPr>
            <p:ph sz="half" idx="15"/>
          </p:nvPr>
        </p:nvSpPr>
        <p:spPr>
          <a:xfrm>
            <a:off x="4275430" y="1476000"/>
            <a:ext cx="7581607"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D000BEC3-7A13-4272-B8F0-E553C3B0E429}"/>
              </a:ext>
            </a:extLst>
          </p:cNvPr>
          <p:cNvSpPr>
            <a:spLocks noGrp="1"/>
          </p:cNvSpPr>
          <p:nvPr>
            <p:ph type="body" sz="quarter" idx="16"/>
          </p:nvPr>
        </p:nvSpPr>
        <p:spPr>
          <a:xfrm>
            <a:off x="4275430" y="1152217"/>
            <a:ext cx="758160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5" name="Date Placeholder 1">
            <a:extLst>
              <a:ext uri="{FF2B5EF4-FFF2-40B4-BE49-F238E27FC236}">
                <a16:creationId xmlns:a16="http://schemas.microsoft.com/office/drawing/2014/main" id="{12D81D66-BF41-E1F8-34DF-2C9A234B1B7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68C0BDC7-7759-1C06-3EAD-2C8B00ED0011}"/>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5339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image" Target="../media/image5.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9.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7.png"/><Relationship Id="rId3" Type="http://schemas.openxmlformats.org/officeDocument/2006/relationships/slideLayout" Target="../slideLayouts/slideLayout29.xml"/><Relationship Id="rId21" Type="http://schemas.openxmlformats.org/officeDocument/2006/relationships/image" Target="../media/image29.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28.sv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0.sv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39.png"/><Relationship Id="rId2" Type="http://schemas.openxmlformats.org/officeDocument/2006/relationships/slideLayout" Target="../slideLayouts/slideLayout44.xml"/><Relationship Id="rId16" Type="http://schemas.openxmlformats.org/officeDocument/2006/relationships/image" Target="../media/image6.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image" Target="../media/image4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18"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49.png"/><Relationship Id="rId2" Type="http://schemas.openxmlformats.org/officeDocument/2006/relationships/slideLayout" Target="../slideLayouts/slideLayout54.xml"/><Relationship Id="rId16" Type="http://schemas.openxmlformats.org/officeDocument/2006/relationships/image" Target="../media/image3.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48.sv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4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58.sv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57.png"/><Relationship Id="rId2" Type="http://schemas.openxmlformats.org/officeDocument/2006/relationships/slideLayout" Target="../slideLayouts/slideLayout66.xml"/><Relationship Id="rId16" Type="http://schemas.openxmlformats.org/officeDocument/2006/relationships/image" Target="../media/image6.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6.xml"/><Relationship Id="rId5" Type="http://schemas.openxmlformats.org/officeDocument/2006/relationships/slideLayout" Target="../slideLayouts/slideLayout69.xml"/><Relationship Id="rId15" Type="http://schemas.openxmlformats.org/officeDocument/2006/relationships/image" Target="../media/image59.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67.png"/><Relationship Id="rId3" Type="http://schemas.openxmlformats.org/officeDocument/2006/relationships/slideLayout" Target="../slideLayouts/slideLayout77.xml"/><Relationship Id="rId21" Type="http://schemas.openxmlformats.org/officeDocument/2006/relationships/image" Target="../media/image69.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3.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image" Target="../media/image6.png"/><Relationship Id="rId10" Type="http://schemas.openxmlformats.org/officeDocument/2006/relationships/slideLayout" Target="../slideLayouts/slideLayout84.xml"/><Relationship Id="rId19" Type="http://schemas.openxmlformats.org/officeDocument/2006/relationships/image" Target="../media/image68.sv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70.svg"/></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84" Type="http://schemas.openxmlformats.org/officeDocument/2006/relationships/slideLayout" Target="../slideLayouts/slideLayout174.xml"/><Relationship Id="rId89" Type="http://schemas.openxmlformats.org/officeDocument/2006/relationships/slideLayout" Target="../slideLayouts/slideLayout179.xml"/><Relationship Id="rId16" Type="http://schemas.openxmlformats.org/officeDocument/2006/relationships/slideLayout" Target="../slideLayouts/slideLayout106.xml"/><Relationship Id="rId11" Type="http://schemas.openxmlformats.org/officeDocument/2006/relationships/slideLayout" Target="../slideLayouts/slideLayout101.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5" Type="http://schemas.openxmlformats.org/officeDocument/2006/relationships/slideLayout" Target="../slideLayouts/slideLayout95.xml"/><Relationship Id="rId90" Type="http://schemas.openxmlformats.org/officeDocument/2006/relationships/slideLayout" Target="../slideLayouts/slideLayout180.xml"/><Relationship Id="rId95" Type="http://schemas.openxmlformats.org/officeDocument/2006/relationships/slideLayout" Target="../slideLayouts/slideLayout185.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0" Type="http://schemas.openxmlformats.org/officeDocument/2006/relationships/slideLayout" Target="../slideLayouts/slideLayout170.xml"/><Relationship Id="rId85" Type="http://schemas.openxmlformats.org/officeDocument/2006/relationships/slideLayout" Target="../slideLayouts/slideLayout175.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83" Type="http://schemas.openxmlformats.org/officeDocument/2006/relationships/slideLayout" Target="../slideLayouts/slideLayout173.xml"/><Relationship Id="rId88" Type="http://schemas.openxmlformats.org/officeDocument/2006/relationships/slideLayout" Target="../slideLayouts/slideLayout178.xml"/><Relationship Id="rId91" Type="http://schemas.openxmlformats.org/officeDocument/2006/relationships/slideLayout" Target="../slideLayouts/slideLayout181.xml"/><Relationship Id="rId96"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81" Type="http://schemas.openxmlformats.org/officeDocument/2006/relationships/slideLayout" Target="../slideLayouts/slideLayout171.xml"/><Relationship Id="rId86" Type="http://schemas.openxmlformats.org/officeDocument/2006/relationships/slideLayout" Target="../slideLayouts/slideLayout176.xml"/><Relationship Id="rId94" Type="http://schemas.openxmlformats.org/officeDocument/2006/relationships/slideLayout" Target="../slideLayouts/slideLayout184.xml"/><Relationship Id="rId99" Type="http://schemas.openxmlformats.org/officeDocument/2006/relationships/image" Target="../media/image85.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76" Type="http://schemas.openxmlformats.org/officeDocument/2006/relationships/slideLayout" Target="../slideLayouts/slideLayout166.xml"/><Relationship Id="rId97" Type="http://schemas.openxmlformats.org/officeDocument/2006/relationships/image" Target="../media/image83.png"/><Relationship Id="rId7" Type="http://schemas.openxmlformats.org/officeDocument/2006/relationships/slideLayout" Target="../slideLayouts/slideLayout97.xml"/><Relationship Id="rId71" Type="http://schemas.openxmlformats.org/officeDocument/2006/relationships/slideLayout" Target="../slideLayouts/slideLayout161.xml"/><Relationship Id="rId92" Type="http://schemas.openxmlformats.org/officeDocument/2006/relationships/slideLayout" Target="../slideLayouts/slideLayout182.xml"/><Relationship Id="rId2" Type="http://schemas.openxmlformats.org/officeDocument/2006/relationships/slideLayout" Target="../slideLayouts/slideLayout92.xml"/><Relationship Id="rId29" Type="http://schemas.openxmlformats.org/officeDocument/2006/relationships/slideLayout" Target="../slideLayouts/slideLayout119.xml"/><Relationship Id="rId24" Type="http://schemas.openxmlformats.org/officeDocument/2006/relationships/slideLayout" Target="../slideLayouts/slideLayout114.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66" Type="http://schemas.openxmlformats.org/officeDocument/2006/relationships/slideLayout" Target="../slideLayouts/slideLayout156.xml"/><Relationship Id="rId87" Type="http://schemas.openxmlformats.org/officeDocument/2006/relationships/slideLayout" Target="../slideLayouts/slideLayout177.xml"/><Relationship Id="rId61" Type="http://schemas.openxmlformats.org/officeDocument/2006/relationships/slideLayout" Target="../slideLayouts/slideLayout151.xml"/><Relationship Id="rId82" Type="http://schemas.openxmlformats.org/officeDocument/2006/relationships/slideLayout" Target="../slideLayouts/slideLayout172.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56" Type="http://schemas.openxmlformats.org/officeDocument/2006/relationships/slideLayout" Target="../slideLayouts/slideLayout146.xml"/><Relationship Id="rId77" Type="http://schemas.openxmlformats.org/officeDocument/2006/relationships/slideLayout" Target="../slideLayouts/slideLayout167.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93" Type="http://schemas.openxmlformats.org/officeDocument/2006/relationships/slideLayout" Target="../slideLayouts/slideLayout183.xml"/><Relationship Id="rId98" Type="http://schemas.openxmlformats.org/officeDocument/2006/relationships/image" Target="../media/image8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nt">
            <a:extLst>
              <a:ext uri="{FF2B5EF4-FFF2-40B4-BE49-F238E27FC236}">
                <a16:creationId xmlns:a16="http://schemas.microsoft.com/office/drawing/2014/main" id="{7FB16B36-1572-D605-7035-868DAE574C36}"/>
              </a:ext>
            </a:extLst>
          </p:cNvPr>
          <p:cNvPicPr>
            <a:picLocks noGrp="1" noRot="1" noChangeAspect="1" noMove="1" noResize="1" noEditPoints="1" noAdjustHandles="1" noChangeArrowheads="1" noChangeShapeType="1" noCrop="1"/>
          </p:cNvPicPr>
          <p:nvPr userDrawn="1"/>
        </p:nvPicPr>
        <p:blipFill>
          <a:blip r:embed="rId17">
            <a:extLst>
              <a:ext uri="{96DAC541-7B7A-43D3-8B79-37D633B846F1}">
                <asvg:svgBlip xmlns:asvg="http://schemas.microsoft.com/office/drawing/2016/SVG/main" r:embed="rId18"/>
              </a:ext>
            </a:extLst>
          </a:blip>
          <a:srcRect r="5708"/>
          <a:stretch/>
        </p:blipFill>
        <p:spPr>
          <a:xfrm>
            <a:off x="0" y="-314325"/>
            <a:ext cx="12192000" cy="7639050"/>
          </a:xfrm>
          <a:prstGeom prst="rect">
            <a:avLst/>
          </a:prstGeom>
        </p:spPr>
      </p:pic>
      <p:sp>
        <p:nvSpPr>
          <p:cNvPr id="16" name="Filter">
            <a:extLst>
              <a:ext uri="{FF2B5EF4-FFF2-40B4-BE49-F238E27FC236}">
                <a16:creationId xmlns:a16="http://schemas.microsoft.com/office/drawing/2014/main" id="{741AA6EA-CF8E-9F3B-2E5B-B1F923AC9ED3}"/>
              </a:ext>
            </a:extLst>
          </p:cNvPr>
          <p:cNvSpPr>
            <a:spLocks noGrp="1" noRot="1" noMove="1" noResize="1" noEditPoints="1" noAdjustHandles="1" noChangeArrowheads="1" noChangeShapeType="1"/>
          </p:cNvSpPr>
          <p:nvPr userDrawn="1"/>
        </p:nvSpPr>
        <p:spPr>
          <a:xfrm rot="5400000">
            <a:off x="2593552" y="-2740446"/>
            <a:ext cx="6858001" cy="12338892"/>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7F543EAD-66A3-ED4C-D82B-9567B9E4F3A8}"/>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5248039A-5128-0356-FB7D-EDEB73530E3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795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9"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272656"/>
            <a:ext cx="2113025" cy="230832"/>
          </a:xfrm>
          <a:prstGeom prst="rect">
            <a:avLst/>
          </a:prstGeom>
          <a:noFill/>
        </p:spPr>
        <p:txBody>
          <a:bodyPr wrap="square" lIns="0" rIns="0" bIns="0" rtlCol="0" anchor="ctr">
            <a:spAutoFit/>
          </a:bodyPr>
          <a:lstStyle/>
          <a:p>
            <a:pPr algn="l"/>
            <a:r>
              <a:rPr lang="en-GB" sz="1200" b="1" dirty="0">
                <a:solidFill>
                  <a:schemeClr val="accent5"/>
                </a:solidFill>
              </a:rPr>
              <a:t>Propulsion Management</a:t>
            </a:r>
            <a:endParaRPr lang="en-DK" sz="1200" b="1" dirty="0">
              <a:solidFill>
                <a:schemeClr val="accent5"/>
              </a:solidFill>
            </a:endParaRPr>
          </a:p>
        </p:txBody>
      </p:sp>
      <p:pic>
        <p:nvPicPr>
          <p:cNvPr id="17" name="Logo">
            <a:extLst>
              <a:ext uri="{FF2B5EF4-FFF2-40B4-BE49-F238E27FC236}">
                <a16:creationId xmlns:a16="http://schemas.microsoft.com/office/drawing/2014/main" id="{8427E7C6-8F45-04E8-F883-3F2391D4C46D}"/>
              </a:ext>
            </a:extLst>
          </p:cNvPr>
          <p:cNvPicPr>
            <a:picLocks noGrp="1" noRot="1" noChangeAspect="1" noMove="1" noResize="1" noEditPoints="1" noAdjustHandles="1" noChangeArrowheads="1" noChangeShapeType="1" noCrop="1"/>
          </p:cNvPicPr>
          <p:nvPr userDrawn="1"/>
        </p:nvPicPr>
        <p:blipFill>
          <a:blip r:embed="rId20">
            <a:extLst>
              <a:ext uri="{96DAC541-7B7A-43D3-8B79-37D633B846F1}">
                <asvg:svgBlip xmlns:asvg="http://schemas.microsoft.com/office/drawing/2016/SVG/main" r:embed="rId21"/>
              </a:ext>
            </a:extLst>
          </a:blip>
          <a:stretch>
            <a:fillRect/>
          </a:stretch>
        </p:blipFill>
        <p:spPr>
          <a:xfrm>
            <a:off x="10509517" y="363644"/>
            <a:ext cx="1216800" cy="93600"/>
          </a:xfrm>
          <a:prstGeom prst="rect">
            <a:avLst/>
          </a:prstGeom>
        </p:spPr>
      </p:pic>
    </p:spTree>
    <p:extLst>
      <p:ext uri="{BB962C8B-B14F-4D97-AF65-F5344CB8AC3E}">
        <p14:creationId xmlns:p14="http://schemas.microsoft.com/office/powerpoint/2010/main" val="655675958"/>
      </p:ext>
    </p:extLst>
  </p:cSld>
  <p:clrMap bg1="lt1" tx1="dk1" bg2="lt2" tx2="dk2" accent1="accent1" accent2="accent2" accent3="accent3" accent4="accent4" accent5="accent5" accent6="accent6" hlink="hlink" folHlink="folHlink"/>
  <p:sldLayoutIdLst>
    <p:sldLayoutId id="2147483890" r:id="rId1"/>
    <p:sldLayoutId id="2147484092" r:id="rId2"/>
    <p:sldLayoutId id="2147484067" r:id="rId3"/>
    <p:sldLayoutId id="2147484093" r:id="rId4"/>
    <p:sldLayoutId id="2147483892" r:id="rId5"/>
    <p:sldLayoutId id="2147483939" r:id="rId6"/>
    <p:sldLayoutId id="2147483893" r:id="rId7"/>
    <p:sldLayoutId id="2147483894" r:id="rId8"/>
    <p:sldLayoutId id="2147484063" r:id="rId9"/>
    <p:sldLayoutId id="2147484064" r:id="rId10"/>
    <p:sldLayoutId id="2147483898" r:id="rId11"/>
    <p:sldLayoutId id="2147484066" r:id="rId12"/>
    <p:sldLayoutId id="2147484065" r:id="rId13"/>
    <p:sldLayoutId id="2147483899" r:id="rId14"/>
    <p:sldLayoutId id="2147483940" r:id="rId15"/>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22"/>
        </a:buBlip>
        <a:defRPr sz="2000" kern="1200">
          <a:solidFill>
            <a:schemeClr val="tx1"/>
          </a:solidFill>
          <a:latin typeface="+mn-lt"/>
          <a:ea typeface="+mn-ea"/>
          <a:cs typeface="+mn-cs"/>
        </a:defRPr>
      </a:lvl1pPr>
      <a:lvl2pPr marL="719138" indent="-363538" algn="l" defTabSz="914400" rtl="0" eaLnBrk="1" latinLnBrk="0" hangingPunct="1">
        <a:lnSpc>
          <a:spcPct val="90000"/>
        </a:lnSpc>
        <a:spcBef>
          <a:spcPts val="500"/>
        </a:spcBef>
        <a:buSzPct val="40000"/>
        <a:buFontTx/>
        <a:buBlip>
          <a:blip r:embed="rId22"/>
        </a:buBlip>
        <a:defRPr sz="2000" kern="1200">
          <a:solidFill>
            <a:schemeClr val="tx1"/>
          </a:solidFill>
          <a:latin typeface="+mn-lt"/>
          <a:ea typeface="+mn-ea"/>
          <a:cs typeface="+mn-cs"/>
        </a:defRPr>
      </a:lvl2pPr>
      <a:lvl3pPr marL="1074738" indent="-355600" algn="l" defTabSz="914400" rtl="0" eaLnBrk="1" latinLnBrk="0" hangingPunct="1">
        <a:lnSpc>
          <a:spcPct val="90000"/>
        </a:lnSpc>
        <a:spcBef>
          <a:spcPts val="500"/>
        </a:spcBef>
        <a:buSzPct val="40000"/>
        <a:buFontTx/>
        <a:buBlip>
          <a:blip r:embed="rId22"/>
        </a:buBlip>
        <a:defRPr sz="1800" kern="1200">
          <a:solidFill>
            <a:schemeClr val="tx1"/>
          </a:solidFill>
          <a:latin typeface="+mn-lt"/>
          <a:ea typeface="+mn-ea"/>
          <a:cs typeface="+mn-cs"/>
        </a:defRPr>
      </a:lvl3pPr>
      <a:lvl4pPr marL="1347788" indent="-273050" algn="l" defTabSz="914400" rtl="0" eaLnBrk="1" latinLnBrk="0" hangingPunct="1">
        <a:lnSpc>
          <a:spcPct val="90000"/>
        </a:lnSpc>
        <a:spcBef>
          <a:spcPts val="500"/>
        </a:spcBef>
        <a:buSzPct val="40000"/>
        <a:buFontTx/>
        <a:buBlip>
          <a:blip r:embed="rId22"/>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2"/>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sk element">
            <a:extLst>
              <a:ext uri="{FF2B5EF4-FFF2-40B4-BE49-F238E27FC236}">
                <a16:creationId xmlns:a16="http://schemas.microsoft.com/office/drawing/2014/main" id="{D6CCDFF8-23DD-573A-4811-12CA5C646E0D}"/>
              </a:ext>
            </a:extLst>
          </p:cNvPr>
          <p:cNvPicPr>
            <a:picLocks noGrp="1" noRot="1" noChangeAspect="1" noMove="1" noResize="1" noEditPoints="1" noAdjustHandles="1" noChangeArrowheads="1" noChangeShapeType="1" noCrop="1"/>
          </p:cNvPicPr>
          <p:nvPr userDrawn="1"/>
        </p:nvPicPr>
        <p:blipFill>
          <a:blip r:embed="rId13">
            <a:extLst>
              <a:ext uri="{96DAC541-7B7A-43D3-8B79-37D633B846F1}">
                <asvg:svgBlip xmlns:asvg="http://schemas.microsoft.com/office/drawing/2016/SVG/main" r:embed="rId14"/>
              </a:ext>
            </a:extLst>
          </a:blip>
          <a:stretch>
            <a:fillRect/>
          </a:stretch>
        </p:blipFill>
        <p:spPr>
          <a:xfrm>
            <a:off x="-82155" y="-141402"/>
            <a:ext cx="12594664" cy="7118274"/>
          </a:xfrm>
          <a:prstGeom prst="rect">
            <a:avLst/>
          </a:prstGeom>
        </p:spPr>
      </p:pic>
      <p:sp>
        <p:nvSpPr>
          <p:cNvPr id="15" name="Filter">
            <a:extLst>
              <a:ext uri="{FF2B5EF4-FFF2-40B4-BE49-F238E27FC236}">
                <a16:creationId xmlns:a16="http://schemas.microsoft.com/office/drawing/2014/main" id="{090C3DA5-8136-87B9-D4A1-6691A09CAB6A}"/>
              </a:ext>
            </a:extLst>
          </p:cNvPr>
          <p:cNvSpPr>
            <a:spLocks noGrp="1" noRot="1" noMove="1" noResize="1" noEditPoints="1" noAdjustHandles="1" noChangeArrowheads="1" noChangeShapeType="1"/>
          </p:cNvSpPr>
          <p:nvPr userDrawn="1"/>
        </p:nvSpPr>
        <p:spPr>
          <a:xfrm rot="5400000">
            <a:off x="2502857" y="-2585012"/>
            <a:ext cx="6858001" cy="1202802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F91E93B4-1F71-A271-D773-E9729A7304B3}"/>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BB972AA7-B5B5-104C-EC48-C37E69A2311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6800"/>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5"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5"/>
                </a:solidFill>
              </a:rPr>
              <a:t>Propulsion Management</a:t>
            </a:r>
            <a:endParaRPr lang="en-DK" sz="1200" b="1">
              <a:solidFill>
                <a:schemeClr val="accent5"/>
              </a:solidFill>
            </a:endParaRPr>
          </a:p>
        </p:txBody>
      </p:sp>
      <p:pic>
        <p:nvPicPr>
          <p:cNvPr id="17" name="Logo" descr="A blue oval with black text&#10;&#10;Description automatically generated">
            <a:extLst>
              <a:ext uri="{FF2B5EF4-FFF2-40B4-BE49-F238E27FC236}">
                <a16:creationId xmlns:a16="http://schemas.microsoft.com/office/drawing/2014/main" id="{EA645D34-BDC4-A973-A633-4FECCC13D819}"/>
              </a:ext>
            </a:extLst>
          </p:cNvPr>
          <p:cNvPicPr>
            <a:picLocks noGrp="1" noRot="1" noChangeAspect="1" noMove="1" noResize="1" noEditPoints="1" noAdjustHandles="1" noChangeArrowheads="1" noChangeShapeType="1" noCrop="1"/>
          </p:cNvPicPr>
          <p:nvPr userDrawn="1"/>
        </p:nvPicPr>
        <p:blipFill>
          <a:blip r:embed="rId16"/>
          <a:stretch>
            <a:fillRect/>
          </a:stretch>
        </p:blipFill>
        <p:spPr>
          <a:xfrm>
            <a:off x="11469126" y="228499"/>
            <a:ext cx="389723" cy="252000"/>
          </a:xfrm>
          <a:prstGeom prst="rect">
            <a:avLst/>
          </a:prstGeom>
          <a:solidFill>
            <a:schemeClr val="bg1"/>
          </a:solidFill>
        </p:spPr>
      </p:pic>
    </p:spTree>
    <p:extLst>
      <p:ext uri="{BB962C8B-B14F-4D97-AF65-F5344CB8AC3E}">
        <p14:creationId xmlns:p14="http://schemas.microsoft.com/office/powerpoint/2010/main" val="3629890023"/>
      </p:ext>
    </p:extLst>
  </p:cSld>
  <p:clrMap bg1="lt1" tx1="dk1" bg2="lt2" tx2="dk2" accent1="accent1" accent2="accent2" accent3="accent3" accent4="accent4" accent5="accent5" accent6="accent6" hlink="hlink" folHlink="folHlink"/>
  <p:sldLayoutIdLst>
    <p:sldLayoutId id="2147483954" r:id="rId1"/>
    <p:sldLayoutId id="2147483944" r:id="rId2"/>
    <p:sldLayoutId id="2147483945" r:id="rId3"/>
    <p:sldLayoutId id="2147483946" r:id="rId4"/>
    <p:sldLayoutId id="2147483947" r:id="rId5"/>
    <p:sldLayoutId id="2147483960" r:id="rId6"/>
    <p:sldLayoutId id="2147483961" r:id="rId7"/>
    <p:sldLayoutId id="2147484016" r:id="rId8"/>
    <p:sldLayoutId id="2147483962" r:id="rId9"/>
    <p:sldLayoutId id="2147484094" r:id="rId10"/>
    <p:sldLayoutId id="2147483952" r:id="rId11"/>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7"/>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7"/>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7"/>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7"/>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7"/>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nt">
            <a:extLst>
              <a:ext uri="{FF2B5EF4-FFF2-40B4-BE49-F238E27FC236}">
                <a16:creationId xmlns:a16="http://schemas.microsoft.com/office/drawing/2014/main" id="{8A51430A-9C33-D0C7-2126-2238C695E77C}"/>
              </a:ext>
            </a:extLst>
          </p:cNvPr>
          <p:cNvPicPr>
            <a:picLocks noGrp="1" noRot="1" noChangeAspect="1" noMove="1" noResize="1" noEditPoints="1" noAdjustHandles="1" noChangeArrowheads="1" noChangeShapeType="1" noCrop="1"/>
          </p:cNvPicPr>
          <p:nvPr userDrawn="1"/>
        </p:nvPicPr>
        <p:blipFill>
          <a:blip r:embed="rId18">
            <a:extLst>
              <a:ext uri="{96DAC541-7B7A-43D3-8B79-37D633B846F1}">
                <asvg:svgBlip xmlns:asvg="http://schemas.microsoft.com/office/drawing/2016/SVG/main" r:embed="rId19"/>
              </a:ext>
            </a:extLst>
          </a:blip>
          <a:srcRect l="1223" r="2547"/>
          <a:stretch/>
        </p:blipFill>
        <p:spPr>
          <a:xfrm>
            <a:off x="-2" y="-134332"/>
            <a:ext cx="12192002" cy="7126664"/>
          </a:xfrm>
          <a:prstGeom prst="rect">
            <a:avLst/>
          </a:prstGeom>
        </p:spPr>
      </p:pic>
      <p:sp>
        <p:nvSpPr>
          <p:cNvPr id="10" name="Filter">
            <a:extLst>
              <a:ext uri="{FF2B5EF4-FFF2-40B4-BE49-F238E27FC236}">
                <a16:creationId xmlns:a16="http://schemas.microsoft.com/office/drawing/2014/main" id="{0BBF908D-C746-9EB2-7B84-1E2103CFE2A8}"/>
              </a:ext>
            </a:extLst>
          </p:cNvPr>
          <p:cNvSpPr>
            <a:spLocks noGrp="1" noRot="1" noMove="1" noResize="1" noEditPoints="1" noAdjustHandles="1" noChangeArrowheads="1" noChangeShapeType="1"/>
          </p:cNvSpPr>
          <p:nvPr userDrawn="1"/>
        </p:nvSpPr>
        <p:spPr>
          <a:xfrm rot="5400000">
            <a:off x="2666998" y="-2667000"/>
            <a:ext cx="6858001" cy="12192000"/>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6" name="L-Shape 10">
            <a:extLst>
              <a:ext uri="{FF2B5EF4-FFF2-40B4-BE49-F238E27FC236}">
                <a16:creationId xmlns:a16="http://schemas.microsoft.com/office/drawing/2014/main" id="{4600DB9B-3662-DCEF-39C6-5790994071E2}"/>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2">
            <a:extLst>
              <a:ext uri="{FF2B5EF4-FFF2-40B4-BE49-F238E27FC236}">
                <a16:creationId xmlns:a16="http://schemas.microsoft.com/office/drawing/2014/main" id="{7CDD78DB-F15F-F62E-DC12-C4281CB9BC51}"/>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2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5"/>
                </a:solidFill>
              </a:rPr>
              <a:t>Propulsion Management</a:t>
            </a:r>
            <a:endParaRPr lang="en-DK" sz="1200" b="1">
              <a:solidFill>
                <a:schemeClr val="accent5"/>
              </a:solidFill>
            </a:endParaRPr>
          </a:p>
        </p:txBody>
      </p:sp>
      <p:pic>
        <p:nvPicPr>
          <p:cNvPr id="11" name="Logo">
            <a:extLst>
              <a:ext uri="{FF2B5EF4-FFF2-40B4-BE49-F238E27FC236}">
                <a16:creationId xmlns:a16="http://schemas.microsoft.com/office/drawing/2014/main" id="{96E329C7-7F3C-B735-F75F-5C63CBA27C40}"/>
              </a:ext>
            </a:extLst>
          </p:cNvPr>
          <p:cNvPicPr>
            <a:picLocks noGrp="1" noRot="1" noChangeAspect="1" noMove="1" noResize="1" noEditPoints="1" noAdjustHandles="1" noChangeArrowheads="1" noChangeShapeType="1" noCrop="1"/>
          </p:cNvPicPr>
          <p:nvPr userDrawn="1"/>
        </p:nvPicPr>
        <p:blipFill>
          <a:blip r:embed="rId21"/>
          <a:stretch>
            <a:fillRect/>
          </a:stretch>
        </p:blipFill>
        <p:spPr>
          <a:xfrm>
            <a:off x="10709912" y="277783"/>
            <a:ext cx="1062088" cy="97200"/>
          </a:xfrm>
          <a:prstGeom prst="rect">
            <a:avLst/>
          </a:prstGeom>
          <a:solidFill>
            <a:schemeClr val="bg1"/>
          </a:solidFill>
        </p:spPr>
      </p:pic>
    </p:spTree>
    <p:extLst>
      <p:ext uri="{BB962C8B-B14F-4D97-AF65-F5344CB8AC3E}">
        <p14:creationId xmlns:p14="http://schemas.microsoft.com/office/powerpoint/2010/main" val="3865591911"/>
      </p:ext>
    </p:extLst>
  </p:cSld>
  <p:clrMap bg1="lt1" tx1="dk1" bg2="lt2" tx2="dk2" accent1="accent1" accent2="accent2" accent3="accent3" accent4="accent4" accent5="accent5" accent6="accent6" hlink="hlink" folHlink="folHlink"/>
  <p:sldLayoutIdLst>
    <p:sldLayoutId id="2147483964" r:id="rId1"/>
    <p:sldLayoutId id="2147483966" r:id="rId2"/>
    <p:sldLayoutId id="2147483967" r:id="rId3"/>
    <p:sldLayoutId id="2147483968" r:id="rId4"/>
    <p:sldLayoutId id="2147483969" r:id="rId5"/>
    <p:sldLayoutId id="2147484051" r:id="rId6"/>
    <p:sldLayoutId id="2147484073" r:id="rId7"/>
    <p:sldLayoutId id="2147484068" r:id="rId8"/>
    <p:sldLayoutId id="2147484069" r:id="rId9"/>
    <p:sldLayoutId id="2147484074" r:id="rId10"/>
    <p:sldLayoutId id="2147484023" r:id="rId11"/>
    <p:sldLayoutId id="2147484070" r:id="rId12"/>
    <p:sldLayoutId id="2147484053" r:id="rId13"/>
    <p:sldLayoutId id="2147483976" r:id="rId14"/>
    <p:sldLayoutId id="2147484052" r:id="rId15"/>
    <p:sldLayoutId id="2147483973" r:id="rId16"/>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22"/>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22"/>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22"/>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22"/>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2"/>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t">
            <a:extLst>
              <a:ext uri="{FF2B5EF4-FFF2-40B4-BE49-F238E27FC236}">
                <a16:creationId xmlns:a16="http://schemas.microsoft.com/office/drawing/2014/main" id="{499E9D9A-F77C-2DD3-1487-433C401D3564}"/>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82155" y="-352426"/>
            <a:ext cx="12274155" cy="7629525"/>
          </a:xfrm>
          <a:prstGeom prst="rect">
            <a:avLst/>
          </a:prstGeom>
        </p:spPr>
      </p:pic>
      <p:sp>
        <p:nvSpPr>
          <p:cNvPr id="15" name="Filter">
            <a:extLst>
              <a:ext uri="{FF2B5EF4-FFF2-40B4-BE49-F238E27FC236}">
                <a16:creationId xmlns:a16="http://schemas.microsoft.com/office/drawing/2014/main" id="{26221F6C-07BF-C71E-FC2E-D314225790C9}"/>
              </a:ext>
            </a:extLst>
          </p:cNvPr>
          <p:cNvSpPr>
            <a:spLocks noGrp="1" noRot="1" noMove="1" noResize="1" noEditPoints="1" noAdjustHandles="1" noChangeArrowheads="1" noChangeShapeType="1"/>
          </p:cNvSpPr>
          <p:nvPr userDrawn="1"/>
        </p:nvSpPr>
        <p:spPr>
          <a:xfrm rot="5400000">
            <a:off x="2502857" y="-2585012"/>
            <a:ext cx="6858001" cy="1202802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CBE5DE3F-8CAF-155E-11E4-328849720AF1}"/>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8EE938CF-3EA4-CBB2-C7FB-FA07FDE992B0}"/>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2"/>
                </a:solidFill>
              </a:rPr>
              <a:t>Water &amp; Waste Management</a:t>
            </a:r>
          </a:p>
        </p:txBody>
      </p:sp>
      <p:pic>
        <p:nvPicPr>
          <p:cNvPr id="16" name="Logo">
            <a:extLst>
              <a:ext uri="{FF2B5EF4-FFF2-40B4-BE49-F238E27FC236}">
                <a16:creationId xmlns:a16="http://schemas.microsoft.com/office/drawing/2014/main" id="{32F4A63C-5FD8-FEE8-236A-B25EF814A40C}"/>
              </a:ext>
            </a:extLst>
          </p:cNvPr>
          <p:cNvPicPr>
            <a:picLocks noGrp="1" noRot="1" noChangeAspect="1" noMove="1" noResize="1" noEditPoints="1" noAdjustHandles="1" noChangeArrowheads="1" noChangeShapeType="1" noCrop="1"/>
          </p:cNvPicPr>
          <p:nvPr userDrawn="1"/>
        </p:nvPicPr>
        <p:blipFill>
          <a:blip r:embed="rId15"/>
          <a:stretch>
            <a:fillRect/>
          </a:stretch>
        </p:blipFill>
        <p:spPr>
          <a:xfrm>
            <a:off x="10578565" y="264019"/>
            <a:ext cx="1148727" cy="97200"/>
          </a:xfrm>
          <a:prstGeom prst="rect">
            <a:avLst/>
          </a:prstGeom>
          <a:solidFill>
            <a:schemeClr val="bg1"/>
          </a:solidFill>
        </p:spPr>
      </p:pic>
    </p:spTree>
    <p:extLst>
      <p:ext uri="{BB962C8B-B14F-4D97-AF65-F5344CB8AC3E}">
        <p14:creationId xmlns:p14="http://schemas.microsoft.com/office/powerpoint/2010/main" val="2264257041"/>
      </p:ext>
    </p:extLst>
  </p:cSld>
  <p:clrMap bg1="lt1" tx1="dk1" bg2="lt2" tx2="dk2" accent1="accent1" accent2="accent2" accent3="accent3" accent4="accent4" accent5="accent5" accent6="accent6" hlink="hlink" folHlink="folHlink"/>
  <p:sldLayoutIdLst>
    <p:sldLayoutId id="2147483978" r:id="rId1"/>
    <p:sldLayoutId id="2147484208" r:id="rId2"/>
    <p:sldLayoutId id="2147483980" r:id="rId3"/>
    <p:sldLayoutId id="2147483981" r:id="rId4"/>
    <p:sldLayoutId id="2147483982" r:id="rId5"/>
    <p:sldLayoutId id="2147483983" r:id="rId6"/>
    <p:sldLayoutId id="2147483987" r:id="rId7"/>
    <p:sldLayoutId id="2147483988" r:id="rId8"/>
    <p:sldLayoutId id="2147483723" r:id="rId9"/>
    <p:sldLayoutId id="2147483986" r:id="rId10"/>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6"/>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6"/>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6"/>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6"/>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6"/>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sk element">
            <a:extLst>
              <a:ext uri="{FF2B5EF4-FFF2-40B4-BE49-F238E27FC236}">
                <a16:creationId xmlns:a16="http://schemas.microsoft.com/office/drawing/2014/main" id="{81AEF224-49F3-5C77-B88C-9E395429C9F9}"/>
              </a:ext>
            </a:extLst>
          </p:cNvPr>
          <p:cNvPicPr>
            <a:picLocks noGrp="1" noRot="1" noChangeAspec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r="23125"/>
          <a:stretch/>
        </p:blipFill>
        <p:spPr>
          <a:xfrm>
            <a:off x="2819400" y="-342900"/>
            <a:ext cx="9372600" cy="7334250"/>
          </a:xfrm>
          <a:prstGeom prst="rect">
            <a:avLst/>
          </a:prstGeom>
        </p:spPr>
      </p:pic>
      <p:sp>
        <p:nvSpPr>
          <p:cNvPr id="11" name="Filter">
            <a:extLst>
              <a:ext uri="{FF2B5EF4-FFF2-40B4-BE49-F238E27FC236}">
                <a16:creationId xmlns:a16="http://schemas.microsoft.com/office/drawing/2014/main" id="{1D8306F4-73D8-1F36-1F1A-E7B93F7B6749}"/>
              </a:ext>
            </a:extLst>
          </p:cNvPr>
          <p:cNvSpPr>
            <a:spLocks noGrp="1" noRot="1" noMove="1" noResize="1" noEditPoints="1" noAdjustHandles="1" noChangeArrowheads="1" noChangeShapeType="1"/>
          </p:cNvSpPr>
          <p:nvPr userDrawn="1"/>
        </p:nvSpPr>
        <p:spPr>
          <a:xfrm rot="5400000">
            <a:off x="2643589" y="-2630563"/>
            <a:ext cx="6924304" cy="12185431"/>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4" name="L-Shape 10">
            <a:extLst>
              <a:ext uri="{FF2B5EF4-FFF2-40B4-BE49-F238E27FC236}">
                <a16:creationId xmlns:a16="http://schemas.microsoft.com/office/drawing/2014/main" id="{E91E9A52-EB0D-FBE6-2EFD-2C7EC17ABB35}"/>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2">
            <a:extLst>
              <a:ext uri="{FF2B5EF4-FFF2-40B4-BE49-F238E27FC236}">
                <a16:creationId xmlns:a16="http://schemas.microsoft.com/office/drawing/2014/main" id="{F28546EF-DBAB-CBD4-29D6-EFAD508A97B0}"/>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2"/>
                </a:solidFill>
              </a:rPr>
              <a:t>Water &amp; Waste Management</a:t>
            </a:r>
          </a:p>
        </p:txBody>
      </p:sp>
      <p:pic>
        <p:nvPicPr>
          <p:cNvPr id="16" name="Logo" descr="A blue and black logo&#10;&#10;Description automatically generated">
            <a:extLst>
              <a:ext uri="{FF2B5EF4-FFF2-40B4-BE49-F238E27FC236}">
                <a16:creationId xmlns:a16="http://schemas.microsoft.com/office/drawing/2014/main" id="{C5BE0AE3-7BB6-3AD2-B4C9-DC0364106A5A}"/>
              </a:ext>
            </a:extLst>
          </p:cNvPr>
          <p:cNvPicPr>
            <a:picLocks noGrp="1" noRot="1" noChangeAspect="1" noMove="1" noResize="1" noEditPoints="1" noAdjustHandles="1" noChangeArrowheads="1" noChangeShapeType="1" noCrop="1"/>
          </p:cNvPicPr>
          <p:nvPr userDrawn="1"/>
        </p:nvPicPr>
        <p:blipFill>
          <a:blip r:embed="rId17"/>
          <a:stretch>
            <a:fillRect/>
          </a:stretch>
        </p:blipFill>
        <p:spPr>
          <a:xfrm>
            <a:off x="10913268" y="236626"/>
            <a:ext cx="858732" cy="216000"/>
          </a:xfrm>
          <a:prstGeom prst="rect">
            <a:avLst/>
          </a:prstGeom>
          <a:solidFill>
            <a:schemeClr val="bg1"/>
          </a:solidFill>
        </p:spPr>
      </p:pic>
    </p:spTree>
    <p:extLst>
      <p:ext uri="{BB962C8B-B14F-4D97-AF65-F5344CB8AC3E}">
        <p14:creationId xmlns:p14="http://schemas.microsoft.com/office/powerpoint/2010/main" val="446661994"/>
      </p:ext>
    </p:extLst>
  </p:cSld>
  <p:clrMap bg1="lt1" tx1="dk1" bg2="lt2" tx2="dk2" accent1="accent1" accent2="accent2" accent3="accent3" accent4="accent4" accent5="accent5" accent6="accent6" hlink="hlink" folHlink="folHlink"/>
  <p:sldLayoutIdLst>
    <p:sldLayoutId id="2147483990" r:id="rId1"/>
    <p:sldLayoutId id="2147484207" r:id="rId2"/>
    <p:sldLayoutId id="2147483992" r:id="rId3"/>
    <p:sldLayoutId id="2147483993" r:id="rId4"/>
    <p:sldLayoutId id="2147483994" r:id="rId5"/>
    <p:sldLayoutId id="2147483995" r:id="rId6"/>
    <p:sldLayoutId id="2147483996" r:id="rId7"/>
    <p:sldLayoutId id="2147483997" r:id="rId8"/>
    <p:sldLayoutId id="2147483998" r:id="rId9"/>
    <p:sldLayoutId id="2147484019" r:id="rId10"/>
    <p:sldLayoutId id="2147484012" r:id="rId11"/>
    <p:sldLayoutId id="2147484014" r:id="rId12"/>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8"/>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8"/>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8"/>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8"/>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8"/>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sk element">
            <a:extLst>
              <a:ext uri="{FF2B5EF4-FFF2-40B4-BE49-F238E27FC236}">
                <a16:creationId xmlns:a16="http://schemas.microsoft.com/office/drawing/2014/main" id="{07DBE22D-AC77-80EA-324C-34408BF6B5F3}"/>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rcRect l="3661" r="1041"/>
          <a:stretch/>
        </p:blipFill>
        <p:spPr>
          <a:xfrm>
            <a:off x="0" y="-246888"/>
            <a:ext cx="12192000" cy="7370064"/>
          </a:xfrm>
          <a:prstGeom prst="rect">
            <a:avLst/>
          </a:prstGeom>
        </p:spPr>
      </p:pic>
      <p:sp>
        <p:nvSpPr>
          <p:cNvPr id="4" name="Filter">
            <a:extLst>
              <a:ext uri="{FF2B5EF4-FFF2-40B4-BE49-F238E27FC236}">
                <a16:creationId xmlns:a16="http://schemas.microsoft.com/office/drawing/2014/main" id="{8FA34134-EFEF-CED2-5385-199A5CF70C29}"/>
              </a:ext>
            </a:extLst>
          </p:cNvPr>
          <p:cNvSpPr>
            <a:spLocks noGrp="1" noRot="1" noMove="1" noResize="1" noEditPoints="1" noAdjustHandles="1" noChangeArrowheads="1" noChangeShapeType="1"/>
          </p:cNvSpPr>
          <p:nvPr userDrawn="1"/>
        </p:nvSpPr>
        <p:spPr>
          <a:xfrm rot="5400000">
            <a:off x="2625922" y="-2708077"/>
            <a:ext cx="6858001" cy="12274158"/>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BF26A189-C94B-3998-B1A6-E2B0C77BBA45}"/>
              </a:ext>
            </a:extLst>
          </p:cNvPr>
          <p:cNvSpPr>
            <a:spLocks noGrp="1" noRot="1" noMove="1" noResize="1" noEditPoints="1" noAdjustHandles="1" noChangeArrowheads="1" noChangeShapeType="1"/>
          </p:cNvSpPr>
          <p:nvPr/>
        </p:nvSpPr>
        <p:spPr>
          <a:xfrm rot="10800000">
            <a:off x="9880600" y="100013"/>
            <a:ext cx="2160588" cy="2159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L-Shape 12">
            <a:extLst>
              <a:ext uri="{FF2B5EF4-FFF2-40B4-BE49-F238E27FC236}">
                <a16:creationId xmlns:a16="http://schemas.microsoft.com/office/drawing/2014/main" id="{01BA5346-7B9C-436D-EE7A-B63B4CB6066C}"/>
              </a:ext>
            </a:extLst>
          </p:cNvPr>
          <p:cNvSpPr>
            <a:spLocks noGrp="1" noRot="1" noMove="1" noResize="1" noEditPoints="1" noAdjustHandles="1" noChangeArrowheads="1" noChangeShapeType="1"/>
          </p:cNvSpPr>
          <p:nvPr/>
        </p:nvSpPr>
        <p:spPr>
          <a:xfrm>
            <a:off x="150813" y="4567238"/>
            <a:ext cx="2160587" cy="2160587"/>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55" name="Title Placeholder 1">
            <a:extLst>
              <a:ext uri="{FF2B5EF4-FFF2-40B4-BE49-F238E27FC236}">
                <a16:creationId xmlns:a16="http://schemas.microsoft.com/office/drawing/2014/main" id="{6662DD3B-3416-099D-9F56-9B4251C36F77}"/>
              </a:ext>
            </a:extLst>
          </p:cNvPr>
          <p:cNvSpPr>
            <a:spLocks noGrp="1" noChangeArrowheads="1"/>
          </p:cNvSpPr>
          <p:nvPr>
            <p:ph type="title"/>
          </p:nvPr>
        </p:nvSpPr>
        <p:spPr bwMode="auto">
          <a:xfrm>
            <a:off x="468313" y="468313"/>
            <a:ext cx="86042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da-DK"/>
              <a:t>Click to edit Master title style</a:t>
            </a:r>
            <a:endParaRPr lang="en-GB" altLang="da-DK"/>
          </a:p>
        </p:txBody>
      </p:sp>
      <p:sp>
        <p:nvSpPr>
          <p:cNvPr id="6156" name="Text Placeholder 2">
            <a:extLst>
              <a:ext uri="{FF2B5EF4-FFF2-40B4-BE49-F238E27FC236}">
                <a16:creationId xmlns:a16="http://schemas.microsoft.com/office/drawing/2014/main" id="{A1F585BB-3A00-59D0-2081-6CAFEBCC8351}"/>
              </a:ext>
            </a:extLst>
          </p:cNvPr>
          <p:cNvSpPr>
            <a:spLocks noGrp="1" noChangeArrowheads="1"/>
          </p:cNvSpPr>
          <p:nvPr>
            <p:ph type="body" idx="1"/>
          </p:nvPr>
        </p:nvSpPr>
        <p:spPr bwMode="auto">
          <a:xfrm>
            <a:off x="468313" y="1619250"/>
            <a:ext cx="11268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en-GB" altLang="da-DK"/>
          </a:p>
        </p:txBody>
      </p:sp>
      <p:sp>
        <p:nvSpPr>
          <p:cNvPr id="5" name="Footer Placeholder 4">
            <a:extLst>
              <a:ext uri="{FF2B5EF4-FFF2-40B4-BE49-F238E27FC236}">
                <a16:creationId xmlns:a16="http://schemas.microsoft.com/office/drawing/2014/main" id="{81C88388-90B4-83F2-7E59-CBBBBE6BF409}"/>
              </a:ext>
            </a:extLst>
          </p:cNvPr>
          <p:cNvSpPr>
            <a:spLocks noGrp="1"/>
          </p:cNvSpPr>
          <p:nvPr>
            <p:ph type="ftr" sz="quarter" idx="3"/>
          </p:nvPr>
        </p:nvSpPr>
        <p:spPr>
          <a:xfrm>
            <a:off x="1079500" y="6348413"/>
            <a:ext cx="432117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7E3C7060-4B99-DE8C-B399-40DB3D34E176}"/>
              </a:ext>
            </a:extLst>
          </p:cNvPr>
          <p:cNvSpPr>
            <a:spLocks noGrp="1"/>
          </p:cNvSpPr>
          <p:nvPr>
            <p:ph type="sldNum" sz="quarter" idx="4"/>
          </p:nvPr>
        </p:nvSpPr>
        <p:spPr>
          <a:xfrm>
            <a:off x="468313" y="6346825"/>
            <a:ext cx="539750" cy="365125"/>
          </a:xfrm>
          <a:prstGeom prst="rect">
            <a:avLst/>
          </a:prstGeom>
        </p:spPr>
        <p:txBody>
          <a:bodyPr vert="horz" lIns="0" tIns="45720" rIns="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01C2B7B-9067-4013-A882-2E8F101AD1AD}" type="slidenum">
              <a:rPr lang="en-GB"/>
              <a:pPr>
                <a:defRPr/>
              </a:pPr>
              <a:t>‹#›</a:t>
            </a:fld>
            <a:endParaRPr lang="en-GB"/>
          </a:p>
        </p:txBody>
      </p:sp>
      <p:pic>
        <p:nvPicPr>
          <p:cNvPr id="6159" name="Logo Group">
            <a:extLst>
              <a:ext uri="{FF2B5EF4-FFF2-40B4-BE49-F238E27FC236}">
                <a16:creationId xmlns:a16="http://schemas.microsoft.com/office/drawing/2014/main" id="{3EF81AB9-BDBE-745F-8425-102BCD0F669F}"/>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solidFill>
            <a:schemeClr val="bg1"/>
          </a:solidFill>
          <a:ln>
            <a:noFill/>
          </a:ln>
        </p:spPr>
      </p:pic>
      <p:sp>
        <p:nvSpPr>
          <p:cNvPr id="6160" name="TextBox 15">
            <a:extLst>
              <a:ext uri="{FF2B5EF4-FFF2-40B4-BE49-F238E27FC236}">
                <a16:creationId xmlns:a16="http://schemas.microsoft.com/office/drawing/2014/main" id="{ADC4007A-584C-BBB0-E555-47CEA9038893}"/>
              </a:ext>
            </a:extLst>
          </p:cNvPr>
          <p:cNvSpPr txBox="1">
            <a:spLocks noChangeArrowheads="1"/>
          </p:cNvSpPr>
          <p:nvPr/>
        </p:nvSpPr>
        <p:spPr bwMode="auto">
          <a:xfrm>
            <a:off x="468313" y="179388"/>
            <a:ext cx="2112962" cy="277812"/>
          </a:xfrm>
          <a:prstGeom prst="rect">
            <a:avLst/>
          </a:prstGeom>
          <a:noFill/>
          <a:ln>
            <a:noFill/>
          </a:ln>
        </p:spPr>
        <p:txBody>
          <a:bodyPr lIns="0" r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rgbClr val="91A8BE"/>
                </a:solidFill>
              </a:rPr>
              <a:t>Tank Management</a:t>
            </a:r>
          </a:p>
        </p:txBody>
      </p:sp>
      <p:pic>
        <p:nvPicPr>
          <p:cNvPr id="6161" name="Logo">
            <a:extLst>
              <a:ext uri="{FF2B5EF4-FFF2-40B4-BE49-F238E27FC236}">
                <a16:creationId xmlns:a16="http://schemas.microsoft.com/office/drawing/2014/main" id="{F86D2A9E-D452-CAED-0695-8D8BF6E1D411}"/>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solidFill>
            <a:schemeClr val="bg1"/>
          </a:solidFill>
          <a:ln>
            <a:noFill/>
          </a:ln>
        </p:spPr>
      </p:pic>
    </p:spTree>
    <p:extLst>
      <p:ext uri="{BB962C8B-B14F-4D97-AF65-F5344CB8AC3E}">
        <p14:creationId xmlns:p14="http://schemas.microsoft.com/office/powerpoint/2010/main" val="3221581670"/>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Lst>
  <p:transition>
    <p:fade/>
  </p:transition>
  <p:txStyles>
    <p:titleStyle>
      <a:lvl1pPr algn="l" rtl="0" eaLnBrk="0" fontAlgn="base" hangingPunct="0">
        <a:lnSpc>
          <a:spcPct val="90000"/>
        </a:lnSpc>
        <a:spcBef>
          <a:spcPct val="0"/>
        </a:spcBef>
        <a:spcAft>
          <a:spcPct val="0"/>
        </a:spcAft>
        <a:defRPr sz="3600" kern="1200">
          <a:solidFill>
            <a:srgbClr val="003056"/>
          </a:solidFill>
          <a:latin typeface="+mn-lt"/>
          <a:ea typeface="+mj-ea"/>
          <a:cs typeface="+mj-cs"/>
        </a:defRPr>
      </a:lvl1pPr>
      <a:lvl2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2pPr>
      <a:lvl3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3pPr>
      <a:lvl4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4pPr>
      <a:lvl5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5pPr>
      <a:lvl6pPr marL="457200" algn="l" rtl="0" fontAlgn="base">
        <a:lnSpc>
          <a:spcPct val="90000"/>
        </a:lnSpc>
        <a:spcBef>
          <a:spcPct val="0"/>
        </a:spcBef>
        <a:spcAft>
          <a:spcPct val="0"/>
        </a:spcAft>
        <a:defRPr sz="3600">
          <a:solidFill>
            <a:srgbClr val="003056"/>
          </a:solidFill>
          <a:latin typeface="Calibri" panose="020F0502020204030204" pitchFamily="34" charset="0"/>
        </a:defRPr>
      </a:lvl6pPr>
      <a:lvl7pPr marL="914400" algn="l" rtl="0" fontAlgn="base">
        <a:lnSpc>
          <a:spcPct val="90000"/>
        </a:lnSpc>
        <a:spcBef>
          <a:spcPct val="0"/>
        </a:spcBef>
        <a:spcAft>
          <a:spcPct val="0"/>
        </a:spcAft>
        <a:defRPr sz="3600">
          <a:solidFill>
            <a:srgbClr val="003056"/>
          </a:solidFill>
          <a:latin typeface="Calibri" panose="020F0502020204030204" pitchFamily="34" charset="0"/>
        </a:defRPr>
      </a:lvl7pPr>
      <a:lvl8pPr marL="1371600" algn="l" rtl="0" fontAlgn="base">
        <a:lnSpc>
          <a:spcPct val="90000"/>
        </a:lnSpc>
        <a:spcBef>
          <a:spcPct val="0"/>
        </a:spcBef>
        <a:spcAft>
          <a:spcPct val="0"/>
        </a:spcAft>
        <a:defRPr sz="3600">
          <a:solidFill>
            <a:srgbClr val="003056"/>
          </a:solidFill>
          <a:latin typeface="Calibri" panose="020F0502020204030204" pitchFamily="34" charset="0"/>
        </a:defRPr>
      </a:lvl8pPr>
      <a:lvl9pPr marL="1828800" algn="l" rtl="0" fontAlgn="base">
        <a:lnSpc>
          <a:spcPct val="90000"/>
        </a:lnSpc>
        <a:spcBef>
          <a:spcPct val="0"/>
        </a:spcBef>
        <a:spcAft>
          <a:spcPct val="0"/>
        </a:spcAft>
        <a:defRPr sz="3600">
          <a:solidFill>
            <a:srgbClr val="003056"/>
          </a:solidFill>
          <a:latin typeface="Calibri" panose="020F0502020204030204" pitchFamily="34" charset="0"/>
        </a:defRPr>
      </a:lvl9pPr>
    </p:titleStyle>
    <p:bodyStyle>
      <a:lvl1pPr marL="354013" indent="-354013" algn="l" rtl="0" eaLnBrk="0" fontAlgn="base" hangingPunct="0">
        <a:lnSpc>
          <a:spcPct val="90000"/>
        </a:lnSpc>
        <a:spcBef>
          <a:spcPts val="1000"/>
        </a:spcBef>
        <a:spcAft>
          <a:spcPct val="0"/>
        </a:spcAft>
        <a:buSzPct val="45000"/>
        <a:buBlip>
          <a:blip r:embed="rId16"/>
        </a:buBlip>
        <a:defRPr sz="2000" kern="1200">
          <a:solidFill>
            <a:schemeClr val="tx1"/>
          </a:solidFill>
          <a:latin typeface="+mn-lt"/>
          <a:ea typeface="+mn-ea"/>
          <a:cs typeface="+mn-cs"/>
        </a:defRPr>
      </a:lvl1pPr>
      <a:lvl2pPr marL="717550" indent="-363538" algn="l" rtl="0" eaLnBrk="0" fontAlgn="base" hangingPunct="0">
        <a:lnSpc>
          <a:spcPct val="90000"/>
        </a:lnSpc>
        <a:spcBef>
          <a:spcPts val="500"/>
        </a:spcBef>
        <a:spcAft>
          <a:spcPct val="0"/>
        </a:spcAft>
        <a:buSzPct val="40000"/>
        <a:buBlip>
          <a:blip r:embed="rId16"/>
        </a:buBlip>
        <a:defRPr sz="2000" kern="1200">
          <a:solidFill>
            <a:schemeClr val="tx1"/>
          </a:solidFill>
          <a:latin typeface="+mn-lt"/>
          <a:ea typeface="+mn-ea"/>
          <a:cs typeface="+mn-cs"/>
        </a:defRPr>
      </a:lvl2pPr>
      <a:lvl3pPr marL="1071563" indent="-354013" algn="l" rtl="0" eaLnBrk="0" fontAlgn="base" hangingPunct="0">
        <a:lnSpc>
          <a:spcPct val="90000"/>
        </a:lnSpc>
        <a:spcBef>
          <a:spcPts val="500"/>
        </a:spcBef>
        <a:spcAft>
          <a:spcPct val="0"/>
        </a:spcAft>
        <a:buSzPct val="40000"/>
        <a:buBlip>
          <a:blip r:embed="rId16"/>
        </a:buBlip>
        <a:defRPr kern="1200">
          <a:solidFill>
            <a:schemeClr val="tx1"/>
          </a:solidFill>
          <a:latin typeface="+mn-lt"/>
          <a:ea typeface="+mn-ea"/>
          <a:cs typeface="+mn-cs"/>
        </a:defRPr>
      </a:lvl3pPr>
      <a:lvl4pPr marL="1347788" indent="-276225" algn="l" rtl="0" eaLnBrk="0" fontAlgn="base" hangingPunct="0">
        <a:lnSpc>
          <a:spcPct val="90000"/>
        </a:lnSpc>
        <a:spcBef>
          <a:spcPts val="500"/>
        </a:spcBef>
        <a:spcAft>
          <a:spcPct val="0"/>
        </a:spcAft>
        <a:buSzPct val="40000"/>
        <a:buBlip>
          <a:blip r:embed="rId16"/>
        </a:buBlip>
        <a:defRPr sz="1600" kern="1200">
          <a:solidFill>
            <a:schemeClr val="tx1"/>
          </a:solidFill>
          <a:latin typeface="+mn-lt"/>
          <a:ea typeface="+mn-ea"/>
          <a:cs typeface="+mn-cs"/>
        </a:defRPr>
      </a:lvl4pPr>
      <a:lvl5pPr marL="1612900" indent="-265113" algn="l" rtl="0" eaLnBrk="0" fontAlgn="base" hangingPunct="0">
        <a:lnSpc>
          <a:spcPct val="90000"/>
        </a:lnSpc>
        <a:spcBef>
          <a:spcPts val="500"/>
        </a:spcBef>
        <a:spcAft>
          <a:spcPct val="0"/>
        </a:spcAft>
        <a:buSzPct val="40000"/>
        <a:buBlip>
          <a:blip r:embed="rId1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Grafisk element">
            <a:extLst>
              <a:ext uri="{FF2B5EF4-FFF2-40B4-BE49-F238E27FC236}">
                <a16:creationId xmlns:a16="http://schemas.microsoft.com/office/drawing/2014/main" id="{8968EF19-6F0B-5A3F-8929-9A542D6CB324}"/>
              </a:ext>
            </a:extLst>
          </p:cNvPr>
          <p:cNvPicPr>
            <a:picLocks noGrp="1" noRot="1" noChangeAspect="1" noMove="1" noResize="1" noEditPoints="1" noAdjustHandles="1" noChangeArrowheads="1" noChangeShapeType="1" noCrop="1"/>
          </p:cNvPicPr>
          <p:nvPr userDrawn="1"/>
        </p:nvPicPr>
        <p:blipFill>
          <a:blip r:embed="rId18">
            <a:extLst>
              <a:ext uri="{96DAC541-7B7A-43D3-8B79-37D633B846F1}">
                <asvg:svgBlip xmlns:asvg="http://schemas.microsoft.com/office/drawing/2016/SVG/main" r:embed="rId19"/>
              </a:ext>
            </a:extLst>
          </a:blip>
          <a:stretch>
            <a:fillRect/>
          </a:stretch>
        </p:blipFill>
        <p:spPr>
          <a:xfrm>
            <a:off x="0" y="-133351"/>
            <a:ext cx="12276751" cy="7153275"/>
          </a:xfrm>
          <a:prstGeom prst="rect">
            <a:avLst/>
          </a:prstGeom>
        </p:spPr>
      </p:pic>
      <p:sp>
        <p:nvSpPr>
          <p:cNvPr id="16" name="Filter">
            <a:extLst>
              <a:ext uri="{FF2B5EF4-FFF2-40B4-BE49-F238E27FC236}">
                <a16:creationId xmlns:a16="http://schemas.microsoft.com/office/drawing/2014/main" id="{4350E5D3-E133-3C98-D2C7-2624B0CBCEA5}"/>
              </a:ext>
            </a:extLst>
          </p:cNvPr>
          <p:cNvSpPr>
            <a:spLocks noGrp="1" noRot="1" noMove="1" noResize="1" noEditPoints="1" noAdjustHandles="1" noChangeArrowheads="1" noChangeShapeType="1"/>
          </p:cNvSpPr>
          <p:nvPr userDrawn="1"/>
        </p:nvSpPr>
        <p:spPr>
          <a:xfrm rot="5400000">
            <a:off x="2625921" y="-2708077"/>
            <a:ext cx="6858001" cy="1227415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7F543EAD-66A3-ED4C-D82B-9567B9E4F3A8}"/>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5248039A-5128-0356-FB7D-EDEB73530E3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795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2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lumMod val="95000"/>
            </a:schemeClr>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272656"/>
            <a:ext cx="2113025" cy="230832"/>
          </a:xfrm>
          <a:prstGeom prst="rect">
            <a:avLst/>
          </a:prstGeom>
          <a:noFill/>
        </p:spPr>
        <p:txBody>
          <a:bodyPr wrap="square" lIns="0" rIns="0" bIns="0" rtlCol="0" anchor="ctr">
            <a:spAutoFit/>
          </a:bodyPr>
          <a:lstStyle/>
          <a:p>
            <a:pPr algn="l"/>
            <a:r>
              <a:rPr lang="en-GB" sz="1200" b="1" dirty="0">
                <a:solidFill>
                  <a:schemeClr val="accent3"/>
                </a:solidFill>
              </a:rPr>
              <a:t>Service Management</a:t>
            </a:r>
            <a:endParaRPr lang="en-DK" sz="1200" b="1" dirty="0">
              <a:solidFill>
                <a:schemeClr val="accent3"/>
              </a:solidFill>
            </a:endParaRPr>
          </a:p>
        </p:txBody>
      </p:sp>
      <p:pic>
        <p:nvPicPr>
          <p:cNvPr id="4" name="Logo">
            <a:extLst>
              <a:ext uri="{FF2B5EF4-FFF2-40B4-BE49-F238E27FC236}">
                <a16:creationId xmlns:a16="http://schemas.microsoft.com/office/drawing/2014/main" id="{37B86993-14EB-84C5-16BF-6DC7269E3657}"/>
              </a:ext>
            </a:extLst>
          </p:cNvPr>
          <p:cNvPicPr>
            <a:picLocks noGrp="1" noRot="1" noChangeAspect="1" noMove="1" noResize="1" noEditPoints="1" noAdjustHandles="1" noChangeArrowheads="1" noChangeShapeType="1" noCrop="1"/>
          </p:cNvPicPr>
          <p:nvPr userDrawn="1"/>
        </p:nvPicPr>
        <p:blipFill>
          <a:blip r:embed="rId21">
            <a:extLst>
              <a:ext uri="{96DAC541-7B7A-43D3-8B79-37D633B846F1}">
                <asvg:svgBlip xmlns:asvg="http://schemas.microsoft.com/office/drawing/2016/SVG/main" r:embed="rId22"/>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416029170"/>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215" r:id="rId4"/>
    <p:sldLayoutId id="2147484100" r:id="rId5"/>
    <p:sldLayoutId id="2147484101" r:id="rId6"/>
    <p:sldLayoutId id="2147484102" r:id="rId7"/>
    <p:sldLayoutId id="2147484103" r:id="rId8"/>
    <p:sldLayoutId id="2147484105" r:id="rId9"/>
    <p:sldLayoutId id="2147484112" r:id="rId10"/>
    <p:sldLayoutId id="2147484113" r:id="rId11"/>
    <p:sldLayoutId id="2147484107" r:id="rId12"/>
    <p:sldLayoutId id="2147484108" r:id="rId13"/>
    <p:sldLayoutId id="2147484111" r:id="rId14"/>
    <p:sldLayoutId id="2147484109" r:id="rId15"/>
    <p:sldLayoutId id="2147484110" r:id="rId16"/>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23"/>
        </a:buBlip>
        <a:defRPr sz="2000" kern="1200">
          <a:solidFill>
            <a:schemeClr val="tx1"/>
          </a:solidFill>
          <a:latin typeface="+mn-lt"/>
          <a:ea typeface="+mn-ea"/>
          <a:cs typeface="+mn-cs"/>
        </a:defRPr>
      </a:lvl1pPr>
      <a:lvl2pPr marL="719138" indent="-363538" algn="l" defTabSz="914400" rtl="0" eaLnBrk="1" latinLnBrk="0" hangingPunct="1">
        <a:lnSpc>
          <a:spcPct val="90000"/>
        </a:lnSpc>
        <a:spcBef>
          <a:spcPts val="500"/>
        </a:spcBef>
        <a:buSzPct val="40000"/>
        <a:buFontTx/>
        <a:buBlip>
          <a:blip r:embed="rId23"/>
        </a:buBlip>
        <a:defRPr sz="2000" kern="1200">
          <a:solidFill>
            <a:schemeClr val="tx1"/>
          </a:solidFill>
          <a:latin typeface="+mn-lt"/>
          <a:ea typeface="+mn-ea"/>
          <a:cs typeface="+mn-cs"/>
        </a:defRPr>
      </a:lvl2pPr>
      <a:lvl3pPr marL="1074738" indent="-355600" algn="l" defTabSz="914400" rtl="0" eaLnBrk="1" latinLnBrk="0" hangingPunct="1">
        <a:lnSpc>
          <a:spcPct val="90000"/>
        </a:lnSpc>
        <a:spcBef>
          <a:spcPts val="500"/>
        </a:spcBef>
        <a:buSzPct val="40000"/>
        <a:buFontTx/>
        <a:buBlip>
          <a:blip r:embed="rId23"/>
        </a:buBlip>
        <a:defRPr sz="1800" kern="1200">
          <a:solidFill>
            <a:schemeClr val="tx1"/>
          </a:solidFill>
          <a:latin typeface="+mn-lt"/>
          <a:ea typeface="+mn-ea"/>
          <a:cs typeface="+mn-cs"/>
        </a:defRPr>
      </a:lvl3pPr>
      <a:lvl4pPr marL="1347788" indent="-273050" algn="l" defTabSz="914400" rtl="0" eaLnBrk="1" latinLnBrk="0" hangingPunct="1">
        <a:lnSpc>
          <a:spcPct val="90000"/>
        </a:lnSpc>
        <a:spcBef>
          <a:spcPts val="500"/>
        </a:spcBef>
        <a:buSzPct val="40000"/>
        <a:buFontTx/>
        <a:buBlip>
          <a:blip r:embed="rId23"/>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3"/>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1026">
          <p15:clr>
            <a:srgbClr val="F26B43"/>
          </p15:clr>
        </p15:guide>
        <p15:guide id="6" orient="horz" pos="777">
          <p15:clr>
            <a:srgbClr val="F26B43"/>
          </p15:clr>
        </p15:guide>
        <p15:guide id="7" orient="horz" pos="3838">
          <p15:clr>
            <a:srgbClr val="F26B43"/>
          </p15:clr>
        </p15:guide>
        <p15:guide id="8" pos="1980">
          <p15:clr>
            <a:srgbClr val="F26B43"/>
          </p15:clr>
        </p15:guide>
        <p15:guide id="9" pos="2026">
          <p15:clr>
            <a:srgbClr val="F26B43"/>
          </p15:clr>
        </p15:guide>
        <p15:guide id="10" pos="3772">
          <p15:clr>
            <a:srgbClr val="F26B43"/>
          </p15:clr>
        </p15:guide>
        <p15:guide id="11" pos="3908">
          <p15:clr>
            <a:srgbClr val="F26B43"/>
          </p15:clr>
        </p15:guide>
        <p15:guide id="12" pos="5609">
          <p15:clr>
            <a:srgbClr val="F26B43"/>
          </p15:clr>
        </p15:guide>
        <p15:guide id="13" pos="5700">
          <p15:clr>
            <a:srgbClr val="F26B43"/>
          </p15:clr>
        </p15:guide>
        <p15:guide id="14" pos="279">
          <p15:clr>
            <a:srgbClr val="F26B43"/>
          </p15:clr>
        </p15:guide>
        <p15:guide id="15" pos="7400">
          <p15:clr>
            <a:srgbClr val="F26B43"/>
          </p15:clr>
        </p15:guide>
        <p15:guide id="16" pos="2071">
          <p15:clr>
            <a:srgbClr val="F26B43"/>
          </p15:clr>
        </p15:guide>
        <p15:guide id="17" pos="565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Waves Background" descr="Et billede, der indeholder sort, mørke, skærmbillede&#10;&#10;Automatisk genereret beskrivelse">
            <a:extLst>
              <a:ext uri="{FF2B5EF4-FFF2-40B4-BE49-F238E27FC236}">
                <a16:creationId xmlns:a16="http://schemas.microsoft.com/office/drawing/2014/main" id="{CD6CC31B-67B3-2719-BCD4-808CE4EF61DF}"/>
              </a:ext>
            </a:extLst>
          </p:cNvPr>
          <p:cNvPicPr>
            <a:picLocks noGrp="1" noRot="1" noChangeAspect="1" noMove="1" noResize="1" noEditPoints="1" noAdjustHandles="1" noChangeArrowheads="1" noChangeShapeType="1" noCrop="1"/>
          </p:cNvPicPr>
          <p:nvPr userDrawn="1"/>
        </p:nvPicPr>
        <p:blipFill rotWithShape="1">
          <a:blip r:embed="rId97" cstate="hqprint">
            <a:extLst>
              <a:ext uri="{28A0092B-C50C-407E-A947-70E740481C1C}">
                <a14:useLocalDpi xmlns:a14="http://schemas.microsoft.com/office/drawing/2010/main"/>
              </a:ext>
            </a:extLst>
          </a:blip>
          <a:srcRect/>
          <a:stretch/>
        </p:blipFill>
        <p:spPr>
          <a:xfrm rot="16200000" flipH="1" flipV="1">
            <a:off x="2663542" y="-2670461"/>
            <a:ext cx="6864919" cy="12192003"/>
          </a:xfrm>
          <a:prstGeom prst="rect">
            <a:avLst/>
          </a:prstGeom>
        </p:spPr>
      </p:pic>
      <p:sp>
        <p:nvSpPr>
          <p:cNvPr id="8" name="Filter">
            <a:extLst>
              <a:ext uri="{FF2B5EF4-FFF2-40B4-BE49-F238E27FC236}">
                <a16:creationId xmlns:a16="http://schemas.microsoft.com/office/drawing/2014/main" id="{F3A4533D-DE55-FBCD-F9C1-4A9398AB9AF5}"/>
              </a:ext>
            </a:extLst>
          </p:cNvPr>
          <p:cNvSpPr>
            <a:spLocks noGrp="1" noRot="1" noMove="1" noResize="1" noEditPoints="1" noAdjustHandles="1" noChangeArrowheads="1" noChangeShapeType="1"/>
          </p:cNvSpPr>
          <p:nvPr userDrawn="1"/>
        </p:nvSpPr>
        <p:spPr>
          <a:xfrm rot="5400000">
            <a:off x="2625920" y="-2708077"/>
            <a:ext cx="6858001" cy="12274156"/>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1" name="L-Shape Top">
            <a:extLst>
              <a:ext uri="{FF2B5EF4-FFF2-40B4-BE49-F238E27FC236}">
                <a16:creationId xmlns:a16="http://schemas.microsoft.com/office/drawing/2014/main" id="{16D72AF1-BC97-80BA-6AFF-A99A9C8B9DE9}"/>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L-Shape Bottom">
            <a:extLst>
              <a:ext uri="{FF2B5EF4-FFF2-40B4-BE49-F238E27FC236}">
                <a16:creationId xmlns:a16="http://schemas.microsoft.com/office/drawing/2014/main" id="{3B33ABA2-86C6-6CD2-06B7-02DB1862D8F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GOMG Logo color">
            <a:extLst>
              <a:ext uri="{FF2B5EF4-FFF2-40B4-BE49-F238E27FC236}">
                <a16:creationId xmlns:a16="http://schemas.microsoft.com/office/drawing/2014/main" id="{2A4B2EB3-134E-588A-439F-5A99A9F0DD8E}"/>
              </a:ext>
            </a:extLst>
          </p:cNvPr>
          <p:cNvPicPr>
            <a:picLocks noGrp="1" noRot="1" noChangeAspect="1" noMove="1" noResize="1" noEditPoints="1" noAdjustHandles="1" noChangeArrowheads="1" noChangeShapeType="1" noCrop="1"/>
          </p:cNvPicPr>
          <p:nvPr userDrawn="1"/>
        </p:nvPicPr>
        <p:blipFill>
          <a:blip r:embed="rId98" cstate="screen">
            <a:extLst>
              <a:ext uri="{28A0092B-C50C-407E-A947-70E740481C1C}">
                <a14:useLocalDpi xmlns:a14="http://schemas.microsoft.com/office/drawing/2010/main"/>
              </a:ext>
            </a:extLst>
          </a:blip>
          <a:stretch>
            <a:fillRect/>
          </a:stretch>
        </p:blipFill>
        <p:spPr>
          <a:xfrm>
            <a:off x="9753600" y="6556238"/>
            <a:ext cx="2258693" cy="174184"/>
          </a:xfrm>
          <a:prstGeom prst="rect">
            <a:avLst/>
          </a:prstGeom>
        </p:spPr>
      </p:pic>
      <p:sp>
        <p:nvSpPr>
          <p:cNvPr id="6" name="Slide Number Placeholder">
            <a:extLst>
              <a:ext uri="{FF2B5EF4-FFF2-40B4-BE49-F238E27FC236}">
                <a16:creationId xmlns:a16="http://schemas.microsoft.com/office/drawing/2014/main" id="{2E6F7FD1-B9F7-8398-0B89-14A7520A0DEA}"/>
              </a:ext>
            </a:extLst>
          </p:cNvPr>
          <p:cNvSpPr>
            <a:spLocks noGrp="1" noRot="1" noMove="1" noResize="1" noEditPoints="1" noAdjustHandles="1" noChangeArrowheads="1" noChangeShapeType="1"/>
          </p:cNvSpPr>
          <p:nvPr userDrawn="1">
            <p:ph type="sldNum" sz="quarter" idx="4"/>
          </p:nvPr>
        </p:nvSpPr>
        <p:spPr>
          <a:xfrm>
            <a:off x="4720952" y="6595733"/>
            <a:ext cx="2743200" cy="238785"/>
          </a:xfrm>
          <a:prstGeom prst="rect">
            <a:avLst/>
          </a:prstGeom>
        </p:spPr>
        <p:txBody>
          <a:bodyPr vert="horz" lIns="91440" tIns="45720" rIns="91440" bIns="45720" rtlCol="0" anchor="b"/>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
            <a:extLst>
              <a:ext uri="{FF2B5EF4-FFF2-40B4-BE49-F238E27FC236}">
                <a16:creationId xmlns:a16="http://schemas.microsoft.com/office/drawing/2014/main" id="{3B7AE0E4-6BEF-D063-D178-B15E16E0354F}"/>
              </a:ext>
            </a:extLst>
          </p:cNvPr>
          <p:cNvSpPr>
            <a:spLocks noGrp="1" noRot="1" noMove="1" noResize="1" noEditPoints="1" noAdjustHandles="1" noChangeArrowheads="1" noChangeShapeType="1"/>
          </p:cNvSpPr>
          <p:nvPr userDrawn="1">
            <p:ph type="dt" sz="half" idx="2"/>
          </p:nvPr>
        </p:nvSpPr>
        <p:spPr>
          <a:xfrm>
            <a:off x="47328" y="6595733"/>
            <a:ext cx="3988596" cy="301122"/>
          </a:xfrm>
          <a:prstGeom prst="rect">
            <a:avLst/>
          </a:prstGeom>
        </p:spPr>
        <p:txBody>
          <a:bodyPr vert="horz" lIns="91440" tIns="45720" rIns="91440" bIns="45720" rtlCol="0" anchor="b"/>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83D029-960C-6F46-902B-51A1D994B186}"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EA57FE2-D64C-0FBD-DD8D-766D42E3A671}"/>
              </a:ext>
            </a:extLst>
          </p:cNvPr>
          <p:cNvSpPr>
            <a:spLocks noGrp="1"/>
          </p:cNvSpPr>
          <p:nvPr userDrawn="1">
            <p:ph type="body" idx="1"/>
          </p:nvPr>
        </p:nvSpPr>
        <p:spPr>
          <a:xfrm>
            <a:off x="334800" y="836612"/>
            <a:ext cx="11525244" cy="5400700"/>
          </a:xfrm>
          <a:prstGeom prst="rect">
            <a:avLst/>
          </a:prstGeom>
        </p:spPr>
        <p:txBody>
          <a:bodyPr vert="horz" lIns="72000" tIns="0" rIns="90000" bIns="468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F6B98AF5-A60A-3340-20F2-DC7D38D9316A}"/>
              </a:ext>
            </a:extLst>
          </p:cNvPr>
          <p:cNvSpPr>
            <a:spLocks noGrp="1"/>
          </p:cNvSpPr>
          <p:nvPr userDrawn="1">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1018764639"/>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214" r:id="rId24"/>
    <p:sldLayoutId id="2147484138" r:id="rId25"/>
    <p:sldLayoutId id="2147484139" r:id="rId26"/>
    <p:sldLayoutId id="2147484212" r:id="rId27"/>
    <p:sldLayoutId id="2147484213" r:id="rId28"/>
    <p:sldLayoutId id="2147484140" r:id="rId29"/>
    <p:sldLayoutId id="2147484141" r:id="rId30"/>
    <p:sldLayoutId id="2147484142" r:id="rId31"/>
    <p:sldLayoutId id="2147484143" r:id="rId32"/>
    <p:sldLayoutId id="2147484144" r:id="rId33"/>
    <p:sldLayoutId id="2147484145" r:id="rId34"/>
    <p:sldLayoutId id="2147484146" r:id="rId35"/>
    <p:sldLayoutId id="2147484147" r:id="rId36"/>
    <p:sldLayoutId id="2147484148" r:id="rId37"/>
    <p:sldLayoutId id="2147484149" r:id="rId38"/>
    <p:sldLayoutId id="2147484150" r:id="rId39"/>
    <p:sldLayoutId id="2147484151" r:id="rId40"/>
    <p:sldLayoutId id="2147484152" r:id="rId41"/>
    <p:sldLayoutId id="2147484153" r:id="rId42"/>
    <p:sldLayoutId id="2147484154" r:id="rId43"/>
    <p:sldLayoutId id="2147484155" r:id="rId44"/>
    <p:sldLayoutId id="2147484156" r:id="rId45"/>
    <p:sldLayoutId id="2147484157" r:id="rId46"/>
    <p:sldLayoutId id="2147484158" r:id="rId47"/>
    <p:sldLayoutId id="2147484159" r:id="rId48"/>
    <p:sldLayoutId id="2147484160" r:id="rId49"/>
    <p:sldLayoutId id="2147484161" r:id="rId50"/>
    <p:sldLayoutId id="2147484162" r:id="rId51"/>
    <p:sldLayoutId id="2147484163" r:id="rId52"/>
    <p:sldLayoutId id="2147484164" r:id="rId53"/>
    <p:sldLayoutId id="2147484165" r:id="rId54"/>
    <p:sldLayoutId id="2147484166" r:id="rId55"/>
    <p:sldLayoutId id="2147484167" r:id="rId56"/>
    <p:sldLayoutId id="2147484168" r:id="rId57"/>
    <p:sldLayoutId id="2147484209" r:id="rId58"/>
    <p:sldLayoutId id="2147484210" r:id="rId59"/>
    <p:sldLayoutId id="2147484211" r:id="rId60"/>
    <p:sldLayoutId id="2147484169" r:id="rId61"/>
    <p:sldLayoutId id="2147484170" r:id="rId62"/>
    <p:sldLayoutId id="2147484171" r:id="rId63"/>
    <p:sldLayoutId id="2147484172" r:id="rId64"/>
    <p:sldLayoutId id="2147484173" r:id="rId65"/>
    <p:sldLayoutId id="2147484174" r:id="rId66"/>
    <p:sldLayoutId id="2147484175" r:id="rId67"/>
    <p:sldLayoutId id="2147484176" r:id="rId68"/>
    <p:sldLayoutId id="2147484177" r:id="rId69"/>
    <p:sldLayoutId id="2147484178" r:id="rId70"/>
    <p:sldLayoutId id="2147484179" r:id="rId71"/>
    <p:sldLayoutId id="2147484180" r:id="rId72"/>
    <p:sldLayoutId id="2147484181" r:id="rId73"/>
    <p:sldLayoutId id="2147484205" r:id="rId74"/>
    <p:sldLayoutId id="2147484206" r:id="rId75"/>
    <p:sldLayoutId id="2147484182" r:id="rId76"/>
    <p:sldLayoutId id="2147484183" r:id="rId77"/>
    <p:sldLayoutId id="2147484184" r:id="rId78"/>
    <p:sldLayoutId id="2147484186" r:id="rId79"/>
    <p:sldLayoutId id="2147484187" r:id="rId80"/>
    <p:sldLayoutId id="2147484217" r:id="rId81"/>
    <p:sldLayoutId id="2147484188" r:id="rId82"/>
    <p:sldLayoutId id="2147484189" r:id="rId83"/>
    <p:sldLayoutId id="2147484190" r:id="rId84"/>
    <p:sldLayoutId id="2147484191" r:id="rId85"/>
    <p:sldLayoutId id="2147484192" r:id="rId86"/>
    <p:sldLayoutId id="2147484193" r:id="rId87"/>
    <p:sldLayoutId id="2147484194" r:id="rId88"/>
    <p:sldLayoutId id="2147484195" r:id="rId89"/>
    <p:sldLayoutId id="2147484196" r:id="rId90"/>
    <p:sldLayoutId id="2147484197" r:id="rId91"/>
    <p:sldLayoutId id="2147484198" r:id="rId92"/>
    <p:sldLayoutId id="2147484199" r:id="rId93"/>
    <p:sldLayoutId id="2147484200" r:id="rId94"/>
    <p:sldLayoutId id="2147484201" r:id="rId95"/>
  </p:sldLayoutIdLst>
  <p:hf hdr="0" ftr="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179388" indent="-179388" algn="l" defTabSz="914400" rtl="0" eaLnBrk="1" latinLnBrk="0" hangingPunct="1">
        <a:lnSpc>
          <a:spcPct val="90000"/>
        </a:lnSpc>
        <a:spcBef>
          <a:spcPts val="0"/>
        </a:spcBef>
        <a:spcAft>
          <a:spcPts val="300"/>
        </a:spcAft>
        <a:buSzPct val="60000"/>
        <a:buFontTx/>
        <a:buBlip>
          <a:blip r:embed="rId99"/>
        </a:buBlip>
        <a:tabLst/>
        <a:defRPr lang="en-GB" sz="2400" kern="1200" dirty="0" smtClean="0">
          <a:solidFill>
            <a:schemeClr val="accent1"/>
          </a:solidFill>
          <a:latin typeface="+mn-lt"/>
          <a:ea typeface="+mn-ea"/>
          <a:cs typeface="+mn-cs"/>
        </a:defRPr>
      </a:lvl1pPr>
      <a:lvl2pPr marL="360363" indent="-180975" algn="l" defTabSz="914400" rtl="0" eaLnBrk="1" latinLnBrk="0" hangingPunct="1">
        <a:lnSpc>
          <a:spcPct val="90000"/>
        </a:lnSpc>
        <a:spcBef>
          <a:spcPts val="0"/>
        </a:spcBef>
        <a:spcAft>
          <a:spcPts val="300"/>
        </a:spcAft>
        <a:buSzPct val="60000"/>
        <a:buFontTx/>
        <a:buBlip>
          <a:blip r:embed="rId99"/>
        </a:buBlip>
        <a:tabLst/>
        <a:defRPr lang="en-GB" sz="2000" kern="1200" dirty="0" smtClean="0">
          <a:solidFill>
            <a:schemeClr val="accent1"/>
          </a:solidFill>
          <a:latin typeface="+mn-lt"/>
          <a:ea typeface="+mn-ea"/>
          <a:cs typeface="+mn-cs"/>
        </a:defRPr>
      </a:lvl2pPr>
      <a:lvl3pPr marL="539750" indent="-179388" algn="l" defTabSz="914400" rtl="0" eaLnBrk="1" latinLnBrk="0" hangingPunct="1">
        <a:lnSpc>
          <a:spcPct val="90000"/>
        </a:lnSpc>
        <a:spcBef>
          <a:spcPts val="0"/>
        </a:spcBef>
        <a:spcAft>
          <a:spcPts val="300"/>
        </a:spcAft>
        <a:buSzPct val="60000"/>
        <a:buFontTx/>
        <a:buBlip>
          <a:blip r:embed="rId99"/>
        </a:buBlip>
        <a:tabLst/>
        <a:defRPr lang="en-GB" sz="2000" kern="1200" dirty="0" smtClean="0">
          <a:solidFill>
            <a:schemeClr val="accent1"/>
          </a:solidFill>
          <a:latin typeface="+mn-lt"/>
          <a:ea typeface="+mn-ea"/>
          <a:cs typeface="+mn-cs"/>
        </a:defRPr>
      </a:lvl3pPr>
      <a:lvl4pPr marL="539750" indent="-184150" algn="l" defTabSz="914400" rtl="0" eaLnBrk="1" latinLnBrk="0" hangingPunct="1">
        <a:lnSpc>
          <a:spcPct val="90000"/>
        </a:lnSpc>
        <a:spcBef>
          <a:spcPts val="0"/>
        </a:spcBef>
        <a:spcAft>
          <a:spcPts val="300"/>
        </a:spcAft>
        <a:buSzPct val="60000"/>
        <a:buFontTx/>
        <a:buBlip>
          <a:blip r:embed="rId99"/>
        </a:buBlip>
        <a:tabLst/>
        <a:defRPr lang="en-GB" sz="1600" kern="1200" dirty="0" smtClean="0">
          <a:solidFill>
            <a:schemeClr val="accent1"/>
          </a:solidFill>
          <a:latin typeface="+mn-lt"/>
          <a:ea typeface="+mn-ea"/>
          <a:cs typeface="+mn-cs"/>
        </a:defRPr>
      </a:lvl4pPr>
      <a:lvl5pPr marL="668338" indent="-128588" algn="l" defTabSz="914400" rtl="0" eaLnBrk="1" latinLnBrk="0" hangingPunct="1">
        <a:lnSpc>
          <a:spcPct val="90000"/>
        </a:lnSpc>
        <a:spcBef>
          <a:spcPts val="0"/>
        </a:spcBef>
        <a:spcAft>
          <a:spcPts val="300"/>
        </a:spcAft>
        <a:buSzPct val="60000"/>
        <a:buFontTx/>
        <a:buBlip>
          <a:blip r:embed="rId99"/>
        </a:buBlip>
        <a:tabLst/>
        <a:defRPr lang="en-US" sz="16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orient="horz" pos="210">
          <p15:clr>
            <a:srgbClr val="F26B43"/>
          </p15:clr>
        </p15:guide>
        <p15:guide id="5" orient="horz" pos="527">
          <p15:clr>
            <a:srgbClr val="F26B43"/>
          </p15:clr>
        </p15:guide>
        <p15:guide id="6" orient="horz" pos="2460">
          <p15:clr>
            <a:srgbClr val="F26B43"/>
          </p15:clr>
        </p15:guide>
        <p15:guide id="7" orient="horz" pos="2560">
          <p15:clr>
            <a:srgbClr val="F26B43"/>
          </p15:clr>
        </p15:guide>
        <p15:guide id="8" orient="horz" pos="2660">
          <p15:clr>
            <a:srgbClr val="F26B43"/>
          </p15:clr>
        </p15:guide>
        <p15:guide id="9" orient="horz" pos="2760">
          <p15:clr>
            <a:srgbClr val="F26B43"/>
          </p15:clr>
        </p15:guide>
        <p15:guide id="10" orient="horz" pos="2860">
          <p15:clr>
            <a:srgbClr val="F26B43"/>
          </p15:clr>
        </p15:guide>
        <p15:guide id="11" orient="horz" pos="2960">
          <p15:clr>
            <a:srgbClr val="F26B43"/>
          </p15:clr>
        </p15:guide>
        <p15:guide id="12" orient="horz" pos="3060">
          <p15:clr>
            <a:srgbClr val="F26B43"/>
          </p15:clr>
        </p15:guide>
        <p15:guide id="14" pos="4040">
          <p15:clr>
            <a:srgbClr val="F26B43"/>
          </p15:clr>
        </p15:guide>
        <p15:guide id="15" pos="4140">
          <p15:clr>
            <a:srgbClr val="F26B43"/>
          </p15:clr>
        </p15:guide>
        <p15:guide id="16" pos="75">
          <p15:clr>
            <a:srgbClr val="F26B43"/>
          </p15:clr>
        </p15:guide>
        <p15:guide id="17" pos="74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2.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20.xml"/><Relationship Id="rId4" Type="http://schemas.openxmlformats.org/officeDocument/2006/relationships/image" Target="../media/image154.wmf"/></Relationships>
</file>

<file path=ppt/slides/_rels/slide1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4.wmf"/><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63.svg"/><Relationship Id="rId2" Type="http://schemas.openxmlformats.org/officeDocument/2006/relationships/image" Target="../media/image158.png"/><Relationship Id="rId1" Type="http://schemas.openxmlformats.org/officeDocument/2006/relationships/slideLayout" Target="../slideLayouts/slideLayout22.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4.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17DC3-4A0D-D0AC-9D0B-F6817C00FA91}"/>
              </a:ext>
            </a:extLst>
          </p:cNvPr>
          <p:cNvSpPr>
            <a:spLocks noGrp="1"/>
          </p:cNvSpPr>
          <p:nvPr>
            <p:ph type="title"/>
          </p:nvPr>
        </p:nvSpPr>
        <p:spPr/>
        <p:txBody>
          <a:bodyPr/>
          <a:lstStyle/>
          <a:p>
            <a:r>
              <a:rPr lang="en-GB" dirty="0"/>
              <a:t>Heco International</a:t>
            </a:r>
          </a:p>
        </p:txBody>
      </p:sp>
      <p:sp>
        <p:nvSpPr>
          <p:cNvPr id="3" name="Pladsholder til tekst 2">
            <a:extLst>
              <a:ext uri="{FF2B5EF4-FFF2-40B4-BE49-F238E27FC236}">
                <a16:creationId xmlns:a16="http://schemas.microsoft.com/office/drawing/2014/main" id="{9CA0921C-FDDE-BBE2-1E92-10A2567727AF}"/>
              </a:ext>
            </a:extLst>
          </p:cNvPr>
          <p:cNvSpPr>
            <a:spLocks noGrp="1"/>
          </p:cNvSpPr>
          <p:nvPr>
            <p:ph type="body" sz="quarter" idx="4294967295"/>
          </p:nvPr>
        </p:nvSpPr>
        <p:spPr>
          <a:xfrm>
            <a:off x="476761" y="4295438"/>
            <a:ext cx="5727189" cy="1774272"/>
          </a:xfrm>
        </p:spPr>
        <p:txBody>
          <a:bodyPr/>
          <a:lstStyle/>
          <a:p>
            <a:pPr marL="0" indent="0">
              <a:buNone/>
            </a:pPr>
            <a:r>
              <a:rPr lang="en-GB" dirty="0">
                <a:solidFill>
                  <a:schemeClr val="bg1"/>
                </a:solidFill>
              </a:rPr>
              <a:t>We produce piston rod stuffing boxes, designed and developed to keep two-stroke engines running on ships all over the world.</a:t>
            </a:r>
          </a:p>
        </p:txBody>
      </p:sp>
    </p:spTree>
    <p:extLst>
      <p:ext uri="{BB962C8B-B14F-4D97-AF65-F5344CB8AC3E}">
        <p14:creationId xmlns:p14="http://schemas.microsoft.com/office/powerpoint/2010/main" val="5966892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jun\Documents\Marketing\Billeder\MAN motor.jpg">
            <a:extLst>
              <a:ext uri="{FF2B5EF4-FFF2-40B4-BE49-F238E27FC236}">
                <a16:creationId xmlns:a16="http://schemas.microsoft.com/office/drawing/2014/main" id="{52200BE8-B478-D5A1-BAC2-91BD09E891C1}"/>
              </a:ext>
            </a:extLst>
          </p:cNvPr>
          <p:cNvPicPr>
            <a:picLocks noChangeAspect="1" noChangeArrowheads="1"/>
          </p:cNvPicPr>
          <p:nvPr/>
        </p:nvPicPr>
        <p:blipFill>
          <a:blip r:embed="rId2"/>
          <a:srcRect/>
          <a:stretch>
            <a:fillRect/>
          </a:stretch>
        </p:blipFill>
        <p:spPr bwMode="auto">
          <a:xfrm>
            <a:off x="2282582" y="363977"/>
            <a:ext cx="7626836" cy="5728848"/>
          </a:xfrm>
          <a:prstGeom prst="rect">
            <a:avLst/>
          </a:prstGeom>
          <a:noFill/>
        </p:spPr>
      </p:pic>
    </p:spTree>
    <p:extLst>
      <p:ext uri="{BB962C8B-B14F-4D97-AF65-F5344CB8AC3E}">
        <p14:creationId xmlns:p14="http://schemas.microsoft.com/office/powerpoint/2010/main" val="29107187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57ED05D8-FDBB-1035-D4EF-90972CACE09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3152111" y="468000"/>
            <a:ext cx="5752177" cy="5752177"/>
          </a:xfrm>
          <a:prstGeom prst="rect">
            <a:avLst/>
          </a:prstGeom>
        </p:spPr>
      </p:pic>
      <p:cxnSp>
        <p:nvCxnSpPr>
          <p:cNvPr id="2" name="Straight Connector 7">
            <a:extLst>
              <a:ext uri="{FF2B5EF4-FFF2-40B4-BE49-F238E27FC236}">
                <a16:creationId xmlns:a16="http://schemas.microsoft.com/office/drawing/2014/main" id="{42893CA7-5F43-753C-A85F-A15E80D92186}"/>
              </a:ext>
            </a:extLst>
          </p:cNvPr>
          <p:cNvCxnSpPr>
            <a:cxnSpLocks noGrp="1" noRot="1" noMove="1" noResize="1" noEditPoints="1" noAdjustHandles="1" noChangeArrowheads="1" noChangeShapeType="1"/>
          </p:cNvCxnSpPr>
          <p:nvPr/>
        </p:nvCxnSpPr>
        <p:spPr>
          <a:xfrm>
            <a:off x="742470" y="2928815"/>
            <a:ext cx="105629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1">
            <a:extLst>
              <a:ext uri="{FF2B5EF4-FFF2-40B4-BE49-F238E27FC236}">
                <a16:creationId xmlns:a16="http://schemas.microsoft.com/office/drawing/2014/main" id="{BF8293BA-032A-E163-9558-DA8BEE0D4151}"/>
              </a:ext>
            </a:extLst>
          </p:cNvPr>
          <p:cNvGrpSpPr>
            <a:grpSpLocks noGrp="1" noUngrp="1" noRot="1" noMove="1" noResize="1"/>
          </p:cNvGrpSpPr>
          <p:nvPr/>
        </p:nvGrpSpPr>
        <p:grpSpPr>
          <a:xfrm>
            <a:off x="742470" y="587786"/>
            <a:ext cx="2915991" cy="2071024"/>
            <a:chOff x="728788" y="699883"/>
            <a:chExt cx="2915991" cy="2071024"/>
          </a:xfrm>
        </p:grpSpPr>
        <p:sp>
          <p:nvSpPr>
            <p:cNvPr id="14" name="TextBox 1">
              <a:extLst>
                <a:ext uri="{FF2B5EF4-FFF2-40B4-BE49-F238E27FC236}">
                  <a16:creationId xmlns:a16="http://schemas.microsoft.com/office/drawing/2014/main" id="{4990C5E7-E4A9-ADCC-BA5E-EC32C5AC6188}"/>
                </a:ext>
              </a:extLst>
            </p:cNvPr>
            <p:cNvSpPr txBox="1">
              <a:spLocks noGrp="1" noRot="1" noMove="1" noResize="1" noEditPoints="1" noAdjustHandles="1" noChangeArrowheads="1" noChangeShapeType="1"/>
            </p:cNvSpPr>
            <p:nvPr/>
          </p:nvSpPr>
          <p:spPr>
            <a:xfrm>
              <a:off x="728788" y="699883"/>
              <a:ext cx="2915991" cy="923330"/>
            </a:xfrm>
            <a:prstGeom prst="rect">
              <a:avLst/>
            </a:prstGeom>
            <a:noFill/>
          </p:spPr>
          <p:txBody>
            <a:bodyPr wrap="none" rtlCol="0">
              <a:spAutoFit/>
            </a:bodyPr>
            <a:lstStyle/>
            <a:p>
              <a:pPr marL="285750" indent="-285750">
                <a:buSzPct val="60000"/>
                <a:buBlip>
                  <a:blip r:embed="rId3"/>
                </a:buBlip>
              </a:pPr>
              <a:r>
                <a:rPr lang="en-GB" dirty="0">
                  <a:solidFill>
                    <a:schemeClr val="accent1"/>
                  </a:solidFill>
                </a:rPr>
                <a:t>Pressurised scavenging air</a:t>
              </a:r>
            </a:p>
            <a:p>
              <a:pPr marL="285750" indent="-285750">
                <a:buSzPct val="60000"/>
                <a:buBlip>
                  <a:blip r:embed="rId3"/>
                </a:buBlip>
              </a:pPr>
              <a:r>
                <a:rPr lang="en-GB" dirty="0">
                  <a:solidFill>
                    <a:schemeClr val="accent1"/>
                  </a:solidFill>
                </a:rPr>
                <a:t>Cylinder lubrication oil</a:t>
              </a:r>
            </a:p>
            <a:p>
              <a:pPr marL="285750" indent="-285750">
                <a:buSzPct val="60000"/>
                <a:buBlip>
                  <a:blip r:embed="rId3"/>
                </a:buBlip>
              </a:pPr>
              <a:r>
                <a:rPr lang="en-GB" dirty="0">
                  <a:solidFill>
                    <a:schemeClr val="accent1"/>
                  </a:solidFill>
                </a:rPr>
                <a:t>Carbon deposits</a:t>
              </a:r>
            </a:p>
          </p:txBody>
        </p:sp>
        <p:sp>
          <p:nvSpPr>
            <p:cNvPr id="15" name="Down Arrow 14">
              <a:extLst>
                <a:ext uri="{FF2B5EF4-FFF2-40B4-BE49-F238E27FC236}">
                  <a16:creationId xmlns:a16="http://schemas.microsoft.com/office/drawing/2014/main" id="{CFDBF825-0631-0996-224F-87E03C2AB5C0}"/>
                </a:ext>
              </a:extLst>
            </p:cNvPr>
            <p:cNvSpPr>
              <a:spLocks noGrp="1" noRot="1" noMove="1" noResize="1" noEditPoints="1" noAdjustHandles="1" noChangeArrowheads="1" noChangeShapeType="1"/>
            </p:cNvSpPr>
            <p:nvPr/>
          </p:nvSpPr>
          <p:spPr>
            <a:xfrm>
              <a:off x="1978963" y="1814581"/>
              <a:ext cx="584790" cy="956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6" name="Group 12">
            <a:extLst>
              <a:ext uri="{FF2B5EF4-FFF2-40B4-BE49-F238E27FC236}">
                <a16:creationId xmlns:a16="http://schemas.microsoft.com/office/drawing/2014/main" id="{9D83167B-465B-FFCD-E113-F582FEB23064}"/>
              </a:ext>
            </a:extLst>
          </p:cNvPr>
          <p:cNvGrpSpPr>
            <a:grpSpLocks noGrp="1" noUngrp="1" noRot="1" noMove="1" noResize="1"/>
          </p:cNvGrpSpPr>
          <p:nvPr/>
        </p:nvGrpSpPr>
        <p:grpSpPr>
          <a:xfrm>
            <a:off x="7945965" y="3275927"/>
            <a:ext cx="2982676" cy="1461667"/>
            <a:chOff x="7932283" y="3388024"/>
            <a:chExt cx="2982676" cy="1461667"/>
          </a:xfrm>
        </p:grpSpPr>
        <p:sp>
          <p:nvSpPr>
            <p:cNvPr id="17" name="TextBox 16">
              <a:extLst>
                <a:ext uri="{FF2B5EF4-FFF2-40B4-BE49-F238E27FC236}">
                  <a16:creationId xmlns:a16="http://schemas.microsoft.com/office/drawing/2014/main" id="{F23E213B-C101-DF1E-770C-40D6C9142AAE}"/>
                </a:ext>
              </a:extLst>
            </p:cNvPr>
            <p:cNvSpPr txBox="1">
              <a:spLocks noGrp="1" noRot="1" noMove="1" noResize="1" noEditPoints="1" noAdjustHandles="1" noChangeArrowheads="1" noChangeShapeType="1"/>
            </p:cNvSpPr>
            <p:nvPr/>
          </p:nvSpPr>
          <p:spPr>
            <a:xfrm>
              <a:off x="7932283" y="4480359"/>
              <a:ext cx="2982676" cy="369332"/>
            </a:xfrm>
            <a:prstGeom prst="rect">
              <a:avLst/>
            </a:prstGeom>
            <a:noFill/>
          </p:spPr>
          <p:txBody>
            <a:bodyPr wrap="none" rtlCol="0">
              <a:spAutoFit/>
            </a:bodyPr>
            <a:lstStyle/>
            <a:p>
              <a:pPr marL="285750" indent="-285750">
                <a:buSzPct val="60000"/>
                <a:buBlip>
                  <a:blip r:embed="rId3"/>
                </a:buBlip>
              </a:pPr>
              <a:r>
                <a:rPr lang="en-GB" dirty="0">
                  <a:solidFill>
                    <a:schemeClr val="accent1"/>
                  </a:solidFill>
                </a:rPr>
                <a:t>Main Engine lubrication oil</a:t>
              </a:r>
            </a:p>
          </p:txBody>
        </p:sp>
        <p:sp>
          <p:nvSpPr>
            <p:cNvPr id="18" name="Down Arrow 10">
              <a:extLst>
                <a:ext uri="{FF2B5EF4-FFF2-40B4-BE49-F238E27FC236}">
                  <a16:creationId xmlns:a16="http://schemas.microsoft.com/office/drawing/2014/main" id="{D4EE4758-2456-69BE-9507-182820784983}"/>
                </a:ext>
              </a:extLst>
            </p:cNvPr>
            <p:cNvSpPr>
              <a:spLocks noGrp="1" noRot="1" noMove="1" noResize="1" noEditPoints="1" noAdjustHandles="1" noChangeArrowheads="1" noChangeShapeType="1"/>
            </p:cNvSpPr>
            <p:nvPr/>
          </p:nvSpPr>
          <p:spPr>
            <a:xfrm rot="10800000">
              <a:off x="9131226" y="3388024"/>
              <a:ext cx="584790" cy="956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9" name="TextBox 13">
            <a:extLst>
              <a:ext uri="{FF2B5EF4-FFF2-40B4-BE49-F238E27FC236}">
                <a16:creationId xmlns:a16="http://schemas.microsoft.com/office/drawing/2014/main" id="{63A90B6B-0742-0D4F-A211-0C12C54A6D6E}"/>
              </a:ext>
            </a:extLst>
          </p:cNvPr>
          <p:cNvSpPr txBox="1">
            <a:spLocks noGrp="1" noRot="1" noMove="1" noResize="1" noEditPoints="1" noAdjustHandles="1" noChangeArrowheads="1" noChangeShapeType="1"/>
          </p:cNvSpPr>
          <p:nvPr/>
        </p:nvSpPr>
        <p:spPr>
          <a:xfrm>
            <a:off x="7935257" y="1419011"/>
            <a:ext cx="2363789" cy="369332"/>
          </a:xfrm>
          <a:prstGeom prst="rect">
            <a:avLst/>
          </a:prstGeom>
          <a:noFill/>
        </p:spPr>
        <p:txBody>
          <a:bodyPr wrap="none" rtlCol="0">
            <a:spAutoFit/>
          </a:bodyPr>
          <a:lstStyle/>
          <a:p>
            <a:pPr marL="285750" indent="-285750">
              <a:buSzPct val="60000"/>
              <a:buBlip>
                <a:blip r:embed="rId3"/>
              </a:buBlip>
            </a:pPr>
            <a:r>
              <a:rPr lang="en-GB" dirty="0">
                <a:solidFill>
                  <a:srgbClr val="003056"/>
                </a:solidFill>
              </a:rPr>
              <a:t>Combustion section</a:t>
            </a:r>
          </a:p>
        </p:txBody>
      </p:sp>
      <p:sp>
        <p:nvSpPr>
          <p:cNvPr id="20" name="TextBox 14">
            <a:extLst>
              <a:ext uri="{FF2B5EF4-FFF2-40B4-BE49-F238E27FC236}">
                <a16:creationId xmlns:a16="http://schemas.microsoft.com/office/drawing/2014/main" id="{B1BD7077-FC9C-7AE3-1067-024B52CDF04C}"/>
              </a:ext>
            </a:extLst>
          </p:cNvPr>
          <p:cNvSpPr txBox="1">
            <a:spLocks noGrp="1" noRot="1" noMove="1" noResize="1" noEditPoints="1" noAdjustHandles="1" noChangeArrowheads="1" noChangeShapeType="1"/>
          </p:cNvSpPr>
          <p:nvPr/>
        </p:nvSpPr>
        <p:spPr>
          <a:xfrm>
            <a:off x="722992" y="4322095"/>
            <a:ext cx="2237920" cy="369332"/>
          </a:xfrm>
          <a:prstGeom prst="rect">
            <a:avLst/>
          </a:prstGeom>
          <a:noFill/>
        </p:spPr>
        <p:txBody>
          <a:bodyPr wrap="none" rtlCol="0">
            <a:spAutoFit/>
          </a:bodyPr>
          <a:lstStyle/>
          <a:p>
            <a:pPr marL="285750" indent="-285750">
              <a:buSzPct val="60000"/>
              <a:buBlip>
                <a:blip r:embed="rId3"/>
              </a:buBlip>
            </a:pPr>
            <a:r>
              <a:rPr lang="en-GB" dirty="0">
                <a:solidFill>
                  <a:srgbClr val="003056"/>
                </a:solidFill>
              </a:rPr>
              <a:t>Crankshaft section</a:t>
            </a:r>
          </a:p>
        </p:txBody>
      </p:sp>
    </p:spTree>
    <p:extLst>
      <p:ext uri="{BB962C8B-B14F-4D97-AF65-F5344CB8AC3E}">
        <p14:creationId xmlns:p14="http://schemas.microsoft.com/office/powerpoint/2010/main" val="3968740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34DB488-0587-B9B1-2935-2641D638FD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8429" y="471196"/>
            <a:ext cx="5752177" cy="5752177"/>
          </a:xfrm>
          <a:prstGeom prst="rect">
            <a:avLst/>
          </a:prstGeom>
        </p:spPr>
      </p:pic>
      <p:pic>
        <p:nvPicPr>
          <p:cNvPr id="4" name="Picture 5">
            <a:extLst>
              <a:ext uri="{FF2B5EF4-FFF2-40B4-BE49-F238E27FC236}">
                <a16:creationId xmlns:a16="http://schemas.microsoft.com/office/drawing/2014/main" id="{C28659DA-6B08-091D-4DF3-2B1FA3841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163" y="471196"/>
            <a:ext cx="8530438" cy="5752177"/>
          </a:xfrm>
          <a:prstGeom prst="rect">
            <a:avLst/>
          </a:prstGeom>
        </p:spPr>
      </p:pic>
      <p:pic>
        <p:nvPicPr>
          <p:cNvPr id="5" name="Picture 5" descr="MC-C">
            <a:extLst>
              <a:ext uri="{FF2B5EF4-FFF2-40B4-BE49-F238E27FC236}">
                <a16:creationId xmlns:a16="http://schemas.microsoft.com/office/drawing/2014/main" id="{60DF82AE-6407-63F6-A314-4880B825F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953" y="2139721"/>
            <a:ext cx="1706574" cy="98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94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tuffing_box_for_K-GF_engines_bilag2_final">
            <a:extLst>
              <a:ext uri="{FF2B5EF4-FFF2-40B4-BE49-F238E27FC236}">
                <a16:creationId xmlns:a16="http://schemas.microsoft.com/office/drawing/2014/main" id="{DE16036F-A4EB-F832-A43D-6C6DD2818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636" y="942392"/>
            <a:ext cx="52117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Stuffing_box_for_K-GF_engines_bilag_final">
            <a:extLst>
              <a:ext uri="{FF2B5EF4-FFF2-40B4-BE49-F238E27FC236}">
                <a16:creationId xmlns:a16="http://schemas.microsoft.com/office/drawing/2014/main" id="{817671BA-5D2E-D427-8F94-DE617450D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635" y="940280"/>
            <a:ext cx="5211763" cy="45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197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8C793-FCE3-7AF6-A5C4-36BBEB4925FE}"/>
              </a:ext>
            </a:extLst>
          </p:cNvPr>
          <p:cNvSpPr>
            <a:spLocks noGrp="1" noRot="1" noMove="1" noResize="1" noEditPoints="1" noAdjustHandles="1" noChangeArrowheads="1" noChangeShapeType="1"/>
          </p:cNvSpPr>
          <p:nvPr>
            <p:ph type="title"/>
          </p:nvPr>
        </p:nvSpPr>
        <p:spPr/>
        <p:txBody>
          <a:bodyPr/>
          <a:lstStyle/>
          <a:p>
            <a:r>
              <a:rPr lang="en-GB" dirty="0"/>
              <a:t>The Piston Rod Stuffing Box</a:t>
            </a:r>
          </a:p>
        </p:txBody>
      </p:sp>
      <p:pic>
        <p:nvPicPr>
          <p:cNvPr id="3" name="Picture 5" descr="MC-C">
            <a:extLst>
              <a:ext uri="{FF2B5EF4-FFF2-40B4-BE49-F238E27FC236}">
                <a16:creationId xmlns:a16="http://schemas.microsoft.com/office/drawing/2014/main" id="{7C1713F2-30CC-3AAC-D33A-285A52A976A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21594" y="2907492"/>
            <a:ext cx="5784111" cy="333029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16">
            <a:extLst>
              <a:ext uri="{FF2B5EF4-FFF2-40B4-BE49-F238E27FC236}">
                <a16:creationId xmlns:a16="http://schemas.microsoft.com/office/drawing/2014/main" id="{2C63AAF6-C7D4-6C2F-6C0D-E621D8E87D08}"/>
              </a:ext>
            </a:extLst>
          </p:cNvPr>
          <p:cNvCxnSpPr>
            <a:cxnSpLocks noGrp="1" noRot="1" noMove="1" noResize="1" noEditPoints="1" noAdjustHandles="1" noChangeArrowheads="1" noChangeShapeType="1"/>
          </p:cNvCxnSpPr>
          <p:nvPr/>
        </p:nvCxnSpPr>
        <p:spPr>
          <a:xfrm flipV="1">
            <a:off x="2211684" y="4313817"/>
            <a:ext cx="7605657" cy="2151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wn Arrow 13">
            <a:extLst>
              <a:ext uri="{FF2B5EF4-FFF2-40B4-BE49-F238E27FC236}">
                <a16:creationId xmlns:a16="http://schemas.microsoft.com/office/drawing/2014/main" id="{2B99BB52-4457-289B-2573-E661D66F7006}"/>
              </a:ext>
            </a:extLst>
          </p:cNvPr>
          <p:cNvSpPr>
            <a:spLocks noGrp="1" noRot="1" noMove="1" noResize="1" noEditPoints="1" noAdjustHandles="1" noChangeArrowheads="1" noChangeShapeType="1"/>
          </p:cNvSpPr>
          <p:nvPr/>
        </p:nvSpPr>
        <p:spPr>
          <a:xfrm>
            <a:off x="2914686" y="2832011"/>
            <a:ext cx="411503" cy="143392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Down Arrow 19">
            <a:extLst>
              <a:ext uri="{FF2B5EF4-FFF2-40B4-BE49-F238E27FC236}">
                <a16:creationId xmlns:a16="http://schemas.microsoft.com/office/drawing/2014/main" id="{0F916F6B-2C45-E075-C872-A06B5001D965}"/>
              </a:ext>
            </a:extLst>
          </p:cNvPr>
          <p:cNvSpPr>
            <a:spLocks noGrp="1" noRot="1" noMove="1" noResize="1" noEditPoints="1" noAdjustHandles="1" noChangeArrowheads="1" noChangeShapeType="1"/>
          </p:cNvSpPr>
          <p:nvPr/>
        </p:nvSpPr>
        <p:spPr>
          <a:xfrm>
            <a:off x="8692739" y="2821210"/>
            <a:ext cx="411503" cy="143392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Down Arrow 20">
            <a:extLst>
              <a:ext uri="{FF2B5EF4-FFF2-40B4-BE49-F238E27FC236}">
                <a16:creationId xmlns:a16="http://schemas.microsoft.com/office/drawing/2014/main" id="{9B5C1604-8C9B-85E3-4F6C-82F5808C0B85}"/>
              </a:ext>
            </a:extLst>
          </p:cNvPr>
          <p:cNvSpPr>
            <a:spLocks noGrp="1" noRot="1" noMove="1" noResize="1" noEditPoints="1" noAdjustHandles="1" noChangeArrowheads="1" noChangeShapeType="1"/>
          </p:cNvSpPr>
          <p:nvPr/>
        </p:nvSpPr>
        <p:spPr>
          <a:xfrm rot="10800000">
            <a:off x="2914686" y="4394019"/>
            <a:ext cx="411503" cy="988817"/>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Down Arrow 21">
            <a:extLst>
              <a:ext uri="{FF2B5EF4-FFF2-40B4-BE49-F238E27FC236}">
                <a16:creationId xmlns:a16="http://schemas.microsoft.com/office/drawing/2014/main" id="{42D832D2-9E05-10BA-5A24-38F4AB28F3C6}"/>
              </a:ext>
            </a:extLst>
          </p:cNvPr>
          <p:cNvSpPr>
            <a:spLocks noGrp="1" noRot="1" noMove="1" noResize="1" noEditPoints="1" noAdjustHandles="1" noChangeArrowheads="1" noChangeShapeType="1"/>
          </p:cNvSpPr>
          <p:nvPr/>
        </p:nvSpPr>
        <p:spPr>
          <a:xfrm rot="10800000">
            <a:off x="8692739" y="4405248"/>
            <a:ext cx="411503" cy="988817"/>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Box 12">
            <a:extLst>
              <a:ext uri="{FF2B5EF4-FFF2-40B4-BE49-F238E27FC236}">
                <a16:creationId xmlns:a16="http://schemas.microsoft.com/office/drawing/2014/main" id="{5CAD7365-03DD-7F52-5A8D-04E1C46E58CB}"/>
              </a:ext>
            </a:extLst>
          </p:cNvPr>
          <p:cNvSpPr txBox="1">
            <a:spLocks noGrp="1" noRot="1" noMove="1" noResize="1" noEditPoints="1" noAdjustHandles="1" noChangeArrowheads="1" noChangeShapeType="1"/>
          </p:cNvSpPr>
          <p:nvPr/>
        </p:nvSpPr>
        <p:spPr>
          <a:xfrm>
            <a:off x="1544794" y="1584366"/>
            <a:ext cx="8939435" cy="400110"/>
          </a:xfrm>
          <a:prstGeom prst="rect">
            <a:avLst/>
          </a:prstGeom>
          <a:noFill/>
        </p:spPr>
        <p:txBody>
          <a:bodyPr wrap="none" rtlCol="0">
            <a:spAutoFit/>
          </a:bodyPr>
          <a:lstStyle/>
          <a:p>
            <a:r>
              <a:rPr lang="en-GB" sz="2000" dirty="0">
                <a:solidFill>
                  <a:schemeClr val="accent1"/>
                </a:solidFill>
              </a:rPr>
              <a:t>Separates and seals off combustion compartment from the crankshaft compartment </a:t>
            </a:r>
          </a:p>
        </p:txBody>
      </p:sp>
    </p:spTree>
    <p:extLst>
      <p:ext uri="{BB962C8B-B14F-4D97-AF65-F5344CB8AC3E}">
        <p14:creationId xmlns:p14="http://schemas.microsoft.com/office/powerpoint/2010/main" val="180591402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8C793-FCE3-7AF6-A5C4-36BBEB4925FE}"/>
              </a:ext>
            </a:extLst>
          </p:cNvPr>
          <p:cNvSpPr>
            <a:spLocks noGrp="1" noRot="1" noMove="1" noResize="1" noEditPoints="1" noAdjustHandles="1" noChangeArrowheads="1" noChangeShapeType="1"/>
          </p:cNvSpPr>
          <p:nvPr>
            <p:ph type="title"/>
          </p:nvPr>
        </p:nvSpPr>
        <p:spPr/>
        <p:txBody>
          <a:bodyPr/>
          <a:lstStyle/>
          <a:p>
            <a:r>
              <a:rPr lang="en-GB" dirty="0"/>
              <a:t>The Piston Rod Stuffing Box</a:t>
            </a:r>
          </a:p>
        </p:txBody>
      </p:sp>
      <p:pic>
        <p:nvPicPr>
          <p:cNvPr id="11" name="Picture 5" descr="MC-C">
            <a:extLst>
              <a:ext uri="{FF2B5EF4-FFF2-40B4-BE49-F238E27FC236}">
                <a16:creationId xmlns:a16="http://schemas.microsoft.com/office/drawing/2014/main" id="{B5150E06-7F22-2F3A-3C04-9F48933C5C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2462" y="2959504"/>
            <a:ext cx="5784111" cy="3330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4">
            <a:extLst>
              <a:ext uri="{FF2B5EF4-FFF2-40B4-BE49-F238E27FC236}">
                <a16:creationId xmlns:a16="http://schemas.microsoft.com/office/drawing/2014/main" id="{472FDDDA-0232-5C4E-02F0-6CC558521B1A}"/>
              </a:ext>
            </a:extLst>
          </p:cNvPr>
          <p:cNvSpPr txBox="1">
            <a:spLocks noGrp="1" noRot="1" noMove="1" noResize="1" noEditPoints="1" noAdjustHandles="1" noChangeArrowheads="1" noChangeShapeType="1"/>
          </p:cNvSpPr>
          <p:nvPr/>
        </p:nvSpPr>
        <p:spPr>
          <a:xfrm>
            <a:off x="4097902" y="1179082"/>
            <a:ext cx="3902158" cy="400110"/>
          </a:xfrm>
          <a:prstGeom prst="rect">
            <a:avLst/>
          </a:prstGeom>
          <a:noFill/>
        </p:spPr>
        <p:txBody>
          <a:bodyPr wrap="none" rtlCol="0">
            <a:spAutoFit/>
          </a:bodyPr>
          <a:lstStyle/>
          <a:p>
            <a:r>
              <a:rPr lang="en-GB" sz="2000" dirty="0">
                <a:solidFill>
                  <a:schemeClr val="accent1"/>
                </a:solidFill>
              </a:rPr>
              <a:t>Comprises three main components:</a:t>
            </a:r>
          </a:p>
        </p:txBody>
      </p:sp>
      <p:sp>
        <p:nvSpPr>
          <p:cNvPr id="4" name="TextBox 19">
            <a:extLst>
              <a:ext uri="{FF2B5EF4-FFF2-40B4-BE49-F238E27FC236}">
                <a16:creationId xmlns:a16="http://schemas.microsoft.com/office/drawing/2014/main" id="{5E0D9A7A-7B21-60C0-0D81-7B475388CF5F}"/>
              </a:ext>
            </a:extLst>
          </p:cNvPr>
          <p:cNvSpPr txBox="1">
            <a:spLocks noGrp="1" noRot="1" noMove="1" noResize="1" noEditPoints="1" noAdjustHandles="1" noChangeArrowheads="1" noChangeShapeType="1"/>
          </p:cNvSpPr>
          <p:nvPr/>
        </p:nvSpPr>
        <p:spPr>
          <a:xfrm>
            <a:off x="4315975" y="1569050"/>
            <a:ext cx="3674404" cy="1323439"/>
          </a:xfrm>
          <a:prstGeom prst="rect">
            <a:avLst/>
          </a:prstGeom>
          <a:noFill/>
        </p:spPr>
        <p:txBody>
          <a:bodyPr wrap="none" rtlCol="0">
            <a:spAutoFit/>
          </a:bodyPr>
          <a:lstStyle/>
          <a:p>
            <a:pPr marL="342900" indent="-342900">
              <a:buSzPct val="60000"/>
              <a:buBlip>
                <a:blip r:embed="rId3"/>
              </a:buBlip>
            </a:pPr>
            <a:r>
              <a:rPr lang="en-GB" sz="2000" dirty="0">
                <a:solidFill>
                  <a:schemeClr val="accent1"/>
                </a:solidFill>
              </a:rPr>
              <a:t>The Housing and Support Ring</a:t>
            </a:r>
          </a:p>
          <a:p>
            <a:pPr marL="342900" indent="-342900">
              <a:buSzPct val="60000"/>
              <a:buBlip>
                <a:blip r:embed="rId3"/>
              </a:buBlip>
            </a:pPr>
            <a:r>
              <a:rPr lang="en-GB" sz="2000" dirty="0">
                <a:solidFill>
                  <a:schemeClr val="accent1"/>
                </a:solidFill>
              </a:rPr>
              <a:t>The Bronze Rings</a:t>
            </a:r>
          </a:p>
          <a:p>
            <a:pPr marL="342900" indent="-342900">
              <a:buSzPct val="60000"/>
              <a:buBlip>
                <a:blip r:embed="rId3"/>
              </a:buBlip>
            </a:pPr>
            <a:r>
              <a:rPr lang="en-GB" sz="2000" dirty="0">
                <a:solidFill>
                  <a:schemeClr val="accent1"/>
                </a:solidFill>
              </a:rPr>
              <a:t>The Lamellar Scraper Rings</a:t>
            </a:r>
          </a:p>
          <a:p>
            <a:pPr>
              <a:buSzPct val="60000"/>
            </a:pPr>
            <a:endParaRPr lang="en-GB" sz="2000" dirty="0">
              <a:solidFill>
                <a:schemeClr val="accent1"/>
              </a:solidFill>
            </a:endParaRPr>
          </a:p>
        </p:txBody>
      </p:sp>
    </p:spTree>
    <p:extLst>
      <p:ext uri="{BB962C8B-B14F-4D97-AF65-F5344CB8AC3E}">
        <p14:creationId xmlns:p14="http://schemas.microsoft.com/office/powerpoint/2010/main" val="381626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955AB-7BA0-E826-31F5-A28199CD535C}"/>
              </a:ext>
            </a:extLst>
          </p:cNvPr>
          <p:cNvSpPr>
            <a:spLocks noGrp="1" noRot="1" noMove="1" noResize="1" noEditPoints="1" noAdjustHandles="1" noChangeArrowheads="1" noChangeShapeType="1"/>
          </p:cNvSpPr>
          <p:nvPr>
            <p:ph type="title"/>
          </p:nvPr>
        </p:nvSpPr>
        <p:spPr/>
        <p:txBody>
          <a:bodyPr/>
          <a:lstStyle/>
          <a:p>
            <a:r>
              <a:rPr lang="en-GB" dirty="0"/>
              <a:t>The Bronze Rings</a:t>
            </a:r>
          </a:p>
        </p:txBody>
      </p:sp>
      <p:pic>
        <p:nvPicPr>
          <p:cNvPr id="3" name="Picture 5" descr="MC-C">
            <a:extLst>
              <a:ext uri="{FF2B5EF4-FFF2-40B4-BE49-F238E27FC236}">
                <a16:creationId xmlns:a16="http://schemas.microsoft.com/office/drawing/2014/main" id="{6CBAD06E-7B9B-4869-A265-F09F3F2CCC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2462" y="2959504"/>
            <a:ext cx="5784111" cy="333029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5">
            <a:extLst>
              <a:ext uri="{FF2B5EF4-FFF2-40B4-BE49-F238E27FC236}">
                <a16:creationId xmlns:a16="http://schemas.microsoft.com/office/drawing/2014/main" id="{43406CB0-B20C-EFDC-E71B-D7AF644ED2A4}"/>
              </a:ext>
            </a:extLst>
          </p:cNvPr>
          <p:cNvGrpSpPr>
            <a:grpSpLocks noGrp="1" noUngrp="1" noRot="1" noMove="1" noResize="1"/>
          </p:cNvGrpSpPr>
          <p:nvPr/>
        </p:nvGrpSpPr>
        <p:grpSpPr>
          <a:xfrm>
            <a:off x="2211684" y="2876399"/>
            <a:ext cx="7605657" cy="1458933"/>
            <a:chOff x="2211688" y="2069575"/>
            <a:chExt cx="7605657" cy="1458933"/>
          </a:xfrm>
        </p:grpSpPr>
        <p:cxnSp>
          <p:nvCxnSpPr>
            <p:cNvPr id="7" name="Straight Connector 16">
              <a:extLst>
                <a:ext uri="{FF2B5EF4-FFF2-40B4-BE49-F238E27FC236}">
                  <a16:creationId xmlns:a16="http://schemas.microsoft.com/office/drawing/2014/main" id="{CB903D58-BF5D-FFC3-15BE-58E8ABE8572B}"/>
                </a:ext>
              </a:extLst>
            </p:cNvPr>
            <p:cNvCxnSpPr>
              <a:cxnSpLocks noGrp="1" noRot="1" noMove="1" noResize="1" noEditPoints="1" noAdjustHandles="1" noChangeArrowheads="1" noChangeShapeType="1"/>
            </p:cNvCxnSpPr>
            <p:nvPr/>
          </p:nvCxnSpPr>
          <p:spPr>
            <a:xfrm flipV="1">
              <a:off x="2211688" y="3506993"/>
              <a:ext cx="7605657" cy="2151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Down Arrow 17">
              <a:extLst>
                <a:ext uri="{FF2B5EF4-FFF2-40B4-BE49-F238E27FC236}">
                  <a16:creationId xmlns:a16="http://schemas.microsoft.com/office/drawing/2014/main" id="{E676309C-6805-6470-0B75-A0E8DFB52838}"/>
                </a:ext>
              </a:extLst>
            </p:cNvPr>
            <p:cNvSpPr>
              <a:spLocks noGrp="1" noRot="1" noMove="1" noResize="1" noEditPoints="1" noAdjustHandles="1" noChangeArrowheads="1" noChangeShapeType="1"/>
            </p:cNvSpPr>
            <p:nvPr/>
          </p:nvSpPr>
          <p:spPr>
            <a:xfrm>
              <a:off x="2914691" y="2100668"/>
              <a:ext cx="415542" cy="137523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Down Arrow 18">
              <a:extLst>
                <a:ext uri="{FF2B5EF4-FFF2-40B4-BE49-F238E27FC236}">
                  <a16:creationId xmlns:a16="http://schemas.microsoft.com/office/drawing/2014/main" id="{C8CE6DAB-0207-F0B5-3403-69D1080DA4EC}"/>
                </a:ext>
              </a:extLst>
            </p:cNvPr>
            <p:cNvSpPr>
              <a:spLocks noGrp="1" noRot="1" noMove="1" noResize="1" noEditPoints="1" noAdjustHandles="1" noChangeArrowheads="1" noChangeShapeType="1"/>
            </p:cNvSpPr>
            <p:nvPr/>
          </p:nvSpPr>
          <p:spPr>
            <a:xfrm>
              <a:off x="8679310" y="2069575"/>
              <a:ext cx="415542" cy="137523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 name="TextBox 12">
            <a:extLst>
              <a:ext uri="{FF2B5EF4-FFF2-40B4-BE49-F238E27FC236}">
                <a16:creationId xmlns:a16="http://schemas.microsoft.com/office/drawing/2014/main" id="{3FEE5314-4FB1-7260-D5D4-EC1E02F1A701}"/>
              </a:ext>
            </a:extLst>
          </p:cNvPr>
          <p:cNvSpPr txBox="1">
            <a:spLocks noGrp="1" noRot="1" noMove="1" noResize="1" noEditPoints="1" noAdjustHandles="1" noChangeArrowheads="1" noChangeShapeType="1"/>
          </p:cNvSpPr>
          <p:nvPr/>
        </p:nvSpPr>
        <p:spPr>
          <a:xfrm>
            <a:off x="3366638" y="1246481"/>
            <a:ext cx="5295745" cy="400110"/>
          </a:xfrm>
          <a:prstGeom prst="rect">
            <a:avLst/>
          </a:prstGeom>
          <a:noFill/>
        </p:spPr>
        <p:txBody>
          <a:bodyPr wrap="none" rtlCol="0">
            <a:spAutoFit/>
          </a:bodyPr>
          <a:lstStyle/>
          <a:p>
            <a:r>
              <a:rPr lang="en-GB" sz="2000" dirty="0">
                <a:solidFill>
                  <a:schemeClr val="accent1"/>
                </a:solidFill>
              </a:rPr>
              <a:t>Scrapes cylinder lubrication oil off the piston rod.</a:t>
            </a:r>
          </a:p>
        </p:txBody>
      </p:sp>
      <p:sp>
        <p:nvSpPr>
          <p:cNvPr id="13" name="TextBox 13">
            <a:extLst>
              <a:ext uri="{FF2B5EF4-FFF2-40B4-BE49-F238E27FC236}">
                <a16:creationId xmlns:a16="http://schemas.microsoft.com/office/drawing/2014/main" id="{E15D351E-7DB1-6F0B-4622-DC280BBE118E}"/>
              </a:ext>
            </a:extLst>
          </p:cNvPr>
          <p:cNvSpPr txBox="1">
            <a:spLocks noGrp="1" noRot="1" noMove="1" noResize="1" noEditPoints="1" noAdjustHandles="1" noChangeArrowheads="1" noChangeShapeType="1"/>
          </p:cNvSpPr>
          <p:nvPr/>
        </p:nvSpPr>
        <p:spPr>
          <a:xfrm>
            <a:off x="2916706" y="1729696"/>
            <a:ext cx="6195607" cy="400110"/>
          </a:xfrm>
          <a:prstGeom prst="rect">
            <a:avLst/>
          </a:prstGeom>
          <a:noFill/>
        </p:spPr>
        <p:txBody>
          <a:bodyPr wrap="none" rtlCol="0">
            <a:spAutoFit/>
          </a:bodyPr>
          <a:lstStyle/>
          <a:p>
            <a:r>
              <a:rPr lang="en-GB" sz="2000" dirty="0">
                <a:solidFill>
                  <a:schemeClr val="accent1"/>
                </a:solidFill>
              </a:rPr>
              <a:t>Scrapes carbon residuals and other dirt off the piston rod.</a:t>
            </a:r>
          </a:p>
        </p:txBody>
      </p:sp>
      <p:sp>
        <p:nvSpPr>
          <p:cNvPr id="14" name="TextBox 20">
            <a:extLst>
              <a:ext uri="{FF2B5EF4-FFF2-40B4-BE49-F238E27FC236}">
                <a16:creationId xmlns:a16="http://schemas.microsoft.com/office/drawing/2014/main" id="{F7614386-B9FB-328F-8AF3-02C47EE0D1CC}"/>
              </a:ext>
            </a:extLst>
          </p:cNvPr>
          <p:cNvSpPr txBox="1">
            <a:spLocks noGrp="1" noRot="1" noMove="1" noResize="1" noEditPoints="1" noAdjustHandles="1" noChangeArrowheads="1" noChangeShapeType="1"/>
          </p:cNvSpPr>
          <p:nvPr/>
        </p:nvSpPr>
        <p:spPr>
          <a:xfrm>
            <a:off x="1830158" y="2218702"/>
            <a:ext cx="8368701" cy="400110"/>
          </a:xfrm>
          <a:prstGeom prst="rect">
            <a:avLst/>
          </a:prstGeom>
          <a:noFill/>
        </p:spPr>
        <p:txBody>
          <a:bodyPr wrap="none" rtlCol="0">
            <a:spAutoFit/>
          </a:bodyPr>
          <a:lstStyle/>
          <a:p>
            <a:r>
              <a:rPr lang="en-GB" sz="2000" dirty="0">
                <a:solidFill>
                  <a:schemeClr val="accent1"/>
                </a:solidFill>
              </a:rPr>
              <a:t>Prevent pressurized scavenging air from leaking into crankshaft compartment.</a:t>
            </a:r>
          </a:p>
        </p:txBody>
      </p:sp>
    </p:spTree>
    <p:extLst>
      <p:ext uri="{BB962C8B-B14F-4D97-AF65-F5344CB8AC3E}">
        <p14:creationId xmlns:p14="http://schemas.microsoft.com/office/powerpoint/2010/main" val="22232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A893E-F67F-FEFA-7E6F-CA55D71610AB}"/>
              </a:ext>
            </a:extLst>
          </p:cNvPr>
          <p:cNvSpPr>
            <a:spLocks noGrp="1" noRot="1" noMove="1" noResize="1" noEditPoints="1" noAdjustHandles="1" noChangeArrowheads="1" noChangeShapeType="1"/>
          </p:cNvSpPr>
          <p:nvPr>
            <p:ph type="title"/>
          </p:nvPr>
        </p:nvSpPr>
        <p:spPr/>
        <p:txBody>
          <a:bodyPr/>
          <a:lstStyle/>
          <a:p>
            <a:r>
              <a:rPr lang="en-GB" dirty="0"/>
              <a:t>The Lamella Scraper Rings</a:t>
            </a:r>
          </a:p>
        </p:txBody>
      </p:sp>
      <p:pic>
        <p:nvPicPr>
          <p:cNvPr id="3" name="Picture 5" descr="MC-C">
            <a:extLst>
              <a:ext uri="{FF2B5EF4-FFF2-40B4-BE49-F238E27FC236}">
                <a16:creationId xmlns:a16="http://schemas.microsoft.com/office/drawing/2014/main" id="{B8C7528D-2846-9176-57A6-8317B2C2387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2462" y="2959504"/>
            <a:ext cx="5784111" cy="33302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8">
            <a:extLst>
              <a:ext uri="{FF2B5EF4-FFF2-40B4-BE49-F238E27FC236}">
                <a16:creationId xmlns:a16="http://schemas.microsoft.com/office/drawing/2014/main" id="{8A04A35C-F6FD-E3CA-D44E-A2B9237A3D83}"/>
              </a:ext>
            </a:extLst>
          </p:cNvPr>
          <p:cNvCxnSpPr>
            <a:cxnSpLocks noGrp="1" noRot="1" noMove="1" noResize="1" noEditPoints="1" noAdjustHandles="1" noChangeArrowheads="1" noChangeShapeType="1"/>
          </p:cNvCxnSpPr>
          <p:nvPr/>
        </p:nvCxnSpPr>
        <p:spPr>
          <a:xfrm flipV="1">
            <a:off x="2211686" y="4313816"/>
            <a:ext cx="7605657" cy="2151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own Arrow 9">
            <a:extLst>
              <a:ext uri="{FF2B5EF4-FFF2-40B4-BE49-F238E27FC236}">
                <a16:creationId xmlns:a16="http://schemas.microsoft.com/office/drawing/2014/main" id="{09380317-BC25-2F15-B941-42F9F1DA8341}"/>
              </a:ext>
            </a:extLst>
          </p:cNvPr>
          <p:cNvSpPr>
            <a:spLocks noGrp="1" noRot="1" noMove="1" noResize="1" noEditPoints="1" noAdjustHandles="1" noChangeArrowheads="1" noChangeShapeType="1"/>
          </p:cNvSpPr>
          <p:nvPr/>
        </p:nvSpPr>
        <p:spPr>
          <a:xfrm rot="10800000">
            <a:off x="2985327" y="4418090"/>
            <a:ext cx="415542" cy="948346"/>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Down Arrow 11">
            <a:extLst>
              <a:ext uri="{FF2B5EF4-FFF2-40B4-BE49-F238E27FC236}">
                <a16:creationId xmlns:a16="http://schemas.microsoft.com/office/drawing/2014/main" id="{A095A247-95DE-2F81-E56E-5AEC326A03CC}"/>
              </a:ext>
            </a:extLst>
          </p:cNvPr>
          <p:cNvSpPr>
            <a:spLocks noGrp="1" noRot="1" noMove="1" noResize="1" noEditPoints="1" noAdjustHandles="1" noChangeArrowheads="1" noChangeShapeType="1"/>
          </p:cNvSpPr>
          <p:nvPr/>
        </p:nvSpPr>
        <p:spPr>
          <a:xfrm rot="10800000">
            <a:off x="8676531" y="4386768"/>
            <a:ext cx="415542" cy="979668"/>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Box 12">
            <a:extLst>
              <a:ext uri="{FF2B5EF4-FFF2-40B4-BE49-F238E27FC236}">
                <a16:creationId xmlns:a16="http://schemas.microsoft.com/office/drawing/2014/main" id="{ED12D905-EF35-C446-D008-9A6509111C57}"/>
              </a:ext>
            </a:extLst>
          </p:cNvPr>
          <p:cNvSpPr txBox="1">
            <a:spLocks noGrp="1" noRot="1" noMove="1" noResize="1" noEditPoints="1" noAdjustHandles="1" noChangeArrowheads="1" noChangeShapeType="1"/>
          </p:cNvSpPr>
          <p:nvPr/>
        </p:nvSpPr>
        <p:spPr>
          <a:xfrm>
            <a:off x="3071689" y="1312172"/>
            <a:ext cx="5885650" cy="400110"/>
          </a:xfrm>
          <a:prstGeom prst="rect">
            <a:avLst/>
          </a:prstGeom>
          <a:noFill/>
        </p:spPr>
        <p:txBody>
          <a:bodyPr wrap="none" rtlCol="0">
            <a:spAutoFit/>
          </a:bodyPr>
          <a:lstStyle/>
          <a:p>
            <a:r>
              <a:rPr lang="en-GB" sz="2000" dirty="0">
                <a:solidFill>
                  <a:schemeClr val="accent1"/>
                </a:solidFill>
              </a:rPr>
              <a:t>Scrapes main engine lubrication oil off the piston rod.</a:t>
            </a:r>
          </a:p>
        </p:txBody>
      </p:sp>
      <p:sp>
        <p:nvSpPr>
          <p:cNvPr id="11" name="TextBox 13">
            <a:extLst>
              <a:ext uri="{FF2B5EF4-FFF2-40B4-BE49-F238E27FC236}">
                <a16:creationId xmlns:a16="http://schemas.microsoft.com/office/drawing/2014/main" id="{6E80D338-ADE1-0DE5-D623-82F9F6993A83}"/>
              </a:ext>
            </a:extLst>
          </p:cNvPr>
          <p:cNvSpPr txBox="1">
            <a:spLocks noGrp="1" noRot="1" noMove="1" noResize="1" noEditPoints="1" noAdjustHandles="1" noChangeArrowheads="1" noChangeShapeType="1"/>
          </p:cNvSpPr>
          <p:nvPr/>
        </p:nvSpPr>
        <p:spPr>
          <a:xfrm>
            <a:off x="3322751" y="1763719"/>
            <a:ext cx="5383525" cy="400110"/>
          </a:xfrm>
          <a:prstGeom prst="rect">
            <a:avLst/>
          </a:prstGeom>
          <a:noFill/>
        </p:spPr>
        <p:txBody>
          <a:bodyPr wrap="none" rtlCol="0">
            <a:spAutoFit/>
          </a:bodyPr>
          <a:lstStyle/>
          <a:p>
            <a:r>
              <a:rPr lang="en-GB" sz="2000" dirty="0">
                <a:solidFill>
                  <a:schemeClr val="accent1"/>
                </a:solidFill>
              </a:rPr>
              <a:t>Minimizing the spill of main engine lubrication oil.</a:t>
            </a:r>
          </a:p>
        </p:txBody>
      </p:sp>
      <p:sp>
        <p:nvSpPr>
          <p:cNvPr id="12" name="TextBox 14">
            <a:extLst>
              <a:ext uri="{FF2B5EF4-FFF2-40B4-BE49-F238E27FC236}">
                <a16:creationId xmlns:a16="http://schemas.microsoft.com/office/drawing/2014/main" id="{763DB48F-4C63-A0DD-FF84-A998C80AD1DC}"/>
              </a:ext>
            </a:extLst>
          </p:cNvPr>
          <p:cNvSpPr txBox="1">
            <a:spLocks noGrp="1" noRot="1" noMove="1" noResize="1" noEditPoints="1" noAdjustHandles="1" noChangeArrowheads="1" noChangeShapeType="1"/>
          </p:cNvSpPr>
          <p:nvPr/>
        </p:nvSpPr>
        <p:spPr>
          <a:xfrm>
            <a:off x="2985326" y="2211921"/>
            <a:ext cx="6637458" cy="400110"/>
          </a:xfrm>
          <a:prstGeom prst="rect">
            <a:avLst/>
          </a:prstGeom>
          <a:noFill/>
        </p:spPr>
        <p:txBody>
          <a:bodyPr wrap="none" rtlCol="0">
            <a:spAutoFit/>
          </a:bodyPr>
          <a:lstStyle/>
          <a:p>
            <a:r>
              <a:rPr lang="en-GB" sz="2000" dirty="0">
                <a:solidFill>
                  <a:schemeClr val="accent1"/>
                </a:solidFill>
              </a:rPr>
              <a:t>Reduces lubrication oil spill to less than 6 litres (cylinder/day).</a:t>
            </a:r>
          </a:p>
        </p:txBody>
      </p:sp>
    </p:spTree>
    <p:extLst>
      <p:ext uri="{BB962C8B-B14F-4D97-AF65-F5344CB8AC3E}">
        <p14:creationId xmlns:p14="http://schemas.microsoft.com/office/powerpoint/2010/main" val="3516433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DEE3EF"/>
            </a:gs>
            <a:gs pos="71000">
              <a:srgbClr val="F4F7F9"/>
            </a:gs>
          </a:gsLst>
          <a:lin ang="2700000" scaled="1"/>
          <a:tileRect/>
        </a:gra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8B87443-B67E-68D0-8C26-F1DD936F9F51}"/>
              </a:ext>
            </a:extLst>
          </p:cNvPr>
          <p:cNvPicPr>
            <a:picLocks noChangeAspect="1"/>
          </p:cNvPicPr>
          <p:nvPr/>
        </p:nvPicPr>
        <p:blipFill>
          <a:blip r:embed="rId2"/>
          <a:stretch>
            <a:fillRect/>
          </a:stretch>
        </p:blipFill>
        <p:spPr>
          <a:xfrm>
            <a:off x="1698160" y="1233488"/>
            <a:ext cx="8795680" cy="4876108"/>
          </a:xfrm>
          <a:prstGeom prst="rect">
            <a:avLst/>
          </a:prstGeom>
          <a:gradFill>
            <a:gsLst>
              <a:gs pos="0">
                <a:srgbClr val="E0E5F0"/>
              </a:gs>
              <a:gs pos="100000">
                <a:srgbClr val="F4F7F9"/>
              </a:gs>
            </a:gsLst>
            <a:lin ang="13500000" scaled="1"/>
          </a:gradFill>
        </p:spPr>
      </p:pic>
    </p:spTree>
    <p:extLst>
      <p:ext uri="{BB962C8B-B14F-4D97-AF65-F5344CB8AC3E}">
        <p14:creationId xmlns:p14="http://schemas.microsoft.com/office/powerpoint/2010/main" val="42358069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23AF1C-D373-1B42-3174-18E78D6DF1E5}"/>
              </a:ext>
            </a:extLst>
          </p:cNvPr>
          <p:cNvSpPr>
            <a:spLocks noGrp="1"/>
          </p:cNvSpPr>
          <p:nvPr>
            <p:ph sz="half" idx="1"/>
          </p:nvPr>
        </p:nvSpPr>
        <p:spPr/>
        <p:txBody>
          <a:bodyPr>
            <a:normAutofit/>
          </a:bodyPr>
          <a:lstStyle/>
          <a:p>
            <a:pPr>
              <a:spcAft>
                <a:spcPts val="600"/>
              </a:spcAft>
            </a:pPr>
            <a:r>
              <a:rPr lang="en-GB" sz="1800" dirty="0">
                <a:solidFill>
                  <a:schemeClr val="accent1"/>
                </a:solidFill>
              </a:rPr>
              <a:t>Our products secure the seal between the dirty combustion part and the clean crank case, which is key to keep your engines running smoothly. </a:t>
            </a:r>
          </a:p>
          <a:p>
            <a:pPr>
              <a:spcAft>
                <a:spcPts val="600"/>
              </a:spcAft>
            </a:pPr>
            <a:r>
              <a:rPr lang="en-GB" sz="1800" dirty="0">
                <a:solidFill>
                  <a:schemeClr val="accent1"/>
                </a:solidFill>
              </a:rPr>
              <a:t>We also prevent impurities from the scavenging air space from entering the crank case housing, which reduces system oil waste significantly and thereby saves cost. </a:t>
            </a:r>
          </a:p>
          <a:p>
            <a:pPr>
              <a:spcAft>
                <a:spcPts val="600"/>
              </a:spcAft>
            </a:pPr>
            <a:r>
              <a:rPr lang="en-GB" sz="1800" dirty="0">
                <a:solidFill>
                  <a:schemeClr val="accent1"/>
                </a:solidFill>
              </a:rPr>
              <a:t>New fuel types are slowly entering the market, and those new fuels come with new requirements for a ship’s engines and stuffing boxes. We are partnering with the world’s largest engine builders to find new solutions that can live up to the changes.</a:t>
            </a:r>
          </a:p>
        </p:txBody>
      </p:sp>
      <p:sp>
        <p:nvSpPr>
          <p:cNvPr id="3" name="Titel 2">
            <a:extLst>
              <a:ext uri="{FF2B5EF4-FFF2-40B4-BE49-F238E27FC236}">
                <a16:creationId xmlns:a16="http://schemas.microsoft.com/office/drawing/2014/main" id="{88BC396F-3D72-3965-2CFF-DB25F1A505DE}"/>
              </a:ext>
            </a:extLst>
          </p:cNvPr>
          <p:cNvSpPr>
            <a:spLocks noGrp="1"/>
          </p:cNvSpPr>
          <p:nvPr>
            <p:ph type="title"/>
          </p:nvPr>
        </p:nvSpPr>
        <p:spPr/>
        <p:txBody>
          <a:bodyPr/>
          <a:lstStyle/>
          <a:p>
            <a:r>
              <a:rPr lang="en-GB" dirty="0"/>
              <a:t>Optimal engine operation</a:t>
            </a:r>
          </a:p>
        </p:txBody>
      </p:sp>
    </p:spTree>
    <p:extLst>
      <p:ext uri="{BB962C8B-B14F-4D97-AF65-F5344CB8AC3E}">
        <p14:creationId xmlns:p14="http://schemas.microsoft.com/office/powerpoint/2010/main" val="22574859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E1AE-BE21-C27C-331F-CC5E620BC10D}"/>
              </a:ext>
            </a:extLst>
          </p:cNvPr>
          <p:cNvSpPr>
            <a:spLocks noGrp="1"/>
          </p:cNvSpPr>
          <p:nvPr>
            <p:ph type="title"/>
          </p:nvPr>
        </p:nvSpPr>
        <p:spPr/>
        <p:txBody>
          <a:bodyPr/>
          <a:lstStyle/>
          <a:p>
            <a:r>
              <a:rPr lang="en-GB" dirty="0"/>
              <a:t>About Heco</a:t>
            </a:r>
          </a:p>
        </p:txBody>
      </p:sp>
      <p:sp>
        <p:nvSpPr>
          <p:cNvPr id="3" name="Content Placeholder 2">
            <a:extLst>
              <a:ext uri="{FF2B5EF4-FFF2-40B4-BE49-F238E27FC236}">
                <a16:creationId xmlns:a16="http://schemas.microsoft.com/office/drawing/2014/main" id="{008E4942-5A73-BCEE-B886-5967484B580A}"/>
              </a:ext>
            </a:extLst>
          </p:cNvPr>
          <p:cNvSpPr>
            <a:spLocks noGrp="1"/>
          </p:cNvSpPr>
          <p:nvPr>
            <p:ph sz="half" idx="1"/>
          </p:nvPr>
        </p:nvSpPr>
        <p:spPr/>
        <p:txBody>
          <a:bodyPr/>
          <a:lstStyle/>
          <a:p>
            <a:r>
              <a:rPr lang="en-GB" dirty="0">
                <a:solidFill>
                  <a:srgbClr val="003056"/>
                </a:solidFill>
              </a:rPr>
              <a:t>Located in Hedensted, Danmark</a:t>
            </a:r>
          </a:p>
          <a:p>
            <a:r>
              <a:rPr lang="en-GB" dirty="0">
                <a:solidFill>
                  <a:srgbClr val="003056"/>
                </a:solidFill>
              </a:rPr>
              <a:t>Heco employs 45 people and 7 robots</a:t>
            </a:r>
          </a:p>
          <a:p>
            <a:r>
              <a:rPr lang="en-GB" dirty="0">
                <a:solidFill>
                  <a:srgbClr val="003056"/>
                </a:solidFill>
              </a:rPr>
              <a:t>Producing more than 180,000 components annually</a:t>
            </a:r>
          </a:p>
          <a:p>
            <a:r>
              <a:rPr lang="en-GB" dirty="0">
                <a:solidFill>
                  <a:srgbClr val="003056"/>
                </a:solidFill>
              </a:rPr>
              <a:t>More than 30,000,000 rings produced since 1959</a:t>
            </a:r>
          </a:p>
          <a:p>
            <a:r>
              <a:rPr lang="en-GB" dirty="0">
                <a:solidFill>
                  <a:srgbClr val="003056"/>
                </a:solidFill>
              </a:rPr>
              <a:t>Processes more than 200 tons of Bronze annually</a:t>
            </a:r>
          </a:p>
          <a:p>
            <a:pPr marL="0" indent="0">
              <a:buNone/>
            </a:pPr>
            <a:endParaRPr lang="en-GB" dirty="0"/>
          </a:p>
        </p:txBody>
      </p:sp>
    </p:spTree>
    <p:extLst>
      <p:ext uri="{BB962C8B-B14F-4D97-AF65-F5344CB8AC3E}">
        <p14:creationId xmlns:p14="http://schemas.microsoft.com/office/powerpoint/2010/main" val="11973062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580841FC-9F93-4600-A02E-1EF1A0C2B7D2}"/>
              </a:ext>
            </a:extLst>
          </p:cNvPr>
          <p:cNvSpPr>
            <a:spLocks noGrp="1"/>
          </p:cNvSpPr>
          <p:nvPr>
            <p:ph sz="half" idx="1"/>
          </p:nvPr>
        </p:nvSpPr>
        <p:spPr/>
        <p:txBody>
          <a:bodyPr/>
          <a:lstStyle/>
          <a:p>
            <a:r>
              <a:rPr lang="en-GB" dirty="0">
                <a:solidFill>
                  <a:srgbClr val="003056"/>
                </a:solidFill>
              </a:rPr>
              <a:t>High quality, market leading products</a:t>
            </a:r>
          </a:p>
          <a:p>
            <a:r>
              <a:rPr lang="en-GB" dirty="0">
                <a:solidFill>
                  <a:srgbClr val="003056"/>
                </a:solidFill>
              </a:rPr>
              <a:t>Increase engine lifetime </a:t>
            </a:r>
          </a:p>
          <a:p>
            <a:r>
              <a:rPr lang="en-GB" dirty="0">
                <a:solidFill>
                  <a:srgbClr val="003056"/>
                </a:solidFill>
              </a:rPr>
              <a:t>Products tailored to your need with high precision</a:t>
            </a:r>
          </a:p>
          <a:p>
            <a:r>
              <a:rPr lang="en-GB" dirty="0">
                <a:solidFill>
                  <a:srgbClr val="003056"/>
                </a:solidFill>
              </a:rPr>
              <a:t>Continuous product development adapting to changes in the market </a:t>
            </a:r>
          </a:p>
          <a:p>
            <a:endParaRPr lang="en-GB" dirty="0"/>
          </a:p>
        </p:txBody>
      </p:sp>
      <p:sp>
        <p:nvSpPr>
          <p:cNvPr id="4" name="Titel 3">
            <a:extLst>
              <a:ext uri="{FF2B5EF4-FFF2-40B4-BE49-F238E27FC236}">
                <a16:creationId xmlns:a16="http://schemas.microsoft.com/office/drawing/2014/main" id="{E7D3ABAE-AB85-E313-E12A-BA02E61620D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805562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580841FC-9F93-4600-A02E-1EF1A0C2B7D2}"/>
              </a:ext>
            </a:extLst>
          </p:cNvPr>
          <p:cNvSpPr>
            <a:spLocks noGrp="1" noRot="1" noMove="1" noResize="1" noEditPoints="1" noAdjustHandles="1" noChangeArrowheads="1" noChangeShapeType="1"/>
          </p:cNvSpPr>
          <p:nvPr>
            <p:ph sz="half" idx="1"/>
          </p:nvPr>
        </p:nvSpPr>
        <p:spPr>
          <a:xfrm>
            <a:off x="1698170" y="1785100"/>
            <a:ext cx="5969829" cy="4464000"/>
          </a:xfrm>
        </p:spPr>
        <p:txBody>
          <a:bodyPr/>
          <a:lstStyle/>
          <a:p>
            <a:pPr marL="0" indent="0">
              <a:buNone/>
            </a:pPr>
            <a:r>
              <a:rPr lang="en-GB" dirty="0">
                <a:solidFill>
                  <a:srgbClr val="003056"/>
                </a:solidFill>
              </a:rPr>
              <a:t>We offer 24/7 professional service</a:t>
            </a:r>
          </a:p>
          <a:p>
            <a:pPr marL="0" indent="0">
              <a:buNone/>
            </a:pPr>
            <a:endParaRPr lang="en-GB" dirty="0">
              <a:solidFill>
                <a:srgbClr val="003056"/>
              </a:solidFill>
            </a:endParaRPr>
          </a:p>
          <a:p>
            <a:pPr marL="0" indent="0">
              <a:buNone/>
            </a:pPr>
            <a:r>
              <a:rPr lang="en-GB" dirty="0">
                <a:solidFill>
                  <a:srgbClr val="003056"/>
                </a:solidFill>
              </a:rPr>
              <a:t>The best way to protect your equipment is to ensure that maintenance and service is done by Heco trained staff only, and that original spare parts are used. </a:t>
            </a:r>
          </a:p>
          <a:p>
            <a:pPr marL="0" indent="0">
              <a:buNone/>
            </a:pPr>
            <a:endParaRPr lang="en-GB" dirty="0">
              <a:solidFill>
                <a:srgbClr val="003056"/>
              </a:solidFill>
            </a:endParaRPr>
          </a:p>
          <a:p>
            <a:pPr marL="0" indent="0">
              <a:buNone/>
            </a:pPr>
            <a:r>
              <a:rPr lang="en-GB" dirty="0">
                <a:solidFill>
                  <a:srgbClr val="003056"/>
                </a:solidFill>
              </a:rPr>
              <a:t>We can help you when contacting us directly or via our partners around the world. We partner with MAN &amp; Wärtsila so you can purchase our products directly via your engine builder.</a:t>
            </a:r>
          </a:p>
        </p:txBody>
      </p:sp>
      <p:sp>
        <p:nvSpPr>
          <p:cNvPr id="4" name="Titel 3">
            <a:extLst>
              <a:ext uri="{FF2B5EF4-FFF2-40B4-BE49-F238E27FC236}">
                <a16:creationId xmlns:a16="http://schemas.microsoft.com/office/drawing/2014/main" id="{E7D3ABAE-AB85-E313-E12A-BA02E61620DB}"/>
              </a:ext>
            </a:extLst>
          </p:cNvPr>
          <p:cNvSpPr>
            <a:spLocks noGrp="1"/>
          </p:cNvSpPr>
          <p:nvPr>
            <p:ph type="title"/>
          </p:nvPr>
        </p:nvSpPr>
        <p:spPr/>
        <p:txBody>
          <a:bodyPr/>
          <a:lstStyle/>
          <a:p>
            <a:endParaRPr lang="en-GB"/>
          </a:p>
        </p:txBody>
      </p:sp>
      <p:pic>
        <p:nvPicPr>
          <p:cNvPr id="2" name="Graphic 2" descr="Clock outline">
            <a:extLst>
              <a:ext uri="{FF2B5EF4-FFF2-40B4-BE49-F238E27FC236}">
                <a16:creationId xmlns:a16="http://schemas.microsoft.com/office/drawing/2014/main" id="{36570AB2-CF75-F70C-C904-48DB166EEDD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400" y="1628775"/>
            <a:ext cx="638737" cy="638737"/>
          </a:xfrm>
          <a:prstGeom prst="rect">
            <a:avLst/>
          </a:prstGeom>
        </p:spPr>
      </p:pic>
      <p:pic>
        <p:nvPicPr>
          <p:cNvPr id="3" name="Graphic 3" descr="Clipboard Checked with solid fill">
            <a:extLst>
              <a:ext uri="{FF2B5EF4-FFF2-40B4-BE49-F238E27FC236}">
                <a16:creationId xmlns:a16="http://schemas.microsoft.com/office/drawing/2014/main" id="{BCBDE804-A13F-4ACD-CBB3-E5DBF82D44A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6399" y="2790263"/>
            <a:ext cx="638737" cy="638737"/>
          </a:xfrm>
          <a:prstGeom prst="rect">
            <a:avLst/>
          </a:prstGeom>
        </p:spPr>
      </p:pic>
      <p:pic>
        <p:nvPicPr>
          <p:cNvPr id="6" name="Graphic 4" descr="Earth globe: Africa and Europe with solid fill">
            <a:extLst>
              <a:ext uri="{FF2B5EF4-FFF2-40B4-BE49-F238E27FC236}">
                <a16:creationId xmlns:a16="http://schemas.microsoft.com/office/drawing/2014/main" id="{B373F00B-BA7B-9892-0040-B39799F45D2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617" y="4181430"/>
            <a:ext cx="610519" cy="610519"/>
          </a:xfrm>
          <a:prstGeom prst="rect">
            <a:avLst/>
          </a:prstGeom>
        </p:spPr>
      </p:pic>
    </p:spTree>
    <p:extLst>
      <p:ext uri="{BB962C8B-B14F-4D97-AF65-F5344CB8AC3E}">
        <p14:creationId xmlns:p14="http://schemas.microsoft.com/office/powerpoint/2010/main" val="12315179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8E3CB-BBB1-050D-C8DE-6BED24148E31}"/>
              </a:ext>
            </a:extLst>
          </p:cNvPr>
          <p:cNvSpPr>
            <a:spLocks noGrp="1"/>
          </p:cNvSpPr>
          <p:nvPr>
            <p:ph type="title"/>
          </p:nvPr>
        </p:nvSpPr>
        <p:spPr/>
        <p:txBody>
          <a:bodyPr/>
          <a:lstStyle/>
          <a:p>
            <a:r>
              <a:rPr lang="en-GB"/>
              <a:t>Contact HECO International</a:t>
            </a:r>
            <a:endParaRPr lang="en-GB" dirty="0"/>
          </a:p>
        </p:txBody>
      </p:sp>
      <p:sp>
        <p:nvSpPr>
          <p:cNvPr id="3" name="Pladsholder til indhold 2">
            <a:extLst>
              <a:ext uri="{FF2B5EF4-FFF2-40B4-BE49-F238E27FC236}">
                <a16:creationId xmlns:a16="http://schemas.microsoft.com/office/drawing/2014/main" id="{B209F61E-A876-66CF-B9C7-B9BB402DF948}"/>
              </a:ext>
            </a:extLst>
          </p:cNvPr>
          <p:cNvSpPr>
            <a:spLocks noGrp="1"/>
          </p:cNvSpPr>
          <p:nvPr>
            <p:ph sz="half" idx="1"/>
          </p:nvPr>
        </p:nvSpPr>
        <p:spPr>
          <a:xfrm>
            <a:off x="468000" y="1620000"/>
            <a:ext cx="2675250" cy="4464000"/>
          </a:xfrm>
        </p:spPr>
        <p:txBody>
          <a:bodyPr/>
          <a:lstStyle/>
          <a:p>
            <a:pPr marL="0" indent="0">
              <a:lnSpc>
                <a:spcPct val="100000"/>
              </a:lnSpc>
              <a:spcBef>
                <a:spcPts val="0"/>
              </a:spcBef>
              <a:buNone/>
            </a:pPr>
            <a:r>
              <a:rPr lang="en-GB" sz="1600" dirty="0">
                <a:solidFill>
                  <a:srgbClr val="003056"/>
                </a:solidFill>
              </a:rPr>
              <a:t>VISITING ADDRESS</a:t>
            </a:r>
          </a:p>
          <a:p>
            <a:pPr marL="0" indent="0">
              <a:lnSpc>
                <a:spcPct val="100000"/>
              </a:lnSpc>
              <a:spcBef>
                <a:spcPts val="0"/>
              </a:spcBef>
              <a:buNone/>
            </a:pPr>
            <a:r>
              <a:rPr lang="en-GB" sz="1600" dirty="0">
                <a:solidFill>
                  <a:srgbClr val="003056"/>
                </a:solidFill>
              </a:rPr>
              <a:t>Hecovej 1</a:t>
            </a:r>
          </a:p>
          <a:p>
            <a:pPr marL="0" indent="0">
              <a:lnSpc>
                <a:spcPct val="100000"/>
              </a:lnSpc>
              <a:spcBef>
                <a:spcPts val="0"/>
              </a:spcBef>
              <a:buNone/>
            </a:pPr>
            <a:r>
              <a:rPr lang="en-GB" sz="1600" dirty="0">
                <a:solidFill>
                  <a:srgbClr val="003056"/>
                </a:solidFill>
              </a:rPr>
              <a:t>8722 Hedensted</a:t>
            </a:r>
          </a:p>
          <a:p>
            <a:pPr marL="0" indent="0">
              <a:lnSpc>
                <a:spcPct val="100000"/>
              </a:lnSpc>
              <a:spcBef>
                <a:spcPts val="0"/>
              </a:spcBef>
              <a:buNone/>
            </a:pPr>
            <a:r>
              <a:rPr lang="en-GB" sz="1600" dirty="0">
                <a:solidFill>
                  <a:srgbClr val="003056"/>
                </a:solidFill>
              </a:rPr>
              <a:t>Denmark</a:t>
            </a:r>
          </a:p>
          <a:p>
            <a:pPr marL="0" indent="0">
              <a:lnSpc>
                <a:spcPct val="100000"/>
              </a:lnSpc>
              <a:spcBef>
                <a:spcPts val="0"/>
              </a:spcBef>
              <a:buNone/>
            </a:pPr>
            <a:endParaRPr lang="en-GB" sz="1600" dirty="0">
              <a:solidFill>
                <a:srgbClr val="003056"/>
              </a:solidFill>
            </a:endParaRPr>
          </a:p>
          <a:p>
            <a:pPr marL="0" indent="0">
              <a:lnSpc>
                <a:spcPct val="100000"/>
              </a:lnSpc>
              <a:spcBef>
                <a:spcPts val="0"/>
              </a:spcBef>
              <a:buNone/>
            </a:pPr>
            <a:r>
              <a:rPr lang="en-GB" sz="1600" dirty="0">
                <a:solidFill>
                  <a:srgbClr val="003056"/>
                </a:solidFill>
              </a:rPr>
              <a:t>+45 75 89 21 22</a:t>
            </a:r>
          </a:p>
          <a:p>
            <a:pPr marL="0" indent="0">
              <a:lnSpc>
                <a:spcPct val="100000"/>
              </a:lnSpc>
              <a:spcBef>
                <a:spcPts val="0"/>
              </a:spcBef>
              <a:buNone/>
            </a:pPr>
            <a:r>
              <a:rPr lang="en-GB" sz="1600" dirty="0">
                <a:solidFill>
                  <a:srgbClr val="003056"/>
                </a:solidFill>
              </a:rPr>
              <a:t>heco.gomaritimegroup.com</a:t>
            </a:r>
          </a:p>
          <a:p>
            <a:pPr marL="0" indent="0">
              <a:lnSpc>
                <a:spcPct val="100000"/>
              </a:lnSpc>
              <a:spcBef>
                <a:spcPts val="0"/>
              </a:spcBef>
              <a:buNone/>
            </a:pPr>
            <a:endParaRPr lang="en-GB" sz="1600" dirty="0">
              <a:solidFill>
                <a:srgbClr val="003056"/>
              </a:solidFill>
            </a:endParaRPr>
          </a:p>
          <a:p>
            <a:pPr marL="0" indent="0">
              <a:lnSpc>
                <a:spcPct val="100000"/>
              </a:lnSpc>
              <a:spcBef>
                <a:spcPts val="0"/>
              </a:spcBef>
              <a:buNone/>
            </a:pPr>
            <a:endParaRPr lang="en-GB" sz="1600" dirty="0"/>
          </a:p>
        </p:txBody>
      </p:sp>
      <p:sp>
        <p:nvSpPr>
          <p:cNvPr id="4" name="Pladsholder til indhold 2">
            <a:extLst>
              <a:ext uri="{FF2B5EF4-FFF2-40B4-BE49-F238E27FC236}">
                <a16:creationId xmlns:a16="http://schemas.microsoft.com/office/drawing/2014/main" id="{6EED7C65-4D6B-DDC9-F6CB-5388E0B3C2A6}"/>
              </a:ext>
            </a:extLst>
          </p:cNvPr>
          <p:cNvSpPr txBox="1">
            <a:spLocks/>
          </p:cNvSpPr>
          <p:nvPr/>
        </p:nvSpPr>
        <p:spPr>
          <a:xfrm>
            <a:off x="3312800" y="1620000"/>
            <a:ext cx="2675250" cy="4464000"/>
          </a:xfrm>
          <a:prstGeom prst="rect">
            <a:avLst/>
          </a:prstGeom>
        </p:spPr>
        <p:txBody>
          <a:bodyPr vert="horz" lIns="0" tIns="45720" rIns="0" bIns="45720" rtlCol="0">
            <a:no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600" dirty="0">
                <a:solidFill>
                  <a:srgbClr val="003056"/>
                </a:solidFill>
              </a:rPr>
              <a:t>SALES &amp; SERVICE</a:t>
            </a:r>
          </a:p>
          <a:p>
            <a:pPr marL="0" indent="0">
              <a:lnSpc>
                <a:spcPct val="100000"/>
              </a:lnSpc>
              <a:spcBef>
                <a:spcPts val="0"/>
              </a:spcBef>
              <a:buFont typeface="Arial" panose="020B0604020202020204" pitchFamily="34" charset="0"/>
              <a:buNone/>
            </a:pPr>
            <a:r>
              <a:rPr lang="en-GB" sz="1600" dirty="0">
                <a:solidFill>
                  <a:srgbClr val="003056"/>
                </a:solidFill>
              </a:rPr>
              <a:t>heco@heco.dk</a:t>
            </a:r>
          </a:p>
        </p:txBody>
      </p:sp>
    </p:spTree>
    <p:extLst>
      <p:ext uri="{BB962C8B-B14F-4D97-AF65-F5344CB8AC3E}">
        <p14:creationId xmlns:p14="http://schemas.microsoft.com/office/powerpoint/2010/main" val="31512943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395F5F9-CC65-E6A8-045F-9A5DEF71C537}"/>
              </a:ext>
            </a:extLst>
          </p:cNvPr>
          <p:cNvSpPr>
            <a:spLocks noGrp="1" noRot="1" noMove="1" noResize="1" noEditPoints="1" noAdjustHandles="1" noChangeArrowheads="1" noChangeShapeType="1"/>
          </p:cNvSpPr>
          <p:nvPr>
            <p:ph type="title"/>
          </p:nvPr>
        </p:nvSpPr>
        <p:spPr/>
        <p:txBody>
          <a:bodyPr/>
          <a:lstStyle/>
          <a:p>
            <a:r>
              <a:rPr lang="en-GB" dirty="0"/>
              <a:t>Our history</a:t>
            </a:r>
          </a:p>
        </p:txBody>
      </p:sp>
      <p:cxnSp>
        <p:nvCxnSpPr>
          <p:cNvPr id="8" name="Straight Connector 7">
            <a:extLst>
              <a:ext uri="{FF2B5EF4-FFF2-40B4-BE49-F238E27FC236}">
                <a16:creationId xmlns:a16="http://schemas.microsoft.com/office/drawing/2014/main" id="{05249619-CE7B-DE19-0E5D-655BB4DC2FA8}"/>
              </a:ext>
            </a:extLst>
          </p:cNvPr>
          <p:cNvCxnSpPr>
            <a:cxnSpLocks noGrp="1" noRot="1" noMove="1" noResize="1" noEditPoints="1" noAdjustHandles="1" noChangeArrowheads="1" noChangeShapeType="1"/>
          </p:cNvCxnSpPr>
          <p:nvPr/>
        </p:nvCxnSpPr>
        <p:spPr>
          <a:xfrm>
            <a:off x="609603" y="4207399"/>
            <a:ext cx="1110981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583D5-3AE5-544F-B1FE-2F4AD569B760}"/>
              </a:ext>
            </a:extLst>
          </p:cNvPr>
          <p:cNvSpPr>
            <a:spLocks noGrp="1" noRot="1" noMove="1" noResize="1" noEditPoints="1" noAdjustHandles="1" noChangeArrowheads="1" noChangeShapeType="1"/>
          </p:cNvSpPr>
          <p:nvPr/>
        </p:nvSpPr>
        <p:spPr>
          <a:xfrm>
            <a:off x="462795"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Oval 9">
            <a:extLst>
              <a:ext uri="{FF2B5EF4-FFF2-40B4-BE49-F238E27FC236}">
                <a16:creationId xmlns:a16="http://schemas.microsoft.com/office/drawing/2014/main" id="{A2328CDA-EC66-B7B1-F9DC-606832E70E48}"/>
              </a:ext>
            </a:extLst>
          </p:cNvPr>
          <p:cNvSpPr>
            <a:spLocks noGrp="1" noRot="1" noMove="1" noResize="1" noEditPoints="1" noAdjustHandles="1" noChangeArrowheads="1" noChangeShapeType="1"/>
          </p:cNvSpPr>
          <p:nvPr/>
        </p:nvSpPr>
        <p:spPr>
          <a:xfrm>
            <a:off x="11267810"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Oval 10">
            <a:extLst>
              <a:ext uri="{FF2B5EF4-FFF2-40B4-BE49-F238E27FC236}">
                <a16:creationId xmlns:a16="http://schemas.microsoft.com/office/drawing/2014/main" id="{A74D2340-77EA-FCF0-5E02-049E72B7E58A}"/>
              </a:ext>
            </a:extLst>
          </p:cNvPr>
          <p:cNvSpPr>
            <a:spLocks noGrp="1" noRot="1" noMove="1" noResize="1" noEditPoints="1" noAdjustHandles="1" noChangeArrowheads="1" noChangeShapeType="1"/>
          </p:cNvSpPr>
          <p:nvPr/>
        </p:nvSpPr>
        <p:spPr>
          <a:xfrm>
            <a:off x="1161276"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Oval 11">
            <a:extLst>
              <a:ext uri="{FF2B5EF4-FFF2-40B4-BE49-F238E27FC236}">
                <a16:creationId xmlns:a16="http://schemas.microsoft.com/office/drawing/2014/main" id="{97EA0B7B-AC18-60FE-2D2B-680DAFCBCED0}"/>
              </a:ext>
            </a:extLst>
          </p:cNvPr>
          <p:cNvSpPr>
            <a:spLocks noGrp="1" noRot="1" noMove="1" noResize="1" noEditPoints="1" noAdjustHandles="1" noChangeArrowheads="1" noChangeShapeType="1"/>
          </p:cNvSpPr>
          <p:nvPr/>
        </p:nvSpPr>
        <p:spPr>
          <a:xfrm>
            <a:off x="1536622"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Oval 12">
            <a:extLst>
              <a:ext uri="{FF2B5EF4-FFF2-40B4-BE49-F238E27FC236}">
                <a16:creationId xmlns:a16="http://schemas.microsoft.com/office/drawing/2014/main" id="{A92EB79D-FC6E-6ADB-2BA0-3CEFFB2FD3A6}"/>
              </a:ext>
            </a:extLst>
          </p:cNvPr>
          <p:cNvSpPr>
            <a:spLocks noGrp="1" noRot="1" noMove="1" noResize="1" noEditPoints="1" noAdjustHandles="1" noChangeArrowheads="1" noChangeShapeType="1"/>
          </p:cNvSpPr>
          <p:nvPr/>
        </p:nvSpPr>
        <p:spPr>
          <a:xfrm>
            <a:off x="4692989"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Oval 13">
            <a:extLst>
              <a:ext uri="{FF2B5EF4-FFF2-40B4-BE49-F238E27FC236}">
                <a16:creationId xmlns:a16="http://schemas.microsoft.com/office/drawing/2014/main" id="{EED3173C-CF14-EBF2-9F6F-BD35886E99E2}"/>
              </a:ext>
            </a:extLst>
          </p:cNvPr>
          <p:cNvSpPr>
            <a:spLocks noGrp="1" noRot="1" noMove="1" noResize="1" noEditPoints="1" noAdjustHandles="1" noChangeArrowheads="1" noChangeShapeType="1"/>
          </p:cNvSpPr>
          <p:nvPr/>
        </p:nvSpPr>
        <p:spPr>
          <a:xfrm>
            <a:off x="10727080"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5" name="Straight Connector 14">
            <a:extLst>
              <a:ext uri="{FF2B5EF4-FFF2-40B4-BE49-F238E27FC236}">
                <a16:creationId xmlns:a16="http://schemas.microsoft.com/office/drawing/2014/main" id="{51C7585B-0FEB-8AA0-B0BB-CCFCAC3D6284}"/>
              </a:ext>
            </a:extLst>
          </p:cNvPr>
          <p:cNvCxnSpPr>
            <a:cxnSpLocks noGrp="1" noRot="1" noMove="1" noResize="1" noEditPoints="1" noAdjustHandles="1" noChangeArrowheads="1" noChangeShapeType="1"/>
          </p:cNvCxnSpPr>
          <p:nvPr/>
        </p:nvCxnSpPr>
        <p:spPr>
          <a:xfrm flipV="1">
            <a:off x="601213" y="1685439"/>
            <a:ext cx="0" cy="23751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15A175-C2DC-A7E2-5311-0D4F77BE779F}"/>
              </a:ext>
            </a:extLst>
          </p:cNvPr>
          <p:cNvSpPr txBox="1">
            <a:spLocks noGrp="1" noRot="1" noMove="1" noResize="1" noEditPoints="1" noAdjustHandles="1" noChangeArrowheads="1" noChangeShapeType="1"/>
          </p:cNvSpPr>
          <p:nvPr/>
        </p:nvSpPr>
        <p:spPr>
          <a:xfrm>
            <a:off x="601213" y="1626034"/>
            <a:ext cx="2286000" cy="830997"/>
          </a:xfrm>
          <a:prstGeom prst="rect">
            <a:avLst/>
          </a:prstGeom>
          <a:noFill/>
        </p:spPr>
        <p:txBody>
          <a:bodyPr wrap="square" rtlCol="0">
            <a:spAutoFit/>
          </a:bodyPr>
          <a:lstStyle/>
          <a:p>
            <a:r>
              <a:rPr lang="en-GB" sz="1200" b="1" dirty="0">
                <a:solidFill>
                  <a:srgbClr val="003056"/>
                </a:solidFill>
              </a:rPr>
              <a:t>1959</a:t>
            </a:r>
          </a:p>
          <a:p>
            <a:r>
              <a:rPr lang="en-GB" sz="1200" dirty="0">
                <a:solidFill>
                  <a:srgbClr val="003056"/>
                </a:solidFill>
              </a:rPr>
              <a:t>Maskinfabrikken Heco founded by Henning Cornelius in Vejle when inventing the “Heco Ring” </a:t>
            </a:r>
          </a:p>
        </p:txBody>
      </p:sp>
      <p:cxnSp>
        <p:nvCxnSpPr>
          <p:cNvPr id="17" name="Straight Connector 16">
            <a:extLst>
              <a:ext uri="{FF2B5EF4-FFF2-40B4-BE49-F238E27FC236}">
                <a16:creationId xmlns:a16="http://schemas.microsoft.com/office/drawing/2014/main" id="{DE5E0414-6B11-488D-4756-0CA992B41793}"/>
              </a:ext>
            </a:extLst>
          </p:cNvPr>
          <p:cNvCxnSpPr>
            <a:cxnSpLocks noGrp="1" noRot="1" noMove="1" noResize="1" noEditPoints="1" noAdjustHandles="1" noChangeArrowheads="1" noChangeShapeType="1"/>
          </p:cNvCxnSpPr>
          <p:nvPr/>
        </p:nvCxnSpPr>
        <p:spPr>
          <a:xfrm flipV="1">
            <a:off x="1299361" y="2922980"/>
            <a:ext cx="8722" cy="11267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43B5D5-8181-2725-C7BD-F6774B2E0491}"/>
              </a:ext>
            </a:extLst>
          </p:cNvPr>
          <p:cNvCxnSpPr>
            <a:cxnSpLocks noGrp="1" noRot="1" noMove="1" noResize="1" noEditPoints="1" noAdjustHandles="1" noChangeArrowheads="1" noChangeShapeType="1"/>
          </p:cNvCxnSpPr>
          <p:nvPr/>
        </p:nvCxnSpPr>
        <p:spPr>
          <a:xfrm flipV="1">
            <a:off x="1675027" y="3536260"/>
            <a:ext cx="0" cy="6998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80424-430E-D2BC-0D6B-583CD634111E}"/>
              </a:ext>
            </a:extLst>
          </p:cNvPr>
          <p:cNvCxnSpPr>
            <a:cxnSpLocks noGrp="1" noRot="1" noMove="1" noResize="1" noEditPoints="1" noAdjustHandles="1" noChangeArrowheads="1" noChangeShapeType="1"/>
          </p:cNvCxnSpPr>
          <p:nvPr/>
        </p:nvCxnSpPr>
        <p:spPr>
          <a:xfrm flipV="1">
            <a:off x="4835731" y="2776008"/>
            <a:ext cx="0" cy="1352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C19F0E-C268-7560-61F3-CEE38E1EFE82}"/>
              </a:ext>
            </a:extLst>
          </p:cNvPr>
          <p:cNvCxnSpPr>
            <a:cxnSpLocks noGrp="1" noRot="1" noMove="1" noResize="1" noEditPoints="1" noAdjustHandles="1" noChangeArrowheads="1" noChangeShapeType="1"/>
          </p:cNvCxnSpPr>
          <p:nvPr/>
        </p:nvCxnSpPr>
        <p:spPr>
          <a:xfrm flipV="1">
            <a:off x="11407183" y="1341490"/>
            <a:ext cx="0" cy="27191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97DF2F7-1B21-FA83-C68C-16206EFC7A7B}"/>
              </a:ext>
            </a:extLst>
          </p:cNvPr>
          <p:cNvSpPr txBox="1">
            <a:spLocks noGrp="1" noRot="1" noMove="1" noResize="1" noEditPoints="1" noAdjustHandles="1" noChangeArrowheads="1" noChangeShapeType="1"/>
          </p:cNvSpPr>
          <p:nvPr/>
        </p:nvSpPr>
        <p:spPr>
          <a:xfrm>
            <a:off x="9642392" y="1246307"/>
            <a:ext cx="1764791" cy="646331"/>
          </a:xfrm>
          <a:prstGeom prst="rect">
            <a:avLst/>
          </a:prstGeom>
          <a:noFill/>
        </p:spPr>
        <p:txBody>
          <a:bodyPr wrap="square" rtlCol="0">
            <a:spAutoFit/>
          </a:bodyPr>
          <a:lstStyle/>
          <a:p>
            <a:pPr algn="r"/>
            <a:r>
              <a:rPr lang="en-GB" sz="1200" b="1" dirty="0">
                <a:solidFill>
                  <a:srgbClr val="003056"/>
                </a:solidFill>
              </a:rPr>
              <a:t>2021</a:t>
            </a:r>
          </a:p>
          <a:p>
            <a:pPr algn="r"/>
            <a:r>
              <a:rPr lang="en-GB" sz="1200" dirty="0">
                <a:solidFill>
                  <a:srgbClr val="003056"/>
                </a:solidFill>
              </a:rPr>
              <a:t>G&amp;O Maritime Group </a:t>
            </a:r>
          </a:p>
          <a:p>
            <a:pPr algn="r"/>
            <a:r>
              <a:rPr lang="en-GB" sz="1200" dirty="0">
                <a:solidFill>
                  <a:srgbClr val="003056"/>
                </a:solidFill>
              </a:rPr>
              <a:t>acquired </a:t>
            </a:r>
            <a:r>
              <a:rPr lang="en-GB" sz="1200">
                <a:solidFill>
                  <a:srgbClr val="003056"/>
                </a:solidFill>
              </a:rPr>
              <a:t>by Polaris</a:t>
            </a:r>
            <a:endParaRPr lang="en-GB" sz="1200" dirty="0">
              <a:solidFill>
                <a:srgbClr val="003056"/>
              </a:solidFill>
            </a:endParaRPr>
          </a:p>
        </p:txBody>
      </p:sp>
      <p:cxnSp>
        <p:nvCxnSpPr>
          <p:cNvPr id="22" name="Straight Connector 21">
            <a:extLst>
              <a:ext uri="{FF2B5EF4-FFF2-40B4-BE49-F238E27FC236}">
                <a16:creationId xmlns:a16="http://schemas.microsoft.com/office/drawing/2014/main" id="{2D69ACB1-3A60-EF51-C578-7A1D693BDFB9}"/>
              </a:ext>
            </a:extLst>
          </p:cNvPr>
          <p:cNvCxnSpPr>
            <a:cxnSpLocks noGrp="1" noRot="1" noMove="1" noResize="1" noEditPoints="1" noAdjustHandles="1" noChangeArrowheads="1" noChangeShapeType="1"/>
          </p:cNvCxnSpPr>
          <p:nvPr/>
        </p:nvCxnSpPr>
        <p:spPr>
          <a:xfrm flipV="1">
            <a:off x="10875478" y="2272365"/>
            <a:ext cx="0" cy="184941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9383060-0C28-B195-F2BA-811A485CA0F3}"/>
              </a:ext>
            </a:extLst>
          </p:cNvPr>
          <p:cNvSpPr txBox="1">
            <a:spLocks noGrp="1" noRot="1" noMove="1" noResize="1" noEditPoints="1" noAdjustHandles="1" noChangeArrowheads="1" noChangeShapeType="1"/>
          </p:cNvSpPr>
          <p:nvPr/>
        </p:nvSpPr>
        <p:spPr>
          <a:xfrm>
            <a:off x="8840614" y="2168183"/>
            <a:ext cx="2027432" cy="830997"/>
          </a:xfrm>
          <a:prstGeom prst="rect">
            <a:avLst/>
          </a:prstGeom>
          <a:noFill/>
        </p:spPr>
        <p:txBody>
          <a:bodyPr wrap="square" rtlCol="0">
            <a:spAutoFit/>
          </a:bodyPr>
          <a:lstStyle/>
          <a:p>
            <a:pPr algn="r"/>
            <a:r>
              <a:rPr lang="en-GB" sz="1200" b="1" dirty="0">
                <a:solidFill>
                  <a:srgbClr val="003056"/>
                </a:solidFill>
              </a:rPr>
              <a:t>2015</a:t>
            </a:r>
          </a:p>
          <a:p>
            <a:pPr algn="r"/>
            <a:r>
              <a:rPr lang="en-GB" sz="1200" dirty="0">
                <a:solidFill>
                  <a:srgbClr val="003056"/>
                </a:solidFill>
              </a:rPr>
              <a:t>Heco International acquired by G&amp;O Maritime Group </a:t>
            </a:r>
          </a:p>
          <a:p>
            <a:pPr algn="r"/>
            <a:endParaRPr lang="en-GB" sz="1200" dirty="0"/>
          </a:p>
        </p:txBody>
      </p:sp>
      <p:sp>
        <p:nvSpPr>
          <p:cNvPr id="24" name="TextBox 23">
            <a:extLst>
              <a:ext uri="{FF2B5EF4-FFF2-40B4-BE49-F238E27FC236}">
                <a16:creationId xmlns:a16="http://schemas.microsoft.com/office/drawing/2014/main" id="{DA61322C-048A-5B6A-1616-CB555B2E6CD6}"/>
              </a:ext>
            </a:extLst>
          </p:cNvPr>
          <p:cNvSpPr txBox="1">
            <a:spLocks noGrp="1" noRot="1" noMove="1" noResize="1" noEditPoints="1" noAdjustHandles="1" noChangeArrowheads="1" noChangeShapeType="1"/>
          </p:cNvSpPr>
          <p:nvPr/>
        </p:nvSpPr>
        <p:spPr>
          <a:xfrm>
            <a:off x="1312318" y="2864552"/>
            <a:ext cx="2286001" cy="646331"/>
          </a:xfrm>
          <a:prstGeom prst="rect">
            <a:avLst/>
          </a:prstGeom>
          <a:noFill/>
        </p:spPr>
        <p:txBody>
          <a:bodyPr wrap="square" rtlCol="0">
            <a:spAutoFit/>
          </a:bodyPr>
          <a:lstStyle/>
          <a:p>
            <a:r>
              <a:rPr lang="en-GB" sz="1200" b="1" dirty="0">
                <a:solidFill>
                  <a:srgbClr val="003056"/>
                </a:solidFill>
              </a:rPr>
              <a:t>1972</a:t>
            </a:r>
          </a:p>
          <a:p>
            <a:r>
              <a:rPr lang="en-GB" sz="1200" dirty="0">
                <a:solidFill>
                  <a:srgbClr val="003056"/>
                </a:solidFill>
              </a:rPr>
              <a:t>Company A/S Vejle Ringe &amp; Magnetfiltre founded</a:t>
            </a:r>
          </a:p>
        </p:txBody>
      </p:sp>
      <p:sp>
        <p:nvSpPr>
          <p:cNvPr id="25" name="TextBox 24">
            <a:extLst>
              <a:ext uri="{FF2B5EF4-FFF2-40B4-BE49-F238E27FC236}">
                <a16:creationId xmlns:a16="http://schemas.microsoft.com/office/drawing/2014/main" id="{DB79DD88-B232-EAF8-DB15-938C82A0D164}"/>
              </a:ext>
            </a:extLst>
          </p:cNvPr>
          <p:cNvSpPr txBox="1">
            <a:spLocks noGrp="1" noRot="1" noMove="1" noResize="1" noEditPoints="1" noAdjustHandles="1" noChangeArrowheads="1" noChangeShapeType="1"/>
          </p:cNvSpPr>
          <p:nvPr/>
        </p:nvSpPr>
        <p:spPr>
          <a:xfrm>
            <a:off x="1682998" y="3409371"/>
            <a:ext cx="2113504" cy="646331"/>
          </a:xfrm>
          <a:prstGeom prst="rect">
            <a:avLst/>
          </a:prstGeom>
          <a:noFill/>
        </p:spPr>
        <p:txBody>
          <a:bodyPr wrap="square" rtlCol="0">
            <a:spAutoFit/>
          </a:bodyPr>
          <a:lstStyle/>
          <a:p>
            <a:r>
              <a:rPr lang="en-GB" sz="1200" b="1" dirty="0">
                <a:solidFill>
                  <a:srgbClr val="003056"/>
                </a:solidFill>
              </a:rPr>
              <a:t>1973</a:t>
            </a:r>
          </a:p>
          <a:p>
            <a:r>
              <a:rPr lang="en-GB" sz="1200" dirty="0">
                <a:solidFill>
                  <a:srgbClr val="003056"/>
                </a:solidFill>
              </a:rPr>
              <a:t>Companies moved to </a:t>
            </a:r>
            <a:r>
              <a:rPr lang="en-GB" sz="1200" dirty="0" err="1">
                <a:solidFill>
                  <a:srgbClr val="003056"/>
                </a:solidFill>
              </a:rPr>
              <a:t>Løsning</a:t>
            </a:r>
            <a:r>
              <a:rPr lang="en-GB" sz="1200" dirty="0">
                <a:solidFill>
                  <a:srgbClr val="003056"/>
                </a:solidFill>
              </a:rPr>
              <a:t>, 30 employees in total</a:t>
            </a:r>
          </a:p>
        </p:txBody>
      </p:sp>
      <p:sp>
        <p:nvSpPr>
          <p:cNvPr id="26" name="Oval 25">
            <a:extLst>
              <a:ext uri="{FF2B5EF4-FFF2-40B4-BE49-F238E27FC236}">
                <a16:creationId xmlns:a16="http://schemas.microsoft.com/office/drawing/2014/main" id="{510EE5FA-0C33-AC6D-89A8-1291797814B0}"/>
              </a:ext>
            </a:extLst>
          </p:cNvPr>
          <p:cNvSpPr>
            <a:spLocks noGrp="1" noRot="1" noMove="1" noResize="1" noEditPoints="1" noAdjustHandles="1" noChangeArrowheads="1" noChangeShapeType="1"/>
          </p:cNvSpPr>
          <p:nvPr/>
        </p:nvSpPr>
        <p:spPr>
          <a:xfrm>
            <a:off x="3822659" y="4061660"/>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7" name="Straight Connector 26">
            <a:extLst>
              <a:ext uri="{FF2B5EF4-FFF2-40B4-BE49-F238E27FC236}">
                <a16:creationId xmlns:a16="http://schemas.microsoft.com/office/drawing/2014/main" id="{0A7F2493-2725-C9B3-C439-175302E0B8D4}"/>
              </a:ext>
            </a:extLst>
          </p:cNvPr>
          <p:cNvCxnSpPr>
            <a:cxnSpLocks noGrp="1" noRot="1" noMove="1" noResize="1" noEditPoints="1" noAdjustHandles="1" noChangeArrowheads="1" noChangeShapeType="1"/>
          </p:cNvCxnSpPr>
          <p:nvPr/>
        </p:nvCxnSpPr>
        <p:spPr>
          <a:xfrm flipV="1">
            <a:off x="3962032" y="2007373"/>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37B999F-CBE8-4769-D63F-9BBEACFF0ED6}"/>
              </a:ext>
            </a:extLst>
          </p:cNvPr>
          <p:cNvSpPr txBox="1">
            <a:spLocks noGrp="1" noRot="1" noMove="1" noResize="1" noEditPoints="1" noAdjustHandles="1" noChangeArrowheads="1" noChangeShapeType="1"/>
          </p:cNvSpPr>
          <p:nvPr/>
        </p:nvSpPr>
        <p:spPr>
          <a:xfrm>
            <a:off x="3969050" y="1915359"/>
            <a:ext cx="2376447" cy="646331"/>
          </a:xfrm>
          <a:prstGeom prst="rect">
            <a:avLst/>
          </a:prstGeom>
          <a:noFill/>
        </p:spPr>
        <p:txBody>
          <a:bodyPr wrap="square" rtlCol="0">
            <a:spAutoFit/>
          </a:bodyPr>
          <a:lstStyle/>
          <a:p>
            <a:r>
              <a:rPr lang="en-GB" sz="1200" b="1" dirty="0">
                <a:solidFill>
                  <a:srgbClr val="003056"/>
                </a:solidFill>
              </a:rPr>
              <a:t>1977</a:t>
            </a:r>
          </a:p>
          <a:p>
            <a:r>
              <a:rPr lang="en-GB" sz="1200" dirty="0">
                <a:solidFill>
                  <a:srgbClr val="003056"/>
                </a:solidFill>
              </a:rPr>
              <a:t>Companies moved to Hedensted, and the street is named “Hecovej”</a:t>
            </a:r>
          </a:p>
        </p:txBody>
      </p:sp>
      <p:sp>
        <p:nvSpPr>
          <p:cNvPr id="29" name="TextBox 28">
            <a:extLst>
              <a:ext uri="{FF2B5EF4-FFF2-40B4-BE49-F238E27FC236}">
                <a16:creationId xmlns:a16="http://schemas.microsoft.com/office/drawing/2014/main" id="{0E61456E-5857-60F4-33F8-5E053E39AC38}"/>
              </a:ext>
            </a:extLst>
          </p:cNvPr>
          <p:cNvSpPr txBox="1">
            <a:spLocks noGrp="1" noRot="1" noMove="1" noResize="1" noEditPoints="1" noAdjustHandles="1" noChangeArrowheads="1" noChangeShapeType="1"/>
          </p:cNvSpPr>
          <p:nvPr/>
        </p:nvSpPr>
        <p:spPr>
          <a:xfrm>
            <a:off x="4842175" y="2701497"/>
            <a:ext cx="1926482" cy="646331"/>
          </a:xfrm>
          <a:prstGeom prst="rect">
            <a:avLst/>
          </a:prstGeom>
          <a:noFill/>
        </p:spPr>
        <p:txBody>
          <a:bodyPr wrap="square" rtlCol="0">
            <a:spAutoFit/>
          </a:bodyPr>
          <a:lstStyle/>
          <a:p>
            <a:r>
              <a:rPr lang="en-GB" sz="1200" b="1" dirty="0">
                <a:solidFill>
                  <a:srgbClr val="003056"/>
                </a:solidFill>
              </a:rPr>
              <a:t>1980</a:t>
            </a:r>
          </a:p>
          <a:p>
            <a:r>
              <a:rPr lang="en-GB" sz="1200" dirty="0">
                <a:solidFill>
                  <a:srgbClr val="003056"/>
                </a:solidFill>
              </a:rPr>
              <a:t>Founder Henning Cornelius retired </a:t>
            </a:r>
            <a:r>
              <a:rPr lang="en-GB" sz="1200">
                <a:solidFill>
                  <a:srgbClr val="003056"/>
                </a:solidFill>
              </a:rPr>
              <a:t>as CEO</a:t>
            </a:r>
            <a:endParaRPr lang="en-GB" sz="1200" dirty="0">
              <a:solidFill>
                <a:srgbClr val="003056"/>
              </a:solidFill>
            </a:endParaRPr>
          </a:p>
        </p:txBody>
      </p:sp>
      <p:sp>
        <p:nvSpPr>
          <p:cNvPr id="30" name="Oval 29">
            <a:extLst>
              <a:ext uri="{FF2B5EF4-FFF2-40B4-BE49-F238E27FC236}">
                <a16:creationId xmlns:a16="http://schemas.microsoft.com/office/drawing/2014/main" id="{6CC2CD26-2DCD-EB2A-0C66-5B11B1CA033E}"/>
              </a:ext>
            </a:extLst>
          </p:cNvPr>
          <p:cNvSpPr>
            <a:spLocks noGrp="1" noRot="1" noMove="1" noResize="1" noEditPoints="1" noAdjustHandles="1" noChangeArrowheads="1" noChangeShapeType="1"/>
          </p:cNvSpPr>
          <p:nvPr/>
        </p:nvSpPr>
        <p:spPr>
          <a:xfrm>
            <a:off x="6588418"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1" name="Straight Connector 30">
            <a:extLst>
              <a:ext uri="{FF2B5EF4-FFF2-40B4-BE49-F238E27FC236}">
                <a16:creationId xmlns:a16="http://schemas.microsoft.com/office/drawing/2014/main" id="{D13DC78A-0FEF-6B7C-FB6C-C582FEC7C1F6}"/>
              </a:ext>
            </a:extLst>
          </p:cNvPr>
          <p:cNvCxnSpPr>
            <a:cxnSpLocks noGrp="1" noRot="1" noMove="1" noResize="1" noEditPoints="1" noAdjustHandles="1" noChangeArrowheads="1" noChangeShapeType="1"/>
          </p:cNvCxnSpPr>
          <p:nvPr/>
        </p:nvCxnSpPr>
        <p:spPr>
          <a:xfrm flipV="1">
            <a:off x="6726836" y="1685439"/>
            <a:ext cx="0" cy="23751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2A82487-89F9-3747-49F0-54E92EE8586C}"/>
              </a:ext>
            </a:extLst>
          </p:cNvPr>
          <p:cNvSpPr txBox="1">
            <a:spLocks noGrp="1" noRot="1" noMove="1" noResize="1" noEditPoints="1" noAdjustHandles="1" noChangeArrowheads="1" noChangeShapeType="1"/>
          </p:cNvSpPr>
          <p:nvPr/>
        </p:nvSpPr>
        <p:spPr>
          <a:xfrm>
            <a:off x="6726835" y="1601998"/>
            <a:ext cx="2742707" cy="830997"/>
          </a:xfrm>
          <a:prstGeom prst="rect">
            <a:avLst/>
          </a:prstGeom>
          <a:noFill/>
        </p:spPr>
        <p:txBody>
          <a:bodyPr wrap="square" rtlCol="0">
            <a:spAutoFit/>
          </a:bodyPr>
          <a:lstStyle/>
          <a:p>
            <a:r>
              <a:rPr lang="en-GB" sz="1200" b="1" dirty="0">
                <a:solidFill>
                  <a:srgbClr val="003056"/>
                </a:solidFill>
              </a:rPr>
              <a:t>1986-88</a:t>
            </a:r>
          </a:p>
          <a:p>
            <a:r>
              <a:rPr lang="en-GB" sz="1200" dirty="0">
                <a:solidFill>
                  <a:srgbClr val="003056"/>
                </a:solidFill>
              </a:rPr>
              <a:t>Both A/S Vejle Ringe &amp; Magnetfiltre and Maskinfabrikken Heco changed names to Heco International A/S</a:t>
            </a:r>
          </a:p>
        </p:txBody>
      </p:sp>
      <p:sp>
        <p:nvSpPr>
          <p:cNvPr id="33" name="Oval 32">
            <a:extLst>
              <a:ext uri="{FF2B5EF4-FFF2-40B4-BE49-F238E27FC236}">
                <a16:creationId xmlns:a16="http://schemas.microsoft.com/office/drawing/2014/main" id="{2BE405E7-A65C-7126-2E15-BDAD58725F29}"/>
              </a:ext>
            </a:extLst>
          </p:cNvPr>
          <p:cNvSpPr>
            <a:spLocks noGrp="1" noRot="1" noMove="1" noResize="1" noEditPoints="1" noAdjustHandles="1" noChangeArrowheads="1" noChangeShapeType="1"/>
          </p:cNvSpPr>
          <p:nvPr/>
        </p:nvSpPr>
        <p:spPr>
          <a:xfrm>
            <a:off x="7240100" y="4062820"/>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4" name="Straight Connector 33">
            <a:extLst>
              <a:ext uri="{FF2B5EF4-FFF2-40B4-BE49-F238E27FC236}">
                <a16:creationId xmlns:a16="http://schemas.microsoft.com/office/drawing/2014/main" id="{FAAE0888-0293-F1FA-2875-AE03EABE939F}"/>
              </a:ext>
            </a:extLst>
          </p:cNvPr>
          <p:cNvCxnSpPr>
            <a:cxnSpLocks noGrp="1" noRot="1" noMove="1" noResize="1" noEditPoints="1" noAdjustHandles="1" noChangeArrowheads="1" noChangeShapeType="1"/>
          </p:cNvCxnSpPr>
          <p:nvPr/>
        </p:nvCxnSpPr>
        <p:spPr>
          <a:xfrm flipV="1">
            <a:off x="7378185" y="2626841"/>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235FCE-5695-1B9D-A902-A895344E3B3D}"/>
              </a:ext>
            </a:extLst>
          </p:cNvPr>
          <p:cNvSpPr txBox="1">
            <a:spLocks noGrp="1" noRot="1" noMove="1" noResize="1" noEditPoints="1" noAdjustHandles="1" noChangeArrowheads="1" noChangeShapeType="1"/>
          </p:cNvSpPr>
          <p:nvPr/>
        </p:nvSpPr>
        <p:spPr>
          <a:xfrm>
            <a:off x="7391143" y="2523877"/>
            <a:ext cx="1449472" cy="646331"/>
          </a:xfrm>
          <a:prstGeom prst="rect">
            <a:avLst/>
          </a:prstGeom>
          <a:noFill/>
        </p:spPr>
        <p:txBody>
          <a:bodyPr wrap="square" rtlCol="0">
            <a:spAutoFit/>
          </a:bodyPr>
          <a:lstStyle/>
          <a:p>
            <a:r>
              <a:rPr lang="en-GB" sz="1200" b="1" dirty="0">
                <a:solidFill>
                  <a:srgbClr val="003056"/>
                </a:solidFill>
              </a:rPr>
              <a:t>1994</a:t>
            </a:r>
          </a:p>
          <a:p>
            <a:r>
              <a:rPr lang="en-GB" sz="1200" dirty="0">
                <a:solidFill>
                  <a:srgbClr val="003056"/>
                </a:solidFill>
              </a:rPr>
              <a:t>Heco International ISO </a:t>
            </a:r>
            <a:r>
              <a:rPr lang="en-GB" sz="1200">
                <a:solidFill>
                  <a:srgbClr val="003056"/>
                </a:solidFill>
              </a:rPr>
              <a:t>9000 certified</a:t>
            </a:r>
            <a:endParaRPr lang="en-GB" sz="1200" dirty="0">
              <a:solidFill>
                <a:srgbClr val="003056"/>
              </a:solidFill>
            </a:endParaRPr>
          </a:p>
        </p:txBody>
      </p:sp>
      <p:sp>
        <p:nvSpPr>
          <p:cNvPr id="36" name="Oval 35">
            <a:extLst>
              <a:ext uri="{FF2B5EF4-FFF2-40B4-BE49-F238E27FC236}">
                <a16:creationId xmlns:a16="http://schemas.microsoft.com/office/drawing/2014/main" id="{9421A82F-0D2A-3342-0F96-657DBB16CEB6}"/>
              </a:ext>
            </a:extLst>
          </p:cNvPr>
          <p:cNvSpPr>
            <a:spLocks noGrp="1" noRot="1" noMove="1" noResize="1" noEditPoints="1" noAdjustHandles="1" noChangeArrowheads="1" noChangeShapeType="1"/>
          </p:cNvSpPr>
          <p:nvPr/>
        </p:nvSpPr>
        <p:spPr>
          <a:xfrm>
            <a:off x="7938842" y="406059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7" name="Straight Connector 36">
            <a:extLst>
              <a:ext uri="{FF2B5EF4-FFF2-40B4-BE49-F238E27FC236}">
                <a16:creationId xmlns:a16="http://schemas.microsoft.com/office/drawing/2014/main" id="{3DE28CF4-39B4-14D3-EBC9-92743E595FFE}"/>
              </a:ext>
            </a:extLst>
          </p:cNvPr>
          <p:cNvCxnSpPr>
            <a:cxnSpLocks noGrp="1" noRot="1" noMove="1" noResize="1" noEditPoints="1" noAdjustHandles="1" noChangeArrowheads="1" noChangeShapeType="1"/>
          </p:cNvCxnSpPr>
          <p:nvPr/>
        </p:nvCxnSpPr>
        <p:spPr>
          <a:xfrm flipV="1">
            <a:off x="8077247" y="3421960"/>
            <a:ext cx="0" cy="69981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9A83F93-3BE8-EAE1-9591-B73CEAA326E8}"/>
              </a:ext>
            </a:extLst>
          </p:cNvPr>
          <p:cNvSpPr txBox="1">
            <a:spLocks noGrp="1" noRot="1" noMove="1" noResize="1" noEditPoints="1" noAdjustHandles="1" noChangeArrowheads="1" noChangeShapeType="1"/>
          </p:cNvSpPr>
          <p:nvPr/>
        </p:nvSpPr>
        <p:spPr>
          <a:xfrm>
            <a:off x="8085217" y="3307771"/>
            <a:ext cx="2661079" cy="646331"/>
          </a:xfrm>
          <a:prstGeom prst="rect">
            <a:avLst/>
          </a:prstGeom>
          <a:noFill/>
        </p:spPr>
        <p:txBody>
          <a:bodyPr wrap="square" rtlCol="0">
            <a:spAutoFit/>
          </a:bodyPr>
          <a:lstStyle/>
          <a:p>
            <a:r>
              <a:rPr lang="en-GB" sz="1200" b="1" dirty="0">
                <a:solidFill>
                  <a:srgbClr val="003056"/>
                </a:solidFill>
              </a:rPr>
              <a:t>2003</a:t>
            </a:r>
          </a:p>
          <a:p>
            <a:r>
              <a:rPr lang="en-GB" sz="1200" dirty="0">
                <a:solidFill>
                  <a:srgbClr val="003056"/>
                </a:solidFill>
              </a:rPr>
              <a:t>Heco Mechanical Seals Technology Co. Ltd. established in Suzhou</a:t>
            </a:r>
            <a:r>
              <a:rPr lang="en-GB" sz="1200">
                <a:solidFill>
                  <a:srgbClr val="003056"/>
                </a:solidFill>
              </a:rPr>
              <a:t>, China</a:t>
            </a:r>
            <a:endParaRPr lang="en-GB" sz="1200" dirty="0">
              <a:solidFill>
                <a:srgbClr val="003056"/>
              </a:solidFill>
            </a:endParaRPr>
          </a:p>
        </p:txBody>
      </p:sp>
      <p:sp>
        <p:nvSpPr>
          <p:cNvPr id="2" name="TextBox 23">
            <a:extLst>
              <a:ext uri="{FF2B5EF4-FFF2-40B4-BE49-F238E27FC236}">
                <a16:creationId xmlns:a16="http://schemas.microsoft.com/office/drawing/2014/main" id="{FE0B846E-3980-9ABB-ECA9-47F237A5EBD2}"/>
              </a:ext>
            </a:extLst>
          </p:cNvPr>
          <p:cNvSpPr txBox="1">
            <a:spLocks noGrp="1" noRot="1" noMove="1" noResize="1" noEditPoints="1" noAdjustHandles="1" noChangeArrowheads="1" noChangeShapeType="1"/>
          </p:cNvSpPr>
          <p:nvPr/>
        </p:nvSpPr>
        <p:spPr>
          <a:xfrm>
            <a:off x="943542" y="2396165"/>
            <a:ext cx="2799924" cy="461665"/>
          </a:xfrm>
          <a:prstGeom prst="rect">
            <a:avLst/>
          </a:prstGeom>
          <a:noFill/>
        </p:spPr>
        <p:txBody>
          <a:bodyPr wrap="square" rtlCol="0">
            <a:spAutoFit/>
          </a:bodyPr>
          <a:lstStyle/>
          <a:p>
            <a:r>
              <a:rPr lang="en-GB" sz="1200" b="1" dirty="0">
                <a:solidFill>
                  <a:schemeClr val="accent1"/>
                </a:solidFill>
              </a:rPr>
              <a:t>1964</a:t>
            </a:r>
          </a:p>
          <a:p>
            <a:r>
              <a:rPr lang="en-GB" sz="1200" dirty="0">
                <a:solidFill>
                  <a:schemeClr val="accent1"/>
                </a:solidFill>
              </a:rPr>
              <a:t>First patent on piston rod stuffing boxes</a:t>
            </a:r>
          </a:p>
        </p:txBody>
      </p:sp>
      <p:sp>
        <p:nvSpPr>
          <p:cNvPr id="5" name="Oval 4">
            <a:extLst>
              <a:ext uri="{FF2B5EF4-FFF2-40B4-BE49-F238E27FC236}">
                <a16:creationId xmlns:a16="http://schemas.microsoft.com/office/drawing/2014/main" id="{AB7ED3A4-203E-3EA2-9B55-CB3A91B13831}"/>
              </a:ext>
            </a:extLst>
          </p:cNvPr>
          <p:cNvSpPr>
            <a:spLocks noGrp="1" noRot="1" noMove="1" noResize="1" noEditPoints="1" noAdjustHandles="1" noChangeArrowheads="1" noChangeShapeType="1"/>
          </p:cNvSpPr>
          <p:nvPr/>
        </p:nvSpPr>
        <p:spPr>
          <a:xfrm>
            <a:off x="818602" y="405466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6" name="Straight Connector 5">
            <a:extLst>
              <a:ext uri="{FF2B5EF4-FFF2-40B4-BE49-F238E27FC236}">
                <a16:creationId xmlns:a16="http://schemas.microsoft.com/office/drawing/2014/main" id="{6921B845-EA0F-CEB4-6F0E-7519DC13547D}"/>
              </a:ext>
            </a:extLst>
          </p:cNvPr>
          <p:cNvCxnSpPr>
            <a:cxnSpLocks noGrp="1" noRot="1" noMove="1" noResize="1" noEditPoints="1" noAdjustHandles="1" noChangeArrowheads="1" noChangeShapeType="1"/>
          </p:cNvCxnSpPr>
          <p:nvPr/>
        </p:nvCxnSpPr>
        <p:spPr>
          <a:xfrm flipV="1">
            <a:off x="956687" y="2523877"/>
            <a:ext cx="0" cy="159610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8188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2EE692-4F1E-87B9-4334-647FCCF41892}"/>
              </a:ext>
            </a:extLst>
          </p:cNvPr>
          <p:cNvSpPr>
            <a:spLocks noGrp="1"/>
          </p:cNvSpPr>
          <p:nvPr>
            <p:ph type="title"/>
          </p:nvPr>
        </p:nvSpPr>
        <p:spPr/>
        <p:txBody>
          <a:bodyPr/>
          <a:lstStyle/>
          <a:p>
            <a:r>
              <a:rPr lang="en-GB" dirty="0"/>
              <a:t>Our Danish Production Site</a:t>
            </a:r>
          </a:p>
        </p:txBody>
      </p:sp>
      <p:pic>
        <p:nvPicPr>
          <p:cNvPr id="4" name="Picture 6">
            <a:extLst>
              <a:ext uri="{FF2B5EF4-FFF2-40B4-BE49-F238E27FC236}">
                <a16:creationId xmlns:a16="http://schemas.microsoft.com/office/drawing/2014/main" id="{9D463CEA-BB31-BB48-DC06-4748AACDEF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68000" y="1628775"/>
            <a:ext cx="5644549" cy="3763032"/>
          </a:xfrm>
          <a:prstGeom prst="rect">
            <a:avLst/>
          </a:prstGeom>
        </p:spPr>
      </p:pic>
      <p:pic>
        <p:nvPicPr>
          <p:cNvPr id="5" name="Picture 10">
            <a:extLst>
              <a:ext uri="{FF2B5EF4-FFF2-40B4-BE49-F238E27FC236}">
                <a16:creationId xmlns:a16="http://schemas.microsoft.com/office/drawing/2014/main" id="{162AF0C6-BB93-835B-518E-40DDBEB25A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102952" y="1628776"/>
            <a:ext cx="5644548" cy="3763032"/>
          </a:xfrm>
          <a:prstGeom prst="rect">
            <a:avLst/>
          </a:prstGeom>
        </p:spPr>
      </p:pic>
      <p:sp>
        <p:nvSpPr>
          <p:cNvPr id="2" name="TextBox 7">
            <a:extLst>
              <a:ext uri="{FF2B5EF4-FFF2-40B4-BE49-F238E27FC236}">
                <a16:creationId xmlns:a16="http://schemas.microsoft.com/office/drawing/2014/main" id="{8E4A3192-5C90-529B-50D0-B0F213A9734D}"/>
              </a:ext>
            </a:extLst>
          </p:cNvPr>
          <p:cNvSpPr txBox="1">
            <a:spLocks noGrp="1" noRot="1" noMove="1" noResize="1" noEditPoints="1" noAdjustHandles="1" noChangeArrowheads="1" noChangeShapeType="1"/>
          </p:cNvSpPr>
          <p:nvPr/>
        </p:nvSpPr>
        <p:spPr>
          <a:xfrm>
            <a:off x="2205610" y="5435893"/>
            <a:ext cx="8262647" cy="954107"/>
          </a:xfrm>
          <a:prstGeom prst="rect">
            <a:avLst/>
          </a:prstGeom>
          <a:noFill/>
        </p:spPr>
        <p:txBody>
          <a:bodyPr wrap="none" rtlCol="0">
            <a:spAutoFit/>
          </a:bodyPr>
          <a:lstStyle/>
          <a:p>
            <a:r>
              <a:rPr lang="en-GB" sz="2800" dirty="0">
                <a:solidFill>
                  <a:schemeClr val="accent1"/>
                </a:solidFill>
              </a:rPr>
              <a:t>                          Meet  Keld and Tommy ……</a:t>
            </a:r>
          </a:p>
          <a:p>
            <a:r>
              <a:rPr lang="en-GB" sz="2800" dirty="0">
                <a:solidFill>
                  <a:schemeClr val="accent1"/>
                </a:solidFill>
              </a:rPr>
              <a:t>  Two of the 45 highly skilled and dedicated employees!</a:t>
            </a:r>
          </a:p>
        </p:txBody>
      </p:sp>
    </p:spTree>
    <p:extLst>
      <p:ext uri="{BB962C8B-B14F-4D97-AF65-F5344CB8AC3E}">
        <p14:creationId xmlns:p14="http://schemas.microsoft.com/office/powerpoint/2010/main" val="3614969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2EE692-4F1E-87B9-4334-647FCCF41892}"/>
              </a:ext>
            </a:extLst>
          </p:cNvPr>
          <p:cNvSpPr>
            <a:spLocks noGrp="1"/>
          </p:cNvSpPr>
          <p:nvPr>
            <p:ph type="title"/>
          </p:nvPr>
        </p:nvSpPr>
        <p:spPr/>
        <p:txBody>
          <a:bodyPr/>
          <a:lstStyle/>
          <a:p>
            <a:r>
              <a:rPr lang="en-GB" dirty="0"/>
              <a:t>… and not to forget</a:t>
            </a:r>
          </a:p>
        </p:txBody>
      </p:sp>
      <p:pic>
        <p:nvPicPr>
          <p:cNvPr id="2" name="Picture 3">
            <a:extLst>
              <a:ext uri="{FF2B5EF4-FFF2-40B4-BE49-F238E27FC236}">
                <a16:creationId xmlns:a16="http://schemas.microsoft.com/office/drawing/2014/main" id="{2678B0CE-9CB8-1D9E-19D6-45476A9ADBBC}"/>
              </a:ext>
            </a:extLst>
          </p:cNvPr>
          <p:cNvPicPr>
            <a:picLocks noGrp="1" noRot="1" noChangeAspect="1" noMove="1" noResize="1" noEditPoints="1" noAdjustHandles="1" noChangeArrowheads="1" noChangeShapeType="1" noCrop="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302458" y="1664428"/>
            <a:ext cx="3685592" cy="3685592"/>
          </a:xfrm>
          <a:prstGeom prst="rect">
            <a:avLst/>
          </a:prstGeom>
        </p:spPr>
      </p:pic>
      <p:pic>
        <p:nvPicPr>
          <p:cNvPr id="7" name="Picture 2" descr="Billedresultat for kuka robot">
            <a:extLst>
              <a:ext uri="{FF2B5EF4-FFF2-40B4-BE49-F238E27FC236}">
                <a16:creationId xmlns:a16="http://schemas.microsoft.com/office/drawing/2014/main" id="{5A446018-7C05-66C9-DECA-0EEBA9C2A86B}"/>
              </a:ext>
            </a:extLst>
          </p:cNvPr>
          <p:cNvPicPr>
            <a:picLocks noGrp="1" noRot="1" noChangeAspect="1" noMove="1" noResize="1" noEditPoints="1" noAdjustHandles="1" noChangeArrowheads="1" noChangeShapeType="1" noCrop="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360204" y="1628775"/>
            <a:ext cx="3756898" cy="37568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9AC89E-535F-C0DC-9B9F-AC3E0CFA7984}"/>
              </a:ext>
            </a:extLst>
          </p:cNvPr>
          <p:cNvSpPr txBox="1">
            <a:spLocks noGrp="1" noRot="1" noMove="1" noResize="1" noEditPoints="1" noAdjustHandles="1" noChangeArrowheads="1" noChangeShapeType="1"/>
          </p:cNvSpPr>
          <p:nvPr/>
        </p:nvSpPr>
        <p:spPr>
          <a:xfrm>
            <a:off x="1448630" y="5049325"/>
            <a:ext cx="9233297" cy="1200329"/>
          </a:xfrm>
          <a:prstGeom prst="rect">
            <a:avLst/>
          </a:prstGeom>
          <a:noFill/>
        </p:spPr>
        <p:txBody>
          <a:bodyPr wrap="none" rtlCol="0">
            <a:spAutoFit/>
          </a:bodyPr>
          <a:lstStyle/>
          <a:p>
            <a:r>
              <a:rPr lang="en-GB" sz="3600" dirty="0">
                <a:solidFill>
                  <a:schemeClr val="accent1"/>
                </a:solidFill>
              </a:rPr>
              <a:t>                        Roberta and Robert</a:t>
            </a:r>
          </a:p>
          <a:p>
            <a:r>
              <a:rPr lang="en-GB" sz="3600" dirty="0">
                <a:solidFill>
                  <a:schemeClr val="accent1"/>
                </a:solidFill>
              </a:rPr>
              <a:t>     Two of the seven silent guys that never sleep!</a:t>
            </a:r>
          </a:p>
        </p:txBody>
      </p:sp>
    </p:spTree>
    <p:extLst>
      <p:ext uri="{BB962C8B-B14F-4D97-AF65-F5344CB8AC3E}">
        <p14:creationId xmlns:p14="http://schemas.microsoft.com/office/powerpoint/2010/main" val="3710163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421FE8FC-B05D-E30B-05FE-405DC23E7436}"/>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DC0D257A-6686-B03E-9DC0-8B63AEC1B81F}"/>
              </a:ext>
            </a:extLst>
          </p:cNvPr>
          <p:cNvPicPr>
            <a:picLocks noChangeAspect="1"/>
          </p:cNvPicPr>
          <p:nvPr/>
        </p:nvPicPr>
        <p:blipFill>
          <a:blip r:embed="rId3"/>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3765251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3E01AC4-272C-1E9F-03DE-20CBBF93D637}"/>
              </a:ext>
            </a:extLst>
          </p:cNvPr>
          <p:cNvSpPr>
            <a:spLocks noGrp="1"/>
          </p:cNvSpPr>
          <p:nvPr>
            <p:ph type="title"/>
          </p:nvPr>
        </p:nvSpPr>
        <p:spPr/>
        <p:txBody>
          <a:bodyPr/>
          <a:lstStyle/>
          <a:p>
            <a:r>
              <a:rPr lang="en-GB" dirty="0"/>
              <a:t>Quality Assurance</a:t>
            </a:r>
          </a:p>
        </p:txBody>
      </p:sp>
      <p:pic>
        <p:nvPicPr>
          <p:cNvPr id="5" name="Picture 4" descr="ISO Certificate">
            <a:extLst>
              <a:ext uri="{FF2B5EF4-FFF2-40B4-BE49-F238E27FC236}">
                <a16:creationId xmlns:a16="http://schemas.microsoft.com/office/drawing/2014/main" id="{D5AF18E3-CD44-D2FA-6AC5-01D6E57676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2234" t="900"/>
          <a:stretch>
            <a:fillRect/>
          </a:stretch>
        </p:blipFill>
        <p:spPr bwMode="auto">
          <a:xfrm>
            <a:off x="468000" y="1628776"/>
            <a:ext cx="3115363" cy="446405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14B0E6A8-3DD1-BBAA-B511-E1ED8C38B40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53589" y="1628776"/>
            <a:ext cx="3347645" cy="446405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0885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3D8986-40B4-B515-8927-D547199A261D}"/>
              </a:ext>
            </a:extLst>
          </p:cNvPr>
          <p:cNvSpPr>
            <a:spLocks noGrp="1"/>
          </p:cNvSpPr>
          <p:nvPr>
            <p:ph type="title"/>
          </p:nvPr>
        </p:nvSpPr>
        <p:spPr/>
        <p:txBody>
          <a:bodyPr/>
          <a:lstStyle/>
          <a:p>
            <a:r>
              <a:rPr lang="en-GB"/>
              <a:t>Business Partners</a:t>
            </a:r>
            <a:endParaRPr lang="en-GB" dirty="0"/>
          </a:p>
        </p:txBody>
      </p:sp>
      <p:pic>
        <p:nvPicPr>
          <p:cNvPr id="6" name="Picture 3">
            <a:extLst>
              <a:ext uri="{FF2B5EF4-FFF2-40B4-BE49-F238E27FC236}">
                <a16:creationId xmlns:a16="http://schemas.microsoft.com/office/drawing/2014/main" id="{9B40600F-9F09-36F8-60FD-D9303B9D28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42914" y="2488142"/>
            <a:ext cx="3788562" cy="1866937"/>
          </a:xfrm>
          <a:prstGeom prst="rect">
            <a:avLst/>
          </a:prstGeom>
        </p:spPr>
      </p:pic>
      <p:pic>
        <p:nvPicPr>
          <p:cNvPr id="7" name="Picture 4" descr="Billedresultat for mitsubishi engine logo">
            <a:extLst>
              <a:ext uri="{FF2B5EF4-FFF2-40B4-BE49-F238E27FC236}">
                <a16:creationId xmlns:a16="http://schemas.microsoft.com/office/drawing/2014/main" id="{3CEE5AF7-10B8-9D76-61B0-696BA3FB08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8919" y="2346522"/>
            <a:ext cx="2434162" cy="215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779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442A500A-02F1-1A7C-BBF8-45F0F29BBB07}"/>
              </a:ext>
            </a:extLst>
          </p:cNvPr>
          <p:cNvGrpSpPr/>
          <p:nvPr/>
        </p:nvGrpSpPr>
        <p:grpSpPr>
          <a:xfrm>
            <a:off x="823155" y="1204891"/>
            <a:ext cx="10103666" cy="2529777"/>
            <a:chOff x="323850" y="1455738"/>
            <a:chExt cx="10208904" cy="2600835"/>
          </a:xfrm>
        </p:grpSpPr>
        <p:pic>
          <p:nvPicPr>
            <p:cNvPr id="6" name="Picture 16" descr="Støbering 1 kopi">
              <a:extLst>
                <a:ext uri="{FF2B5EF4-FFF2-40B4-BE49-F238E27FC236}">
                  <a16:creationId xmlns:a16="http://schemas.microsoft.com/office/drawing/2014/main" id="{5095971D-0AC6-1E44-0EFE-C40D37FE8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41097">
              <a:off x="3260416" y="1484823"/>
              <a:ext cx="7272338"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Støbering 1 kopi">
              <a:extLst>
                <a:ext uri="{FF2B5EF4-FFF2-40B4-BE49-F238E27FC236}">
                  <a16:creationId xmlns:a16="http://schemas.microsoft.com/office/drawing/2014/main" id="{221A5ECB-DCA7-6594-CD61-A4C75D970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19527">
              <a:off x="323850" y="1455738"/>
              <a:ext cx="7272338"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14">
            <a:extLst>
              <a:ext uri="{FF2B5EF4-FFF2-40B4-BE49-F238E27FC236}">
                <a16:creationId xmlns:a16="http://schemas.microsoft.com/office/drawing/2014/main" id="{4BCFEAB9-C570-02CC-4740-584C28023D15}"/>
              </a:ext>
            </a:extLst>
          </p:cNvPr>
          <p:cNvGrpSpPr/>
          <p:nvPr/>
        </p:nvGrpSpPr>
        <p:grpSpPr>
          <a:xfrm>
            <a:off x="1394019" y="3945674"/>
            <a:ext cx="9144000" cy="2063067"/>
            <a:chOff x="1372998" y="4368579"/>
            <a:chExt cx="9144000" cy="2063067"/>
          </a:xfrm>
        </p:grpSpPr>
        <p:pic>
          <p:nvPicPr>
            <p:cNvPr id="9" name="Picture 12">
              <a:extLst>
                <a:ext uri="{FF2B5EF4-FFF2-40B4-BE49-F238E27FC236}">
                  <a16:creationId xmlns:a16="http://schemas.microsoft.com/office/drawing/2014/main" id="{753783E6-F60D-A974-A4B3-8168F235FB3C}"/>
                </a:ext>
              </a:extLst>
            </p:cNvPr>
            <p:cNvPicPr>
              <a:picLocks noChangeAspect="1"/>
            </p:cNvPicPr>
            <p:nvPr/>
          </p:nvPicPr>
          <p:blipFill rotWithShape="1">
            <a:blip r:embed="rId3"/>
            <a:srcRect l="26052" t="45666" r="26208" b="26239"/>
            <a:stretch/>
          </p:blipFill>
          <p:spPr>
            <a:xfrm>
              <a:off x="3671282" y="4368579"/>
              <a:ext cx="4365371" cy="1182848"/>
            </a:xfrm>
            <a:prstGeom prst="rect">
              <a:avLst/>
            </a:prstGeom>
          </p:spPr>
        </p:pic>
        <p:pic>
          <p:nvPicPr>
            <p:cNvPr id="10" name="Picture 13">
              <a:extLst>
                <a:ext uri="{FF2B5EF4-FFF2-40B4-BE49-F238E27FC236}">
                  <a16:creationId xmlns:a16="http://schemas.microsoft.com/office/drawing/2014/main" id="{39F27921-A0A6-87DA-2448-DA1272D5DBA8}"/>
                </a:ext>
              </a:extLst>
            </p:cNvPr>
            <p:cNvPicPr>
              <a:picLocks noChangeAspect="1"/>
            </p:cNvPicPr>
            <p:nvPr/>
          </p:nvPicPr>
          <p:blipFill rotWithShape="1">
            <a:blip r:embed="rId3"/>
            <a:srcRect t="77149"/>
            <a:stretch/>
          </p:blipFill>
          <p:spPr>
            <a:xfrm>
              <a:off x="1372998" y="5469621"/>
              <a:ext cx="9144000" cy="962025"/>
            </a:xfrm>
            <a:prstGeom prst="rect">
              <a:avLst/>
            </a:prstGeom>
          </p:spPr>
        </p:pic>
      </p:grpSp>
    </p:spTree>
    <p:extLst>
      <p:ext uri="{BB962C8B-B14F-4D97-AF65-F5344CB8AC3E}">
        <p14:creationId xmlns:p14="http://schemas.microsoft.com/office/powerpoint/2010/main" val="940769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ensa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a:spAutoFit/>
      </a:bodyPr>
      <a:lstStyle>
        <a:defPPr algn="l">
          <a:defRPr dirty="0"/>
        </a:defPPr>
      </a:lstStyle>
    </a:txDef>
  </a:objectDefaults>
  <a:extraClrSchemeLst/>
  <a:extLst>
    <a:ext uri="{05A4C25C-085E-4340-85A3-A5531E510DB2}">
      <thm15:themeFamily xmlns:thm15="http://schemas.microsoft.com/office/thememl/2012/main" name="Heco &amp; Group" id="{26101C3F-F3AB-4DB3-9B27-960AE161F4EB}" vid="{5A02AE1A-B568-4C0C-B3A8-2D873EFBF875}"/>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ECO">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co &amp; Group" id="{26101C3F-F3AB-4DB3-9B27-960AE161F4EB}" vid="{9AFC0E44-DA15-4A79-A0CC-5D432C5F42A1}"/>
    </a:ext>
  </a:extLst>
</a:theme>
</file>

<file path=ppt/theme/theme3.xml><?xml version="1.0" encoding="utf-8"?>
<a:theme xmlns:a="http://schemas.openxmlformats.org/drawingml/2006/main" name="Lubricators">
  <a:themeElements>
    <a:clrScheme name="G6O Maritime and HJL">
      <a:dk1>
        <a:sysClr val="windowText" lastClr="000000"/>
      </a:dk1>
      <a:lt1>
        <a:sysClr val="window" lastClr="FFFFFF"/>
      </a:lt1>
      <a:dk2>
        <a:srgbClr val="8D8D8D"/>
      </a:dk2>
      <a:lt2>
        <a:srgbClr val="F0F0F0"/>
      </a:lt2>
      <a:accent1>
        <a:srgbClr val="003056"/>
      </a:accent1>
      <a:accent2>
        <a:srgbClr val="7FAED3"/>
      </a:accent2>
      <a:accent3>
        <a:srgbClr val="02827B"/>
      </a:accent3>
      <a:accent4>
        <a:srgbClr val="E2001A"/>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rIns="0" rtlCol="0">
        <a:spAutoFit/>
      </a:bodyPr>
      <a:lstStyle>
        <a:defPPr algn="l">
          <a:defRPr dirty="0" smtClean="0"/>
        </a:defPPr>
      </a:lstStyle>
    </a:txDef>
  </a:objectDefaults>
  <a:extraClrSchemeLst/>
  <a:extLst>
    <a:ext uri="{05A4C25C-085E-4340-85A3-A5531E510DB2}">
      <thm15:themeFamily xmlns:thm15="http://schemas.microsoft.com/office/thememl/2012/main" name="Heco &amp; Group" id="{26101C3F-F3AB-4DB3-9B27-960AE161F4EB}" vid="{3B1CAA69-1959-4352-8B80-38FA5F1A2B56}"/>
    </a:ext>
  </a:extLst>
</a:theme>
</file>

<file path=ppt/theme/theme4.xml><?xml version="1.0" encoding="utf-8"?>
<a:theme xmlns:a="http://schemas.openxmlformats.org/drawingml/2006/main" name="Bioreac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co &amp; Group" id="{26101C3F-F3AB-4DB3-9B27-960AE161F4EB}" vid="{A71E51A5-7F51-4A6F-92A4-88F9B2B275BA}"/>
    </a:ext>
  </a:extLst>
</a:theme>
</file>

<file path=ppt/theme/theme5.xml><?xml version="1.0" encoding="utf-8"?>
<a:theme xmlns:a="http://schemas.openxmlformats.org/drawingml/2006/main" name="Incinera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co &amp; Group" id="{26101C3F-F3AB-4DB3-9B27-960AE161F4EB}" vid="{4C39682E-1323-4A8E-A71D-C98E1DFF377D}"/>
    </a:ext>
  </a:extLst>
</a:theme>
</file>

<file path=ppt/theme/theme6.xml><?xml version="1.0" encoding="utf-8"?>
<a:theme xmlns:a="http://schemas.openxmlformats.org/drawingml/2006/main" name="Valve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co &amp; Group" id="{26101C3F-F3AB-4DB3-9B27-960AE161F4EB}" vid="{45861E2A-9BCA-4E25-B929-4BD56497EF52}"/>
    </a:ext>
  </a:extLst>
</a:theme>
</file>

<file path=ppt/theme/theme7.xml><?xml version="1.0" encoding="utf-8"?>
<a:theme xmlns:a="http://schemas.openxmlformats.org/drawingml/2006/main" name="Service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a:spAutoFit/>
      </a:bodyPr>
      <a:lstStyle>
        <a:defPPr algn="l">
          <a:defRPr dirty="0"/>
        </a:defPPr>
      </a:lstStyle>
    </a:txDef>
  </a:objectDefaults>
  <a:extraClrSchemeLst/>
  <a:extLst>
    <a:ext uri="{05A4C25C-085E-4340-85A3-A5531E510DB2}">
      <thm15:themeFamily xmlns:thm15="http://schemas.microsoft.com/office/thememl/2012/main" name="Heco &amp; Group" id="{26101C3F-F3AB-4DB3-9B27-960AE161F4EB}" vid="{DF43F95A-2DDF-46DC-B68F-31DC71F74153}"/>
    </a:ext>
  </a:extLst>
</a:theme>
</file>

<file path=ppt/theme/theme8.xml><?xml version="1.0" encoding="utf-8"?>
<a:theme xmlns:a="http://schemas.openxmlformats.org/drawingml/2006/main" name="GOMG closer Frames">
  <a:themeElements>
    <a:clrScheme name="GOMG">
      <a:dk1>
        <a:srgbClr val="000000"/>
      </a:dk1>
      <a:lt1>
        <a:srgbClr val="FFFFFF"/>
      </a:lt1>
      <a:dk2>
        <a:srgbClr val="7F7F7F"/>
      </a:dk2>
      <a:lt2>
        <a:srgbClr val="BFBFBF"/>
      </a:lt2>
      <a:accent1>
        <a:srgbClr val="003056"/>
      </a:accent1>
      <a:accent2>
        <a:srgbClr val="7FAED3"/>
      </a:accent2>
      <a:accent3>
        <a:srgbClr val="02827D"/>
      </a:accent3>
      <a:accent4>
        <a:srgbClr val="D65A33"/>
      </a:accent4>
      <a:accent5>
        <a:srgbClr val="516E8A"/>
      </a:accent5>
      <a:accent6>
        <a:srgbClr val="C1D4E7"/>
      </a:accent6>
      <a:hlink>
        <a:srgbClr val="003056"/>
      </a:hlink>
      <a:folHlink>
        <a:srgbClr val="00305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noProof="0" dirty="0" smtClean="0">
            <a:solidFill>
              <a:schemeClr val="accent1"/>
            </a:solidFill>
          </a:defRPr>
        </a:defPPr>
      </a:lstStyle>
    </a:txDef>
  </a:objectDefaults>
  <a:extraClrSchemeLst/>
  <a:extLst>
    <a:ext uri="{05A4C25C-085E-4340-85A3-A5531E510DB2}">
      <thm15:themeFamily xmlns:thm15="http://schemas.microsoft.com/office/thememl/2012/main" name="Heco &amp; Group" id="{26101C3F-F3AB-4DB3-9B27-960AE161F4EB}" vid="{AB590ED3-FA9D-4A20-9C7A-FD328D9FBA7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49C73918F5FC44A3E2F2F8D3210B47" ma:contentTypeVersion="11" ma:contentTypeDescription="Create a new document." ma:contentTypeScope="" ma:versionID="13a308e1da21703ddd030155a1b0131a">
  <xsd:schema xmlns:xsd="http://www.w3.org/2001/XMLSchema" xmlns:xs="http://www.w3.org/2001/XMLSchema" xmlns:p="http://schemas.microsoft.com/office/2006/metadata/properties" xmlns:ns2="91adfa4c-7e76-4cd3-991c-4c4c85c477ad" xmlns:ns3="a1af0b3a-a9d0-4fde-8e6b-a96a9334874c" targetNamespace="http://schemas.microsoft.com/office/2006/metadata/properties" ma:root="true" ma:fieldsID="1e36347b0652fdf28dd289e4728cbafc" ns2:_="" ns3:_="">
    <xsd:import namespace="91adfa4c-7e76-4cd3-991c-4c4c85c477ad"/>
    <xsd:import namespace="a1af0b3a-a9d0-4fde-8e6b-a96a933487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dfa4c-7e76-4cd3-991c-4c4c85c477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4b4f92-87f4-4409-af87-97e0946463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af0b3a-a9d0-4fde-8e6b-a96a933487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cd1569-95da-44c5-9a41-d36511a2099d}" ma:internalName="TaxCatchAll" ma:showField="CatchAllData" ma:web="a1af0b3a-a9d0-4fde-8e6b-a96a933487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1af0b3a-a9d0-4fde-8e6b-a96a9334874c"/>
    <lcf76f155ced4ddcb4097134ff3c332f xmlns="91adfa4c-7e76-4cd3-991c-4c4c85c477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E5C78A-7D43-41F1-9BBB-BB22B6FCFADF}">
  <ds:schemaRefs>
    <ds:schemaRef ds:uri="http://schemas.microsoft.com/sharepoint/v3/contenttype/forms"/>
  </ds:schemaRefs>
</ds:datastoreItem>
</file>

<file path=customXml/itemProps2.xml><?xml version="1.0" encoding="utf-8"?>
<ds:datastoreItem xmlns:ds="http://schemas.openxmlformats.org/officeDocument/2006/customXml" ds:itemID="{34A15C8C-3AFE-4468-BA47-E0794960A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dfa4c-7e76-4cd3-991c-4c4c85c477ad"/>
    <ds:schemaRef ds:uri="a1af0b3a-a9d0-4fde-8e6b-a96a933487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D4DA29-C8F8-4D07-9A58-5C0DBEA3E728}">
  <ds:schemaRefs>
    <ds:schemaRef ds:uri="http://schemas.openxmlformats.org/package/2006/metadata/core-properties"/>
    <ds:schemaRef ds:uri="http://purl.org/dc/dcmitype/"/>
    <ds:schemaRef ds:uri="http://schemas.microsoft.com/office/2006/documentManagement/types"/>
    <ds:schemaRef ds:uri="http://purl.org/dc/elements/1.1/"/>
    <ds:schemaRef ds:uri="http://purl.org/dc/terms/"/>
    <ds:schemaRef ds:uri="91adfa4c-7e76-4cd3-991c-4c4c85c477ad"/>
    <ds:schemaRef ds:uri="http://schemas.microsoft.com/office/2006/metadata/properties"/>
    <ds:schemaRef ds:uri="http://schemas.microsoft.com/office/infopath/2007/PartnerControls"/>
    <ds:schemaRef ds:uri="a1af0b3a-a9d0-4fde-8e6b-a96a9334874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Heco &amp; Group</Template>
  <TotalTime>3</TotalTime>
  <Words>643</Words>
  <Application>Microsoft Office PowerPoint</Application>
  <PresentationFormat>Widescreen</PresentationFormat>
  <Paragraphs>88</Paragraphs>
  <Slides>22</Slides>
  <Notes>2</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22</vt:i4>
      </vt:variant>
    </vt:vector>
  </HeadingPairs>
  <TitlesOfParts>
    <vt:vector size="35" baseType="lpstr">
      <vt:lpstr>Aptos</vt:lpstr>
      <vt:lpstr>Arial</vt:lpstr>
      <vt:lpstr>Calibri</vt:lpstr>
      <vt:lpstr>Calibri Light</vt:lpstr>
      <vt:lpstr>Wingdings</vt:lpstr>
      <vt:lpstr>Compensators</vt:lpstr>
      <vt:lpstr>HECO</vt:lpstr>
      <vt:lpstr>Lubricators</vt:lpstr>
      <vt:lpstr>Bioreactors</vt:lpstr>
      <vt:lpstr>Incinerators</vt:lpstr>
      <vt:lpstr>Valves</vt:lpstr>
      <vt:lpstr>Services</vt:lpstr>
      <vt:lpstr>GOMG closer Frames</vt:lpstr>
      <vt:lpstr>Heco International</vt:lpstr>
      <vt:lpstr>About Heco</vt:lpstr>
      <vt:lpstr>Our history</vt:lpstr>
      <vt:lpstr>Our Danish Production Site</vt:lpstr>
      <vt:lpstr>… and not to forget</vt:lpstr>
      <vt:lpstr>PowerPoint Presentation</vt:lpstr>
      <vt:lpstr>Quality Assurance</vt:lpstr>
      <vt:lpstr>Business Partners</vt:lpstr>
      <vt:lpstr>PowerPoint Presentation</vt:lpstr>
      <vt:lpstr>PowerPoint Presentation</vt:lpstr>
      <vt:lpstr>PowerPoint Presentation</vt:lpstr>
      <vt:lpstr>PowerPoint Presentation</vt:lpstr>
      <vt:lpstr>PowerPoint Presentation</vt:lpstr>
      <vt:lpstr>The Piston Rod Stuffing Box</vt:lpstr>
      <vt:lpstr>The Piston Rod Stuffing Box</vt:lpstr>
      <vt:lpstr>The Bronze Rings</vt:lpstr>
      <vt:lpstr>The Lamella Scraper Rings</vt:lpstr>
      <vt:lpstr>PowerPoint Presentation</vt:lpstr>
      <vt:lpstr>Optimal engine operation</vt:lpstr>
      <vt:lpstr>PowerPoint Presentation</vt:lpstr>
      <vt:lpstr>PowerPoint Presentation</vt:lpstr>
      <vt:lpstr>Contact HECO International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Praktikant</dc:creator>
  <cp:keywords/>
  <dc:description/>
  <cp:lastModifiedBy>Praktikant</cp:lastModifiedBy>
  <cp:revision>1</cp:revision>
  <dcterms:created xsi:type="dcterms:W3CDTF">2025-02-27T12:45:51Z</dcterms:created>
  <dcterms:modified xsi:type="dcterms:W3CDTF">2025-02-27T12:49:06Z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0x0101001049C73918F5FC44A3E2F2F8D3210B47</vt:lpwstr>
  </property>
  <property fmtid="{D5CDD505-2E9C-101B-9397-08002B2CF9AE}" pid="3" name="MediaServiceImageTags">
    <vt:lpwstr/>
  </property>
</Properties>
</file>