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7.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35" r:id="rId5"/>
    <p:sldMasterId id="2147483941" r:id="rId6"/>
    <p:sldMasterId id="2147483963" r:id="rId7"/>
    <p:sldMasterId id="2147483977" r:id="rId8"/>
    <p:sldMasterId id="2147483989" r:id="rId9"/>
    <p:sldMasterId id="2147484221" r:id="rId10"/>
    <p:sldMasterId id="2147484095" r:id="rId11"/>
    <p:sldMasterId id="2147484114" r:id="rId12"/>
  </p:sldMasterIdLst>
  <p:notesMasterIdLst>
    <p:notesMasterId r:id="rId40"/>
  </p:notesMasterIdLst>
  <p:handoutMasterIdLst>
    <p:handoutMasterId r:id="rId41"/>
  </p:handoutMasterIdLst>
  <p:sldIdLst>
    <p:sldId id="443" r:id="rId13"/>
    <p:sldId id="260" r:id="rId14"/>
    <p:sldId id="578" r:id="rId15"/>
    <p:sldId id="444" r:id="rId16"/>
    <p:sldId id="447" r:id="rId17"/>
    <p:sldId id="448" r:id="rId18"/>
    <p:sldId id="450" r:id="rId19"/>
    <p:sldId id="451" r:id="rId20"/>
    <p:sldId id="452" r:id="rId21"/>
    <p:sldId id="453" r:id="rId22"/>
    <p:sldId id="454" r:id="rId23"/>
    <p:sldId id="455" r:id="rId24"/>
    <p:sldId id="456" r:id="rId25"/>
    <p:sldId id="457" r:id="rId26"/>
    <p:sldId id="458" r:id="rId27"/>
    <p:sldId id="459" r:id="rId28"/>
    <p:sldId id="460" r:id="rId29"/>
    <p:sldId id="461" r:id="rId30"/>
    <p:sldId id="462" r:id="rId31"/>
    <p:sldId id="463" r:id="rId32"/>
    <p:sldId id="464" r:id="rId33"/>
    <p:sldId id="465" r:id="rId34"/>
    <p:sldId id="466" r:id="rId35"/>
    <p:sldId id="467" r:id="rId36"/>
    <p:sldId id="468" r:id="rId37"/>
    <p:sldId id="469" r:id="rId38"/>
    <p:sldId id="47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0F45373-2A02-4486-8E34-07FE56D037CA}">
          <p14:sldIdLst/>
        </p14:section>
        <p14:section name="General GOMG" id="{C8CD9865-7CB3-409B-9865-7ADCDF6E4CF4}">
          <p14:sldIdLst>
            <p14:sldId id="443"/>
            <p14:sldId id="260"/>
            <p14:sldId id="578"/>
          </p14:sldIdLst>
        </p14:section>
        <p14:section name="Other templates" id="{B096C724-95AD-42ED-BCE8-F1EF4E171965}">
          <p14:sldIdLst>
            <p14:sldId id="444"/>
            <p14:sldId id="447"/>
            <p14:sldId id="448"/>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5"/>
          </p14:sldIdLst>
        </p14:section>
      </p14:sectionLst>
    </p:ext>
    <p:ext uri="{EFAFB233-063F-42B5-8137-9DF3F51BA10A}">
      <p15:sldGuideLst xmlns:p15="http://schemas.microsoft.com/office/powerpoint/2012/main">
        <p15:guide id="1" pos="4929"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1FA68D-1179-AF5A-859E-059D66461A2C}" name="Karina Herdichek Jepsen" initials="KJ" userId="S::karje@g-o.dk::1bb817e8-e3f6-47d3-8dc2-0a5b6bcfe377" providerId="AD"/>
  <p188:author id="{9D98DFA1-32D8-98B7-CA3B-D26AE85636C1}" name="Anders Egehus" initials="AE" userId="S::aeg@g-o.dk::1f39526d-dd4e-45ee-bdfa-6dd6e63ce2d9" providerId="AD"/>
  <p188:author id="{47E451B0-A275-FB19-C209-07EC594581C1}" name="Thomas Kastrup" initials="TK" userId="S::tka@g-o.dk::25a5895e-3448-423a-b5a6-dd496151b0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6"/>
    <a:srgbClr val="DEE3EF"/>
    <a:srgbClr val="E0E5F0"/>
    <a:srgbClr val="F4F7F9"/>
    <a:srgbClr val="EEF0F9"/>
    <a:srgbClr val="437EC3"/>
    <a:srgbClr val="D0CECE"/>
    <a:srgbClr val="D3D3D3"/>
    <a:srgbClr val="A8A7A5"/>
    <a:srgbClr val="DADA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164" autoAdjust="0"/>
  </p:normalViewPr>
  <p:slideViewPr>
    <p:cSldViewPr snapToGrid="0">
      <p:cViewPr varScale="1">
        <p:scale>
          <a:sx n="95" d="100"/>
          <a:sy n="95" d="100"/>
        </p:scale>
        <p:origin x="1194" y="90"/>
      </p:cViewPr>
      <p:guideLst>
        <p:guide pos="4929"/>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0"/>
    </p:cViewPr>
  </p:sorterViewPr>
  <p:notesViewPr>
    <p:cSldViewPr snapToGrid="0" showGuides="1">
      <p:cViewPr varScale="1">
        <p:scale>
          <a:sx n="81" d="100"/>
          <a:sy n="81" d="100"/>
        </p:scale>
        <p:origin x="304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microsoft.com/office/2018/10/relationships/authors" Target="authors.xml"/><Relationship Id="rId20" Type="http://schemas.openxmlformats.org/officeDocument/2006/relationships/slide" Target="slides/slide8.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G:\KOMP\PROD\_%20Anl&#230;g\_GSQU104000%20-%20GSQU104999\__GSQU104464%20-%20HHI%20-%208093-1%20-%20Alicante%20Knutsen%20-%20C-400V2%20-%20GSOR104017\Commissioning,%20service%20og%20m&#229;linger\Sea%20trial\comm%20+%20seatrial%202022\HSHI%208093%20Confirmation%20test%20Steering%20gear%20Room(STBD).xlsm"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9081444445329E-2"/>
          <c:y val="9.1599540472776575E-2"/>
          <c:w val="0.88082789954592366"/>
          <c:h val="0.74159663865546765"/>
        </c:manualLayout>
      </c:layout>
      <c:lineChart>
        <c:grouping val="standard"/>
        <c:varyColors val="0"/>
        <c:ser>
          <c:idx val="0"/>
          <c:order val="0"/>
          <c:tx>
            <c:strRef>
              <c:f>'Measuring data'!$D$2</c:f>
              <c:strCache>
                <c:ptCount val="1"/>
                <c:pt idx="0">
                  <c:v>Confirmation test SG room(PORT), C-400V2 on</c:v>
                </c:pt>
              </c:strCache>
            </c:strRef>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'Measuring data'!$C$3:$C$14</c:f>
              <c:numCache>
                <c:formatCode>0</c:formatCode>
                <c:ptCount val="12"/>
                <c:pt idx="0">
                  <c:v>60</c:v>
                </c:pt>
                <c:pt idx="1">
                  <c:v>65</c:v>
                </c:pt>
                <c:pt idx="2">
                  <c:v>68</c:v>
                </c:pt>
                <c:pt idx="3">
                  <c:v>69</c:v>
                </c:pt>
                <c:pt idx="4">
                  <c:v>70</c:v>
                </c:pt>
                <c:pt idx="5">
                  <c:v>71</c:v>
                </c:pt>
                <c:pt idx="6" formatCode="General">
                  <c:v>72</c:v>
                </c:pt>
                <c:pt idx="7" formatCode="General">
                  <c:v>73</c:v>
                </c:pt>
                <c:pt idx="8">
                  <c:v>74</c:v>
                </c:pt>
                <c:pt idx="9">
                  <c:v>75</c:v>
                </c:pt>
                <c:pt idx="10">
                  <c:v>77</c:v>
                </c:pt>
              </c:numCache>
              <c:extLst/>
            </c:numRef>
          </c:cat>
          <c:val>
            <c:numRef>
              <c:f>'Measuring data'!$D$3:$D$14</c:f>
              <c:numCache>
                <c:formatCode>0.00</c:formatCode>
                <c:ptCount val="12"/>
                <c:pt idx="0">
                  <c:v>0.47</c:v>
                </c:pt>
                <c:pt idx="1">
                  <c:v>0.52500000000000002</c:v>
                </c:pt>
                <c:pt idx="2">
                  <c:v>0.41000000000000003</c:v>
                </c:pt>
                <c:pt idx="3">
                  <c:v>0.31500000000000006</c:v>
                </c:pt>
                <c:pt idx="4">
                  <c:v>0.54</c:v>
                </c:pt>
                <c:pt idx="5">
                  <c:v>0.47499999999999998</c:v>
                </c:pt>
                <c:pt idx="6">
                  <c:v>0.69</c:v>
                </c:pt>
                <c:pt idx="7">
                  <c:v>0.71500000000000008</c:v>
                </c:pt>
                <c:pt idx="8">
                  <c:v>0.86499999999999999</c:v>
                </c:pt>
                <c:pt idx="9">
                  <c:v>0.82000000000000006</c:v>
                </c:pt>
                <c:pt idx="10">
                  <c:v>0.65500000000000003</c:v>
                </c:pt>
                <c:pt idx="11">
                  <c:v>0.31</c:v>
                </c:pt>
              </c:numCache>
              <c:extLst/>
            </c:numRef>
          </c:val>
          <c:smooth val="0"/>
          <c:extLst>
            <c:ext xmlns:c16="http://schemas.microsoft.com/office/drawing/2014/chart" uri="{C3380CC4-5D6E-409C-BE32-E72D297353CC}">
              <c16:uniqueId val="{00000000-E59C-4874-98B6-D444E3EC965A}"/>
            </c:ext>
          </c:extLst>
        </c:ser>
        <c:ser>
          <c:idx val="1"/>
          <c:order val="1"/>
          <c:tx>
            <c:strRef>
              <c:f>'Measuring data'!$E$2</c:f>
              <c:strCache>
                <c:ptCount val="1"/>
                <c:pt idx="0">
                  <c:v>Confirmation test SG room(PORT), C-400V2 off</c:v>
                </c:pt>
              </c:strCache>
            </c:strRef>
          </c:tx>
          <c:spPr>
            <a:ln>
              <a:solidFill>
                <a:srgbClr val="C00000"/>
              </a:solidFill>
            </a:ln>
          </c:spPr>
          <c:marker>
            <c:spPr>
              <a:solidFill>
                <a:srgbClr val="C00000"/>
              </a:solidFill>
              <a:ln>
                <a:solidFill>
                  <a:srgbClr val="C00000"/>
                </a:solidFill>
              </a:ln>
            </c:spPr>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'Measuring data'!$C$3:$C$14</c:f>
              <c:numCache>
                <c:formatCode>0</c:formatCode>
                <c:ptCount val="12"/>
                <c:pt idx="0">
                  <c:v>60</c:v>
                </c:pt>
                <c:pt idx="1">
                  <c:v>65</c:v>
                </c:pt>
                <c:pt idx="2">
                  <c:v>68</c:v>
                </c:pt>
                <c:pt idx="3">
                  <c:v>69</c:v>
                </c:pt>
                <c:pt idx="4">
                  <c:v>70</c:v>
                </c:pt>
                <c:pt idx="5">
                  <c:v>71</c:v>
                </c:pt>
                <c:pt idx="6" formatCode="General">
                  <c:v>72</c:v>
                </c:pt>
                <c:pt idx="7" formatCode="General">
                  <c:v>73</c:v>
                </c:pt>
                <c:pt idx="8">
                  <c:v>74</c:v>
                </c:pt>
                <c:pt idx="9">
                  <c:v>75</c:v>
                </c:pt>
                <c:pt idx="10">
                  <c:v>77</c:v>
                </c:pt>
              </c:numCache>
              <c:extLst/>
            </c:numRef>
          </c:cat>
          <c:val>
            <c:numRef>
              <c:f>'Measuring data'!$E$3:$E$14</c:f>
              <c:numCache>
                <c:formatCode>0.00</c:formatCode>
                <c:ptCount val="12"/>
                <c:pt idx="0">
                  <c:v>0.125</c:v>
                </c:pt>
                <c:pt idx="1">
                  <c:v>0.22</c:v>
                </c:pt>
                <c:pt idx="2">
                  <c:v>0.3</c:v>
                </c:pt>
                <c:pt idx="3">
                  <c:v>0.71</c:v>
                </c:pt>
                <c:pt idx="4">
                  <c:v>1.395</c:v>
                </c:pt>
                <c:pt idx="5">
                  <c:v>3.47</c:v>
                </c:pt>
                <c:pt idx="6">
                  <c:v>7.82</c:v>
                </c:pt>
                <c:pt idx="7">
                  <c:v>25.759999999999998</c:v>
                </c:pt>
                <c:pt idx="8">
                  <c:v>9.9600000000000009</c:v>
                </c:pt>
                <c:pt idx="9">
                  <c:v>3.76</c:v>
                </c:pt>
                <c:pt idx="10">
                  <c:v>2.7199999999999998</c:v>
                </c:pt>
                <c:pt idx="11">
                  <c:v>0</c:v>
                </c:pt>
              </c:numCache>
              <c:extLst/>
            </c:numRef>
          </c:val>
          <c:smooth val="1"/>
          <c:extLst>
            <c:ext xmlns:c16="http://schemas.microsoft.com/office/drawing/2014/chart" uri="{C3380CC4-5D6E-409C-BE32-E72D297353CC}">
              <c16:uniqueId val="{00000001-E59C-4874-98B6-D444E3EC965A}"/>
            </c:ext>
          </c:extLst>
        </c:ser>
        <c:dLbls>
          <c:showLegendKey val="0"/>
          <c:showVal val="1"/>
          <c:showCatName val="0"/>
          <c:showSerName val="0"/>
          <c:showPercent val="0"/>
          <c:showBubbleSize val="0"/>
        </c:dLbls>
        <c:marker val="1"/>
        <c:smooth val="0"/>
        <c:axId val="64419184"/>
        <c:axId val="64419744"/>
      </c:lineChart>
      <c:catAx>
        <c:axId val="64419184"/>
        <c:scaling>
          <c:orientation val="minMax"/>
        </c:scaling>
        <c:delete val="0"/>
        <c:axPos val="b"/>
        <c:majorGridlines/>
        <c:title>
          <c:tx>
            <c:rich>
              <a:bodyPr/>
              <a:lstStyle/>
              <a:p>
                <a:pPr>
                  <a:defRPr lang="en-US"/>
                </a:pPr>
                <a:r>
                  <a:rPr lang="da-DK"/>
                  <a:t>M/E</a:t>
                </a:r>
                <a:r>
                  <a:rPr lang="da-DK" baseline="0"/>
                  <a:t> RPM</a:t>
                </a:r>
                <a:endParaRPr lang="da-DK"/>
              </a:p>
            </c:rich>
          </c:tx>
          <c:layout>
            <c:manualLayout>
              <c:xMode val="edge"/>
              <c:yMode val="edge"/>
              <c:x val="0.44388373757720395"/>
              <c:y val="0.87093676240110274"/>
            </c:manualLayout>
          </c:layout>
          <c:overlay val="0"/>
        </c:title>
        <c:numFmt formatCode="0" sourceLinked="1"/>
        <c:majorTickMark val="cross"/>
        <c:minorTickMark val="none"/>
        <c:tickLblPos val="nextTo"/>
        <c:txPr>
          <a:bodyPr rot="0" vert="horz"/>
          <a:lstStyle/>
          <a:p>
            <a:pPr>
              <a:defRPr lang="en-US"/>
            </a:pPr>
            <a:endParaRPr lang="en-US"/>
          </a:p>
        </c:txPr>
        <c:crossAx val="64419744"/>
        <c:crosses val="autoZero"/>
        <c:auto val="0"/>
        <c:lblAlgn val="ctr"/>
        <c:lblOffset val="100"/>
        <c:tickLblSkip val="1"/>
        <c:tickMarkSkip val="1"/>
        <c:noMultiLvlLbl val="0"/>
      </c:catAx>
      <c:valAx>
        <c:axId val="64419744"/>
        <c:scaling>
          <c:orientation val="minMax"/>
        </c:scaling>
        <c:delete val="0"/>
        <c:axPos val="l"/>
        <c:majorGridlines/>
        <c:title>
          <c:tx>
            <c:rich>
              <a:bodyPr/>
              <a:lstStyle/>
              <a:p>
                <a:pPr>
                  <a:defRPr lang="en-US"/>
                </a:pPr>
                <a:r>
                  <a:rPr lang="da-DK"/>
                  <a:t>Vibration Velocity in mm/sec rms</a:t>
                </a:r>
              </a:p>
            </c:rich>
          </c:tx>
          <c:layout>
            <c:manualLayout>
              <c:xMode val="edge"/>
              <c:yMode val="edge"/>
              <c:x val="1.0508044294101139E-2"/>
              <c:y val="0.28361355195379151"/>
            </c:manualLayout>
          </c:layout>
          <c:overlay val="0"/>
        </c:title>
        <c:numFmt formatCode="0.0" sourceLinked="0"/>
        <c:majorTickMark val="cross"/>
        <c:minorTickMark val="none"/>
        <c:tickLblPos val="nextTo"/>
        <c:txPr>
          <a:bodyPr rot="0" vert="horz"/>
          <a:lstStyle/>
          <a:p>
            <a:pPr>
              <a:defRPr lang="en-US"/>
            </a:pPr>
            <a:endParaRPr lang="en-US"/>
          </a:p>
        </c:txPr>
        <c:crossAx val="64419184"/>
        <c:crosses val="autoZero"/>
        <c:crossBetween val="midCat"/>
      </c:valAx>
    </c:plotArea>
    <c:legend>
      <c:legendPos val="b"/>
      <c:layout>
        <c:manualLayout>
          <c:xMode val="edge"/>
          <c:yMode val="edge"/>
          <c:x val="0.15796841370561812"/>
          <c:y val="0.92048546989180258"/>
          <c:w val="0.69720438995778433"/>
          <c:h val="3.8515257477799297E-2"/>
        </c:manualLayout>
      </c:layout>
      <c:overlay val="0"/>
      <c:txPr>
        <a:bodyPr/>
        <a:lstStyle/>
        <a:p>
          <a:pPr>
            <a:defRPr lang="en-US"/>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solidFill>
                  <a:schemeClr val="accent3"/>
                </a:solidFill>
              </a:rPr>
              <a:t>References G&amp;O</a:t>
            </a:r>
          </a:p>
        </c:rich>
      </c:tx>
      <c:layout>
        <c:manualLayout>
          <c:xMode val="edge"/>
          <c:yMode val="edge"/>
          <c:x val="0.40893547758826965"/>
          <c:y val="1.751185899873992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References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LNG Tankers</c:v>
                </c:pt>
                <c:pt idx="1">
                  <c:v>Bulk Carriers</c:v>
                </c:pt>
                <c:pt idx="2">
                  <c:v>Container Vessels</c:v>
                </c:pt>
                <c:pt idx="3">
                  <c:v>Total References</c:v>
                </c:pt>
              </c:strCache>
            </c:strRef>
          </c:cat>
          <c:val>
            <c:numRef>
              <c:f>Sheet1!$B$2:$B$5</c:f>
              <c:numCache>
                <c:formatCode>General</c:formatCode>
                <c:ptCount val="4"/>
                <c:pt idx="0">
                  <c:v>397</c:v>
                </c:pt>
                <c:pt idx="1">
                  <c:v>176</c:v>
                </c:pt>
                <c:pt idx="2">
                  <c:v>174</c:v>
                </c:pt>
                <c:pt idx="3">
                  <c:v>1211</c:v>
                </c:pt>
              </c:numCache>
            </c:numRef>
          </c:val>
          <c:extLst>
            <c:ext xmlns:c16="http://schemas.microsoft.com/office/drawing/2014/chart" uri="{C3380CC4-5D6E-409C-BE32-E72D297353CC}">
              <c16:uniqueId val="{00000000-59E2-4695-84B8-906B87504994}"/>
            </c:ext>
          </c:extLst>
        </c:ser>
        <c:dLbls>
          <c:showLegendKey val="0"/>
          <c:showVal val="0"/>
          <c:showCatName val="0"/>
          <c:showSerName val="0"/>
          <c:showPercent val="0"/>
          <c:showBubbleSize val="0"/>
        </c:dLbls>
        <c:gapWidth val="219"/>
        <c:overlap val="-27"/>
        <c:axId val="64353808"/>
        <c:axId val="64354288"/>
      </c:barChart>
      <c:catAx>
        <c:axId val="64353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3"/>
                </a:solidFill>
                <a:latin typeface="+mn-lt"/>
                <a:ea typeface="+mn-ea"/>
                <a:cs typeface="+mn-cs"/>
              </a:defRPr>
            </a:pPr>
            <a:endParaRPr lang="en-US"/>
          </a:p>
        </c:txPr>
        <c:crossAx val="64354288"/>
        <c:crosses val="autoZero"/>
        <c:auto val="1"/>
        <c:lblAlgn val="ctr"/>
        <c:lblOffset val="100"/>
        <c:noMultiLvlLbl val="0"/>
      </c:catAx>
      <c:valAx>
        <c:axId val="64354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3"/>
                </a:solidFill>
                <a:latin typeface="+mn-lt"/>
                <a:ea typeface="+mn-ea"/>
                <a:cs typeface="+mn-cs"/>
              </a:defRPr>
            </a:pPr>
            <a:endParaRPr lang="en-US"/>
          </a:p>
        </c:txPr>
        <c:crossAx val="64353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3"/>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14197A39-7762-CBF0-4D4C-8A4F4AC991C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dsholder til dato 2">
            <a:extLst>
              <a:ext uri="{FF2B5EF4-FFF2-40B4-BE49-F238E27FC236}">
                <a16:creationId xmlns:a16="http://schemas.microsoft.com/office/drawing/2014/main" id="{A69015D2-9EEC-8923-7734-6F5B4BD7D7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A512EB-5BCD-4172-8FD6-473AF2A7F001}" type="datetimeFigureOut">
              <a:rPr lang="en-GB" smtClean="0"/>
              <a:t>27/02/2025</a:t>
            </a:fld>
            <a:endParaRPr lang="en-GB"/>
          </a:p>
        </p:txBody>
      </p:sp>
      <p:sp>
        <p:nvSpPr>
          <p:cNvPr id="4" name="Pladsholder til sidefod 3">
            <a:extLst>
              <a:ext uri="{FF2B5EF4-FFF2-40B4-BE49-F238E27FC236}">
                <a16:creationId xmlns:a16="http://schemas.microsoft.com/office/drawing/2014/main" id="{6B943B2D-B091-D0F1-E27B-C0F1ECE0E1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Pladsholder til slidenummer 4">
            <a:extLst>
              <a:ext uri="{FF2B5EF4-FFF2-40B4-BE49-F238E27FC236}">
                <a16:creationId xmlns:a16="http://schemas.microsoft.com/office/drawing/2014/main" id="{F1276566-4E06-AE99-5A0C-13EB38D5490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6ECB9-4EDA-4CC9-AF98-0E99A7E4174A}" type="slidenum">
              <a:rPr lang="en-GB" smtClean="0"/>
              <a:t>‹#›</a:t>
            </a:fld>
            <a:endParaRPr lang="en-GB"/>
          </a:p>
        </p:txBody>
      </p:sp>
    </p:spTree>
    <p:extLst>
      <p:ext uri="{BB962C8B-B14F-4D97-AF65-F5344CB8AC3E}">
        <p14:creationId xmlns:p14="http://schemas.microsoft.com/office/powerpoint/2010/main" val="422683364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719035-C459-4D12-99EF-0BB4F6EBF60A}" type="datetimeFigureOut">
              <a:rPr lang="en-GB" smtClean="0"/>
              <a:t>27/02/2025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69DC5-8AB8-4BEB-9B73-26323BDF88E5}" type="slidenum">
              <a:rPr lang="en-GB" smtClean="0"/>
              <a:t>‹#›</a:t>
            </a:fld>
            <a:endParaRPr lang="en-GB"/>
          </a:p>
        </p:txBody>
      </p:sp>
    </p:spTree>
    <p:extLst>
      <p:ext uri="{BB962C8B-B14F-4D97-AF65-F5344CB8AC3E}">
        <p14:creationId xmlns:p14="http://schemas.microsoft.com/office/powerpoint/2010/main" val="4079682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9.jpeg"/><Relationship Id="rId1" Type="http://schemas.openxmlformats.org/officeDocument/2006/relationships/slideMaster" Target="../slideMasters/slideMaster6.xml"/><Relationship Id="rId6" Type="http://schemas.openxmlformats.org/officeDocument/2006/relationships/image" Target="../media/image150.png"/><Relationship Id="rId5" Type="http://schemas.openxmlformats.org/officeDocument/2006/relationships/image" Target="../media/image143.png"/><Relationship Id="rId4" Type="http://schemas.openxmlformats.org/officeDocument/2006/relationships/slide" Target="../slides/slide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9.jpeg"/><Relationship Id="rId1" Type="http://schemas.openxmlformats.org/officeDocument/2006/relationships/slideMaster" Target="../slideMasters/slideMaster6.xml"/><Relationship Id="rId6" Type="http://schemas.openxmlformats.org/officeDocument/2006/relationships/image" Target="../media/image150.png"/><Relationship Id="rId5" Type="http://schemas.openxmlformats.org/officeDocument/2006/relationships/image" Target="../media/image143.png"/><Relationship Id="rId4" Type="http://schemas.openxmlformats.org/officeDocument/2006/relationships/slide" Target="../slides/slide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1.jpeg"/><Relationship Id="rId1" Type="http://schemas.openxmlformats.org/officeDocument/2006/relationships/slideMaster" Target="../slideMasters/slideMaster6.xml"/><Relationship Id="rId4" Type="http://schemas.openxmlformats.org/officeDocument/2006/relationships/image" Target="../media/image150.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2.jpeg"/><Relationship Id="rId1" Type="http://schemas.openxmlformats.org/officeDocument/2006/relationships/slideMaster" Target="../slideMasters/slideMaster6.xml"/><Relationship Id="rId4" Type="http://schemas.openxmlformats.org/officeDocument/2006/relationships/image" Target="../media/image150.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3.jpeg"/><Relationship Id="rId1" Type="http://schemas.openxmlformats.org/officeDocument/2006/relationships/slideMaster" Target="../slideMasters/slideMaster6.xml"/><Relationship Id="rId4" Type="http://schemas.openxmlformats.org/officeDocument/2006/relationships/image" Target="../media/image150.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4.jpeg"/><Relationship Id="rId1" Type="http://schemas.openxmlformats.org/officeDocument/2006/relationships/slideMaster" Target="../slideMasters/slideMaster6.xml"/><Relationship Id="rId4" Type="http://schemas.openxmlformats.org/officeDocument/2006/relationships/image" Target="../media/image15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5.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0.png"/><Relationship Id="rId1" Type="http://schemas.openxmlformats.org/officeDocument/2006/relationships/slideMaster" Target="../slideMasters/slideMaster6.xml"/><Relationship Id="rId4" Type="http://schemas.openxmlformats.org/officeDocument/2006/relationships/image" Target="../media/image150.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8.jpg"/><Relationship Id="rId1" Type="http://schemas.openxmlformats.org/officeDocument/2006/relationships/slideMaster" Target="../slideMasters/slideMaster7.xml"/><Relationship Id="rId6" Type="http://schemas.openxmlformats.org/officeDocument/2006/relationships/image" Target="../media/image40.png"/><Relationship Id="rId5" Type="http://schemas.openxmlformats.org/officeDocument/2006/relationships/image" Target="../media/image159.png"/><Relationship Id="rId4" Type="http://schemas.openxmlformats.org/officeDocument/2006/relationships/slide" Target="../slides/slide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0.jpeg"/><Relationship Id="rId1" Type="http://schemas.openxmlformats.org/officeDocument/2006/relationships/slideMaster" Target="../slideMasters/slideMaster7.xml"/><Relationship Id="rId4" Type="http://schemas.openxmlformats.org/officeDocument/2006/relationships/image" Target="../media/image105.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1.jpeg"/><Relationship Id="rId1" Type="http://schemas.openxmlformats.org/officeDocument/2006/relationships/slideMaster" Target="../slideMasters/slideMaster7.xml"/><Relationship Id="rId4" Type="http://schemas.openxmlformats.org/officeDocument/2006/relationships/image" Target="../media/image105.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2.jpeg"/><Relationship Id="rId1" Type="http://schemas.openxmlformats.org/officeDocument/2006/relationships/slideMaster" Target="../slideMasters/slideMaster7.xml"/><Relationship Id="rId4" Type="http://schemas.openxmlformats.org/officeDocument/2006/relationships/image" Target="../media/image10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3.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0.png"/><Relationship Id="rId1" Type="http://schemas.openxmlformats.org/officeDocument/2006/relationships/slideMaster" Target="../slideMasters/slideMaster7.xml"/><Relationship Id="rId4" Type="http://schemas.openxmlformats.org/officeDocument/2006/relationships/image" Target="../media/image105.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7.jpg"/><Relationship Id="rId1" Type="http://schemas.openxmlformats.org/officeDocument/2006/relationships/slideMaster" Target="../slideMasters/slideMaster8.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7.jpg"/><Relationship Id="rId1" Type="http://schemas.openxmlformats.org/officeDocument/2006/relationships/slideMaster" Target="../slideMasters/slideMaster8.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166.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Master" Target="../slideMasters/slideMaster8.xml"/><Relationship Id="rId6" Type="http://schemas.openxmlformats.org/officeDocument/2006/relationships/image" Target="../media/image167.svg"/><Relationship Id="rId5" Type="http://schemas.openxmlformats.org/officeDocument/2006/relationships/image" Target="../media/image49.png"/><Relationship Id="rId4" Type="http://schemas.openxmlformats.org/officeDocument/2006/relationships/image" Target="../media/image73.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Master" Target="../slideMasters/slideMaster8.xml"/><Relationship Id="rId6" Type="http://schemas.openxmlformats.org/officeDocument/2006/relationships/image" Target="../media/image169.svg"/><Relationship Id="rId5" Type="http://schemas.openxmlformats.org/officeDocument/2006/relationships/image" Target="../media/image113.png"/><Relationship Id="rId4" Type="http://schemas.openxmlformats.org/officeDocument/2006/relationships/image" Target="../media/image168.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8.jpeg"/><Relationship Id="rId1" Type="http://schemas.openxmlformats.org/officeDocument/2006/relationships/slideMaster" Target="../slideMasters/slideMaster8.xml"/><Relationship Id="rId5" Type="http://schemas.openxmlformats.org/officeDocument/2006/relationships/image" Target="../media/image167.svg"/><Relationship Id="rId4" Type="http://schemas.openxmlformats.org/officeDocument/2006/relationships/image" Target="../media/image49.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9.png"/><Relationship Id="rId1" Type="http://schemas.openxmlformats.org/officeDocument/2006/relationships/slideMaster" Target="../slideMasters/slideMaster8.xml"/><Relationship Id="rId5" Type="http://schemas.openxmlformats.org/officeDocument/2006/relationships/image" Target="../media/image169.svg"/><Relationship Id="rId4" Type="http://schemas.openxmlformats.org/officeDocument/2006/relationships/image" Target="../media/image113.png"/></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5.png"/><Relationship Id="rId7" Type="http://schemas.openxmlformats.org/officeDocument/2006/relationships/image" Target="../media/image172.png"/><Relationship Id="rId2" Type="http://schemas.openxmlformats.org/officeDocument/2006/relationships/image" Target="../media/image89.png"/><Relationship Id="rId1" Type="http://schemas.openxmlformats.org/officeDocument/2006/relationships/slideMaster" Target="../slideMasters/slideMaster8.xml"/><Relationship Id="rId6" Type="http://schemas.openxmlformats.org/officeDocument/2006/relationships/image" Target="../media/image171.png"/><Relationship Id="rId5" Type="http://schemas.openxmlformats.org/officeDocument/2006/relationships/image" Target="../media/image170.png"/><Relationship Id="rId10" Type="http://schemas.openxmlformats.org/officeDocument/2006/relationships/image" Target="../media/image169.svg"/><Relationship Id="rId4" Type="http://schemas.openxmlformats.org/officeDocument/2006/relationships/slide" Target="../slides/slide2.xml"/><Relationship Id="rId9" Type="http://schemas.openxmlformats.org/officeDocument/2006/relationships/image" Target="../media/image113.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0.png"/><Relationship Id="rId1" Type="http://schemas.openxmlformats.org/officeDocument/2006/relationships/slideMaster" Target="../slideMasters/slideMaster8.xml"/><Relationship Id="rId5" Type="http://schemas.openxmlformats.org/officeDocument/2006/relationships/image" Target="../media/image167.svg"/><Relationship Id="rId4" Type="http://schemas.openxmlformats.org/officeDocument/2006/relationships/image" Target="../media/image49.png"/></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3"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5.png"/><Relationship Id="rId12"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svg"/><Relationship Id="rId11" Type="http://schemas.openxmlformats.org/officeDocument/2006/relationships/image" Target="../media/image23.png"/><Relationship Id="rId5" Type="http://schemas.openxmlformats.org/officeDocument/2006/relationships/image" Target="../media/image19.png"/><Relationship Id="rId15" Type="http://schemas.openxmlformats.org/officeDocument/2006/relationships/image" Target="../media/image25.svg"/><Relationship Id="rId4" Type="http://schemas.openxmlformats.org/officeDocument/2006/relationships/image" Target="../media/image18.svg"/><Relationship Id="rId14" Type="http://schemas.openxmlformats.org/officeDocument/2006/relationships/image" Target="../media/image24.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jpe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8.jpe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9.jpe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0.jpe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7.svg"/><Relationship Id="rId7" Type="http://schemas.openxmlformats.org/officeDocument/2006/relationships/image" Target="../media/image31.jp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 Id="rId9" Type="http://schemas.openxmlformats.org/officeDocument/2006/relationships/image" Target="../media/image32.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1.jpe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66.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2.jpe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slideMaster" Target="../slideMasters/slideMaster9.xml"/><Relationship Id="rId4" Type="http://schemas.openxmlformats.org/officeDocument/2006/relationships/image" Target="../media/image177.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3.jpe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5.jpe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6.jpe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3.jpe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5.jpe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6.jpe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97.svg"/><Relationship Id="rId2" Type="http://schemas.openxmlformats.org/officeDocument/2006/relationships/image" Target="../media/image196.png"/><Relationship Id="rId1" Type="http://schemas.openxmlformats.org/officeDocument/2006/relationships/slideMaster" Target="../slideMasters/slideMaster9.xml"/><Relationship Id="rId5" Type="http://schemas.openxmlformats.org/officeDocument/2006/relationships/image" Target="../media/image199.svg"/><Relationship Id="rId4" Type="http://schemas.openxmlformats.org/officeDocument/2006/relationships/image" Target="../media/image198.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00.jpeg"/><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01.jpeg"/><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5.jpe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6.jpeg"/><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02.jpeg"/><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03.jpeg"/><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04.jpe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05.jpeg"/><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06.jpeg"/><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07.jpe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08.jpe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3.jpe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5.jpe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6.jpe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8" Type="http://schemas.openxmlformats.org/officeDocument/2006/relationships/image" Target="../media/image217.jpeg"/><Relationship Id="rId3" Type="http://schemas.openxmlformats.org/officeDocument/2006/relationships/image" Target="../media/image212.png"/><Relationship Id="rId7" Type="http://schemas.openxmlformats.org/officeDocument/2006/relationships/image" Target="../media/image216.jpeg"/><Relationship Id="rId2" Type="http://schemas.openxmlformats.org/officeDocument/2006/relationships/image" Target="../media/image211.jpeg"/><Relationship Id="rId1" Type="http://schemas.openxmlformats.org/officeDocument/2006/relationships/slideMaster" Target="../slideMasters/slideMaster9.xml"/><Relationship Id="rId6" Type="http://schemas.openxmlformats.org/officeDocument/2006/relationships/image" Target="../media/image215.jpeg"/><Relationship Id="rId5" Type="http://schemas.openxmlformats.org/officeDocument/2006/relationships/image" Target="../media/image214.png"/><Relationship Id="rId4" Type="http://schemas.openxmlformats.org/officeDocument/2006/relationships/image" Target="../media/image213.png"/><Relationship Id="rId9" Type="http://schemas.openxmlformats.org/officeDocument/2006/relationships/image" Target="../media/image218.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19.png"/><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20.emf"/><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Master" Target="../slideMasters/slideMaster9.xml"/><Relationship Id="rId5" Type="http://schemas.openxmlformats.org/officeDocument/2006/relationships/image" Target="../media/image226.png"/><Relationship Id="rId4" Type="http://schemas.openxmlformats.org/officeDocument/2006/relationships/image" Target="../media/image225.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slide" Target="../slides/slide17.xml"/><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image" Target="../media/image2.png"/><Relationship Id="rId16" Type="http://schemas.openxmlformats.org/officeDocument/2006/relationships/image" Target="../media/image50.sv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sv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4.png"/><Relationship Id="rId3" Type="http://schemas.openxmlformats.org/officeDocument/2006/relationships/image" Target="../media/image53.png"/><Relationship Id="rId21" Type="http://schemas.openxmlformats.org/officeDocument/2006/relationships/image" Target="../media/image70.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jpeg"/><Relationship Id="rId25" Type="http://schemas.openxmlformats.org/officeDocument/2006/relationships/image" Target="../media/image73.png"/><Relationship Id="rId2" Type="http://schemas.openxmlformats.org/officeDocument/2006/relationships/image" Target="../media/image52.png"/><Relationship Id="rId16" Type="http://schemas.openxmlformats.org/officeDocument/2006/relationships/image" Target="../media/image66.jpeg"/><Relationship Id="rId20" Type="http://schemas.microsoft.com/office/2007/relationships/hdphoto" Target="../media/hdphoto1.wdp"/><Relationship Id="rId1" Type="http://schemas.openxmlformats.org/officeDocument/2006/relationships/slideMaster" Target="../slideMasters/slideMaster1.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2.png"/><Relationship Id="rId5" Type="http://schemas.openxmlformats.org/officeDocument/2006/relationships/image" Target="../media/image55.png"/><Relationship Id="rId15" Type="http://schemas.openxmlformats.org/officeDocument/2006/relationships/image" Target="../media/image65.jpeg"/><Relationship Id="rId23" Type="http://schemas.openxmlformats.org/officeDocument/2006/relationships/image" Target="../media/image71.jpeg"/><Relationship Id="rId28" Type="http://schemas.microsoft.com/office/2007/relationships/hdphoto" Target="../media/hdphoto3.wdp"/><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microsoft.com/office/2007/relationships/hdphoto" Target="../media/hdphoto2.wdp"/><Relationship Id="rId27" Type="http://schemas.openxmlformats.org/officeDocument/2006/relationships/image" Target="../media/image75.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5.png"/><Relationship Id="rId3" Type="http://schemas.openxmlformats.org/officeDocument/2006/relationships/slide" Target="../slides/slide2.xml"/><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4.wdp"/><Relationship Id="rId11" Type="http://schemas.openxmlformats.org/officeDocument/2006/relationships/image" Target="../media/image81.png"/><Relationship Id="rId5" Type="http://schemas.openxmlformats.org/officeDocument/2006/relationships/image" Target="../media/image76.png"/><Relationship Id="rId10" Type="http://schemas.openxmlformats.org/officeDocument/2006/relationships/image" Target="../media/image80.svg"/><Relationship Id="rId4" Type="http://schemas.openxmlformats.org/officeDocument/2006/relationships/image" Target="../media/image33.emf"/><Relationship Id="rId9" Type="http://schemas.openxmlformats.org/officeDocument/2006/relationships/image" Target="../media/image7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tiff"/><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8.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7.png"/><Relationship Id="rId2" Type="http://schemas.openxmlformats.org/officeDocument/2006/relationships/image" Target="../media/image88.jpe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svg"/><Relationship Id="rId18" Type="http://schemas.openxmlformats.org/officeDocument/2006/relationships/image" Target="../media/image113.png"/><Relationship Id="rId3" Type="http://schemas.microsoft.com/office/2007/relationships/hdphoto" Target="../media/hdphoto5.wdp"/><Relationship Id="rId7" Type="http://schemas.openxmlformats.org/officeDocument/2006/relationships/image" Target="../media/image102.svg"/><Relationship Id="rId12" Type="http://schemas.openxmlformats.org/officeDocument/2006/relationships/image" Target="../media/image107.png"/><Relationship Id="rId17" Type="http://schemas.openxmlformats.org/officeDocument/2006/relationships/image" Target="../media/image112.svg"/><Relationship Id="rId2" Type="http://schemas.openxmlformats.org/officeDocument/2006/relationships/image" Target="../media/image98.png"/><Relationship Id="rId16" Type="http://schemas.openxmlformats.org/officeDocument/2006/relationships/image" Target="../media/image111.png"/><Relationship Id="rId1" Type="http://schemas.openxmlformats.org/officeDocument/2006/relationships/slideMaster" Target="../slideMasters/slideMaster1.xml"/><Relationship Id="rId6" Type="http://schemas.openxmlformats.org/officeDocument/2006/relationships/image" Target="../media/image101.png"/><Relationship Id="rId11" Type="http://schemas.openxmlformats.org/officeDocument/2006/relationships/image" Target="../media/image106.svg"/><Relationship Id="rId5" Type="http://schemas.openxmlformats.org/officeDocument/2006/relationships/image" Target="../media/image100.png"/><Relationship Id="rId15" Type="http://schemas.openxmlformats.org/officeDocument/2006/relationships/image" Target="../media/image110.svg"/><Relationship Id="rId10" Type="http://schemas.openxmlformats.org/officeDocument/2006/relationships/image" Target="../media/image105.png"/><Relationship Id="rId19" Type="http://schemas.openxmlformats.org/officeDocument/2006/relationships/image" Target="../media/image114.svg"/><Relationship Id="rId4" Type="http://schemas.openxmlformats.org/officeDocument/2006/relationships/image" Target="../media/image99.png"/><Relationship Id="rId9" Type="http://schemas.openxmlformats.org/officeDocument/2006/relationships/image" Target="../media/image104.svg"/><Relationship Id="rId14" Type="http://schemas.openxmlformats.org/officeDocument/2006/relationships/image" Target="../media/image10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7.jpg"/><Relationship Id="rId1" Type="http://schemas.openxmlformats.org/officeDocument/2006/relationships/slideMaster" Target="../slideMasters/slideMaster2.xml"/><Relationship Id="rId6" Type="http://schemas.openxmlformats.org/officeDocument/2006/relationships/image" Target="../media/image42.png"/><Relationship Id="rId5" Type="http://schemas.openxmlformats.org/officeDocument/2006/relationships/image" Target="../media/image38.png"/><Relationship Id="rId4" Type="http://schemas.openxmlformats.org/officeDocument/2006/relationships/slide" Target="../slides/slide1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7.jpg"/><Relationship Id="rId1" Type="http://schemas.openxmlformats.org/officeDocument/2006/relationships/slideMaster" Target="../slideMasters/slideMaster2.xml"/><Relationship Id="rId6" Type="http://schemas.openxmlformats.org/officeDocument/2006/relationships/image" Target="../media/image42.png"/><Relationship Id="rId5" Type="http://schemas.openxmlformats.org/officeDocument/2006/relationships/image" Target="../media/image38.png"/><Relationship Id="rId4" Type="http://schemas.openxmlformats.org/officeDocument/2006/relationships/slide" Target="../slides/slide1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8.jpeg"/><Relationship Id="rId1" Type="http://schemas.openxmlformats.org/officeDocument/2006/relationships/slideMaster" Target="../slideMasters/slideMaster2.xml"/><Relationship Id="rId5" Type="http://schemas.openxmlformats.org/officeDocument/2006/relationships/image" Target="../media/image102.svg"/><Relationship Id="rId4" Type="http://schemas.openxmlformats.org/officeDocument/2006/relationships/image" Target="../media/image10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9.jpeg"/><Relationship Id="rId1" Type="http://schemas.openxmlformats.org/officeDocument/2006/relationships/slideMaster" Target="../slideMasters/slideMaster2.xml"/><Relationship Id="rId4" Type="http://schemas.openxmlformats.org/officeDocument/2006/relationships/image" Target="../media/image4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1.jpeg"/><Relationship Id="rId1" Type="http://schemas.openxmlformats.org/officeDocument/2006/relationships/slideMaster" Target="../slideMasters/slideMaster2.xml"/><Relationship Id="rId5" Type="http://schemas.openxmlformats.org/officeDocument/2006/relationships/image" Target="../media/image102.svg"/><Relationship Id="rId4" Type="http://schemas.openxmlformats.org/officeDocument/2006/relationships/image" Target="../media/image10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8.jpeg"/><Relationship Id="rId1" Type="http://schemas.openxmlformats.org/officeDocument/2006/relationships/slideMaster" Target="../slideMasters/slideMaster2.xml"/><Relationship Id="rId4" Type="http://schemas.openxmlformats.org/officeDocument/2006/relationships/image" Target="../media/image42.png"/></Relationships>
</file>

<file path=ppt/slideLayouts/_rels/slideLayout6.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9.png"/><Relationship Id="rId1" Type="http://schemas.openxmlformats.org/officeDocument/2006/relationships/slideMaster" Target="../slideMasters/slideMaster2.xml"/><Relationship Id="rId5" Type="http://schemas.openxmlformats.org/officeDocument/2006/relationships/image" Target="../media/image102.svg"/><Relationship Id="rId4" Type="http://schemas.openxmlformats.org/officeDocument/2006/relationships/image" Target="../media/image10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0.png"/><Relationship Id="rId1" Type="http://schemas.openxmlformats.org/officeDocument/2006/relationships/slideMaster" Target="../slideMasters/slideMaster2.xml"/><Relationship Id="rId4" Type="http://schemas.openxmlformats.org/officeDocument/2006/relationships/image" Target="../media/image4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3.jpg"/><Relationship Id="rId1" Type="http://schemas.openxmlformats.org/officeDocument/2006/relationships/slideMaster" Target="../slideMasters/slideMaster3.xml"/><Relationship Id="rId6" Type="http://schemas.openxmlformats.org/officeDocument/2006/relationships/image" Target="../media/image124.png"/><Relationship Id="rId5" Type="http://schemas.openxmlformats.org/officeDocument/2006/relationships/image" Target="../media/image38.png"/><Relationship Id="rId4" Type="http://schemas.openxmlformats.org/officeDocument/2006/relationships/slide" Target="../slides/slide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5.jpeg"/><Relationship Id="rId1" Type="http://schemas.openxmlformats.org/officeDocument/2006/relationships/slideMaster" Target="../slideMasters/slideMaster3.xml"/><Relationship Id="rId4" Type="http://schemas.openxmlformats.org/officeDocument/2006/relationships/image" Target="../media/image12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6.jpeg"/><Relationship Id="rId1" Type="http://schemas.openxmlformats.org/officeDocument/2006/relationships/slideMaster" Target="../slideMasters/slideMaster3.xml"/><Relationship Id="rId4" Type="http://schemas.openxmlformats.org/officeDocument/2006/relationships/image" Target="../media/image124.png"/></Relationships>
</file>

<file path=ppt/slideLayouts/_rels/slideLayout7.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12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7.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7.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0.png"/><Relationship Id="rId1" Type="http://schemas.openxmlformats.org/officeDocument/2006/relationships/slideMaster" Target="../slideMasters/slideMaster3.xml"/><Relationship Id="rId4" Type="http://schemas.openxmlformats.org/officeDocument/2006/relationships/image" Target="../media/image12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1.jpeg"/><Relationship Id="rId1" Type="http://schemas.openxmlformats.org/officeDocument/2006/relationships/slideMaster" Target="../slideMasters/slideMaster4.xml"/><Relationship Id="rId6" Type="http://schemas.openxmlformats.org/officeDocument/2006/relationships/image" Target="../media/image130.png"/><Relationship Id="rId5" Type="http://schemas.openxmlformats.org/officeDocument/2006/relationships/image" Target="../media/image38.png"/><Relationship Id="rId4" Type="http://schemas.openxmlformats.org/officeDocument/2006/relationships/slide" Target="../slides/slide1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30.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2.png"/><Relationship Id="rId1" Type="http://schemas.openxmlformats.org/officeDocument/2006/relationships/slideMaster" Target="../slideMasters/slideMaster4.xml"/><Relationship Id="rId4" Type="http://schemas.openxmlformats.org/officeDocument/2006/relationships/image" Target="../media/image4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3.png"/><Relationship Id="rId1" Type="http://schemas.openxmlformats.org/officeDocument/2006/relationships/slideMaster" Target="../slideMasters/slideMaster4.xml"/><Relationship Id="rId4" Type="http://schemas.openxmlformats.org/officeDocument/2006/relationships/image" Target="../media/image13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4.jpeg"/><Relationship Id="rId1" Type="http://schemas.openxmlformats.org/officeDocument/2006/relationships/slideMaster" Target="../slideMasters/slideMaster4.xml"/><Relationship Id="rId4" Type="http://schemas.openxmlformats.org/officeDocument/2006/relationships/image" Target="../media/image130.png"/></Relationships>
</file>

<file path=ppt/slideLayouts/_rels/slideLayout8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5.png"/><Relationship Id="rId1" Type="http://schemas.openxmlformats.org/officeDocument/2006/relationships/slideMaster" Target="../slideMasters/slideMaster4.xml"/><Relationship Id="rId5" Type="http://schemas.openxmlformats.org/officeDocument/2006/relationships/image" Target="../media/image130.png"/><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6.png"/><Relationship Id="rId1" Type="http://schemas.openxmlformats.org/officeDocument/2006/relationships/slideMaster" Target="../slideMasters/slideMaster4.xml"/><Relationship Id="rId4" Type="http://schemas.openxmlformats.org/officeDocument/2006/relationships/image" Target="../media/image4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3.png"/><Relationship Id="rId1" Type="http://schemas.openxmlformats.org/officeDocument/2006/relationships/slideMaster" Target="../slideMasters/slideMaster4.xml"/><Relationship Id="rId4" Type="http://schemas.openxmlformats.org/officeDocument/2006/relationships/image" Target="../media/image4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7.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8.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0.png"/><Relationship Id="rId1" Type="http://schemas.openxmlformats.org/officeDocument/2006/relationships/slideMaster" Target="../slideMasters/slideMaster4.xml"/><Relationship Id="rId4" Type="http://schemas.openxmlformats.org/officeDocument/2006/relationships/image" Target="../media/image44.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2.jpeg"/><Relationship Id="rId1" Type="http://schemas.openxmlformats.org/officeDocument/2006/relationships/slideMaster" Target="../slideMasters/slideMaster5.xml"/><Relationship Id="rId6" Type="http://schemas.openxmlformats.org/officeDocument/2006/relationships/image" Target="../media/image41.png"/><Relationship Id="rId5" Type="http://schemas.openxmlformats.org/officeDocument/2006/relationships/slide" Target="../slides/slide2.xml"/><Relationship Id="rId4" Type="http://schemas.openxmlformats.org/officeDocument/2006/relationships/image" Target="../media/image14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2.jpeg"/><Relationship Id="rId1" Type="http://schemas.openxmlformats.org/officeDocument/2006/relationships/slideMaster" Target="../slideMasters/slideMaster5.xml"/><Relationship Id="rId5" Type="http://schemas.openxmlformats.org/officeDocument/2006/relationships/image" Target="../media/image41.png"/><Relationship Id="rId4" Type="http://schemas.openxmlformats.org/officeDocument/2006/relationships/image" Target="../media/image14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9.jpeg"/><Relationship Id="rId1" Type="http://schemas.openxmlformats.org/officeDocument/2006/relationships/slideMaster" Target="../slideMasters/slideMaster5.xml"/><Relationship Id="rId5" Type="http://schemas.microsoft.com/office/2007/relationships/hdphoto" Target="../media/hdphoto7.wdp"/><Relationship Id="rId4" Type="http://schemas.openxmlformats.org/officeDocument/2006/relationships/image" Target="../media/image14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5.jpeg"/><Relationship Id="rId1" Type="http://schemas.openxmlformats.org/officeDocument/2006/relationships/slideMaster" Target="../slideMasters/slideMaster5.xml"/><Relationship Id="rId5" Type="http://schemas.microsoft.com/office/2007/relationships/hdphoto" Target="../media/hdphoto7.wdp"/><Relationship Id="rId4" Type="http://schemas.openxmlformats.org/officeDocument/2006/relationships/image" Target="../media/image14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0.png"/><Relationship Id="rId1" Type="http://schemas.openxmlformats.org/officeDocument/2006/relationships/slideMaster" Target="../slideMasters/slideMaster5.xml"/><Relationship Id="rId5" Type="http://schemas.microsoft.com/office/2007/relationships/hdphoto" Target="../media/hdphoto7.wdp"/><Relationship Id="rId4" Type="http://schemas.openxmlformats.org/officeDocument/2006/relationships/image" Target="../media/image14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Front page">
    <p:spTree>
      <p:nvGrpSpPr>
        <p:cNvPr id="1" name=""/>
        <p:cNvGrpSpPr/>
        <p:nvPr/>
      </p:nvGrpSpPr>
      <p:grpSpPr>
        <a:xfrm>
          <a:off x="0" y="0"/>
          <a:ext cx="0" cy="0"/>
          <a:chOff x="0" y="0"/>
          <a:chExt cx="0" cy="0"/>
        </a:xfrm>
      </p:grpSpPr>
      <p:pic>
        <p:nvPicPr>
          <p:cNvPr id="5" name="Background Image" descr="A picture containing text&#10;&#10;Description automatically generated">
            <a:extLst>
              <a:ext uri="{FF2B5EF4-FFF2-40B4-BE49-F238E27FC236}">
                <a16:creationId xmlns:a16="http://schemas.microsoft.com/office/drawing/2014/main" id="{8954D892-77B3-DA32-52A5-DDCEA2D9DA23}"/>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b="13202"/>
          <a:stretch/>
        </p:blipFill>
        <p:spPr>
          <a:xfrm>
            <a:off x="0" y="1"/>
            <a:ext cx="12192000" cy="6858000"/>
          </a:xfrm>
          <a:prstGeom prst="rect">
            <a:avLst/>
          </a:prstGeom>
        </p:spPr>
      </p:pic>
      <p:sp>
        <p:nvSpPr>
          <p:cNvPr id="8" name="Filter">
            <a:extLst>
              <a:ext uri="{FF2B5EF4-FFF2-40B4-BE49-F238E27FC236}">
                <a16:creationId xmlns:a16="http://schemas.microsoft.com/office/drawing/2014/main" id="{B371C920-5E0B-F356-5F9A-3E480FA67FC5}"/>
              </a:ext>
            </a:extLst>
          </p:cNvPr>
          <p:cNvSpPr>
            <a:spLocks noGrp="1" noRot="1" noMove="1" noResize="1" noEditPoints="1" noAdjustHandles="1" noChangeArrowheads="1" noChangeShapeType="1"/>
          </p:cNvSpPr>
          <p:nvPr userDrawn="1"/>
        </p:nvSpPr>
        <p:spPr>
          <a:xfrm>
            <a:off x="0" y="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3" name="GOMG logo">
            <a:extLst>
              <a:ext uri="{FF2B5EF4-FFF2-40B4-BE49-F238E27FC236}">
                <a16:creationId xmlns:a16="http://schemas.microsoft.com/office/drawing/2014/main" id="{E53D9EDF-C1BF-4225-01F0-CFE66DCBB99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9" name="Text Placeholder 1">
            <a:extLst>
              <a:ext uri="{FF2B5EF4-FFF2-40B4-BE49-F238E27FC236}">
                <a16:creationId xmlns:a16="http://schemas.microsoft.com/office/drawing/2014/main" id="{97ED630A-AB70-3A31-49B2-409EB63C6EF4}"/>
              </a:ext>
            </a:extLst>
          </p:cNvPr>
          <p:cNvSpPr>
            <a:spLocks noGrp="1"/>
          </p:cNvSpPr>
          <p:nvPr>
            <p:ph type="body" sz="quarter" idx="12"/>
          </p:nvPr>
        </p:nvSpPr>
        <p:spPr>
          <a:xfrm>
            <a:off x="468000" y="2128837"/>
            <a:ext cx="8494497" cy="1300163"/>
          </a:xfrm>
        </p:spPr>
        <p:txBody>
          <a:bodyPr/>
          <a:lstStyle>
            <a:lvl1pPr marL="0" indent="0">
              <a:buNone/>
              <a:defRPr sz="2000">
                <a:solidFill>
                  <a:schemeClr val="bg1"/>
                </a:solidFill>
              </a:defRPr>
            </a:lvl1pPr>
            <a:lvl2pPr marL="360363" indent="-352425">
              <a:tabLst/>
              <a:defRPr sz="2000">
                <a:solidFill>
                  <a:schemeClr val="bg1"/>
                </a:solidFill>
              </a:defRPr>
            </a:lvl2pPr>
            <a:lvl3pPr marL="712788" indent="-352425">
              <a:tabLst/>
              <a:defRPr sz="1800">
                <a:solidFill>
                  <a:schemeClr val="bg1"/>
                </a:solidFill>
              </a:defRPr>
            </a:lvl3pPr>
            <a:lvl4pPr marL="1073150" indent="-360363">
              <a:tabLst/>
              <a:defRPr sz="1600">
                <a:solidFill>
                  <a:schemeClr val="bg1"/>
                </a:solidFill>
              </a:defRPr>
            </a:lvl4pPr>
            <a:lvl5pPr marL="1425575" indent="-352425">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le Placeholder ">
            <a:extLst>
              <a:ext uri="{FF2B5EF4-FFF2-40B4-BE49-F238E27FC236}">
                <a16:creationId xmlns:a16="http://schemas.microsoft.com/office/drawing/2014/main" id="{2F4F3F0D-0D4E-4861-7038-D074D98CC8F7}"/>
              </a:ext>
            </a:extLst>
          </p:cNvPr>
          <p:cNvSpPr>
            <a:spLocks noGrp="1"/>
          </p:cNvSpPr>
          <p:nvPr>
            <p:ph type="title" hasCustomPrompt="1"/>
          </p:nvPr>
        </p:nvSpPr>
        <p:spPr>
          <a:xfrm>
            <a:off x="468000" y="1260000"/>
            <a:ext cx="8494497"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spTree>
    <p:extLst>
      <p:ext uri="{BB962C8B-B14F-4D97-AF65-F5344CB8AC3E}">
        <p14:creationId xmlns:p14="http://schemas.microsoft.com/office/powerpoint/2010/main" val="4109956874"/>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Agenda">
    <p:spTree>
      <p:nvGrpSpPr>
        <p:cNvPr id="1" name=""/>
        <p:cNvGrpSpPr/>
        <p:nvPr/>
      </p:nvGrpSpPr>
      <p:grpSpPr>
        <a:xfrm>
          <a:off x="0" y="0"/>
          <a:ext cx="0" cy="0"/>
          <a:chOff x="0" y="0"/>
          <a:chExt cx="0" cy="0"/>
        </a:xfrm>
      </p:grpSpPr>
      <p:pic>
        <p:nvPicPr>
          <p:cNvPr id="17" name="Background Image" descr="A picture containing weapon&#10;&#10;Description automatically generated">
            <a:extLst>
              <a:ext uri="{FF2B5EF4-FFF2-40B4-BE49-F238E27FC236}">
                <a16:creationId xmlns:a16="http://schemas.microsoft.com/office/drawing/2014/main" id="{D8AAA80E-0D6A-62B7-3723-6E09C392FCE1}"/>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val="0"/>
              </a:ext>
            </a:extLst>
          </a:blip>
          <a:srcRect l="6985"/>
          <a:stretch/>
        </p:blipFill>
        <p:spPr>
          <a:xfrm>
            <a:off x="0" y="0"/>
            <a:ext cx="4251571" cy="6858000"/>
          </a:xfrm>
          <a:prstGeom prst="rect">
            <a:avLst/>
          </a:prstGeom>
        </p:spPr>
      </p:pic>
      <p:sp>
        <p:nvSpPr>
          <p:cNvPr id="20" name="Filter">
            <a:extLst>
              <a:ext uri="{FF2B5EF4-FFF2-40B4-BE49-F238E27FC236}">
                <a16:creationId xmlns:a16="http://schemas.microsoft.com/office/drawing/2014/main" id="{3E8C079D-02FC-0961-E651-2A63EFA412D7}"/>
              </a:ext>
            </a:extLst>
          </p:cNvPr>
          <p:cNvSpPr>
            <a:spLocks noGrp="1" noRot="1" noMove="1" noResize="1" noEditPoints="1" noAdjustHandles="1" noChangeArrowheads="1" noChangeShapeType="1"/>
          </p:cNvSpPr>
          <p:nvPr userDrawn="1"/>
        </p:nvSpPr>
        <p:spPr>
          <a:xfrm rot="5400000">
            <a:off x="-1292223"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Content Placeholder ">
            <a:extLst>
              <a:ext uri="{FF2B5EF4-FFF2-40B4-BE49-F238E27FC236}">
                <a16:creationId xmlns:a16="http://schemas.microsoft.com/office/drawing/2014/main" id="{CC7EC9EF-6E65-F5A4-227D-E057018DB7CA}"/>
              </a:ext>
            </a:extLst>
          </p:cNvPr>
          <p:cNvSpPr>
            <a:spLocks noGrp="1"/>
          </p:cNvSpPr>
          <p:nvPr>
            <p:ph sz="quarter" idx="15"/>
          </p:nvPr>
        </p:nvSpPr>
        <p:spPr>
          <a:xfrm>
            <a:off x="5240338" y="1628775"/>
            <a:ext cx="6507162" cy="4582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quot;Agenda&quot;">
            <a:extLst>
              <a:ext uri="{FF2B5EF4-FFF2-40B4-BE49-F238E27FC236}">
                <a16:creationId xmlns:a16="http://schemas.microsoft.com/office/drawing/2014/main" id="{C4566045-14B7-033B-65C8-7C120EECDC12}"/>
              </a:ext>
            </a:extLst>
          </p:cNvPr>
          <p:cNvSpPr txBox="1"/>
          <p:nvPr userDrawn="1"/>
        </p:nvSpPr>
        <p:spPr>
          <a:xfrm>
            <a:off x="5268412" y="466725"/>
            <a:ext cx="6480000" cy="646331"/>
          </a:xfrm>
          <a:prstGeom prst="rect">
            <a:avLst/>
          </a:prstGeom>
          <a:noFill/>
        </p:spPr>
        <p:txBody>
          <a:bodyPr wrap="square" lIns="0" rtlCol="0">
            <a:spAutoFit/>
          </a:bodyPr>
          <a:lstStyle/>
          <a:p>
            <a:r>
              <a:rPr lang="en-GB" sz="3600">
                <a:solidFill>
                  <a:schemeClr val="accent1"/>
                </a:solidFill>
              </a:rPr>
              <a:t>Agenda</a:t>
            </a:r>
          </a:p>
        </p:txBody>
      </p:sp>
    </p:spTree>
    <p:extLst>
      <p:ext uri="{BB962C8B-B14F-4D97-AF65-F5344CB8AC3E}">
        <p14:creationId xmlns:p14="http://schemas.microsoft.com/office/powerpoint/2010/main" val="2850804893"/>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TLAS Title Page">
    <p:bg>
      <p:bgPr>
        <a:solidFill>
          <a:schemeClr val="accent1"/>
        </a:solidFill>
        <a:effectLst/>
      </p:bgPr>
    </p:bg>
    <p:spTree>
      <p:nvGrpSpPr>
        <p:cNvPr id="1" name=""/>
        <p:cNvGrpSpPr/>
        <p:nvPr/>
      </p:nvGrpSpPr>
      <p:grpSpPr>
        <a:xfrm>
          <a:off x="0" y="0"/>
          <a:ext cx="0" cy="0"/>
          <a:chOff x="0" y="0"/>
          <a:chExt cx="0" cy="0"/>
        </a:xfrm>
      </p:grpSpPr>
      <p:pic>
        <p:nvPicPr>
          <p:cNvPr id="3" name="Billede 2" descr="Et billede, der indeholder vand, hav, udendørs, bølge&#10;&#10;Automatisk genereret beskrivelse">
            <a:extLst>
              <a:ext uri="{FF2B5EF4-FFF2-40B4-BE49-F238E27FC236}">
                <a16:creationId xmlns:a16="http://schemas.microsoft.com/office/drawing/2014/main" id="{AE3B7D23-1BB8-F48F-1A24-02EBC6B004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667001" y="-2667597"/>
            <a:ext cx="6857999" cy="12193200"/>
          </a:xfrm>
          <a:prstGeom prst="rect">
            <a:avLst/>
          </a:prstGeom>
        </p:spPr>
      </p:pic>
      <p:sp>
        <p:nvSpPr>
          <p:cNvPr id="12" name="Title Placeholder 1">
            <a:extLst>
              <a:ext uri="{FF2B5EF4-FFF2-40B4-BE49-F238E27FC236}">
                <a16:creationId xmlns:a16="http://schemas.microsoft.com/office/drawing/2014/main" id="{6F10BDEC-CFAA-E633-9F05-4DE412229FF7}"/>
              </a:ext>
            </a:extLst>
          </p:cNvPr>
          <p:cNvSpPr>
            <a:spLocks noGrp="1"/>
          </p:cNvSpPr>
          <p:nvPr>
            <p:ph type="title" hasCustomPrompt="1"/>
          </p:nvPr>
        </p:nvSpPr>
        <p:spPr>
          <a:xfrm>
            <a:off x="476977" y="4131717"/>
            <a:ext cx="8427312"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pic>
        <p:nvPicPr>
          <p:cNvPr id="7" name="GOMG logo">
            <a:extLst>
              <a:ext uri="{FF2B5EF4-FFF2-40B4-BE49-F238E27FC236}">
                <a16:creationId xmlns:a16="http://schemas.microsoft.com/office/drawing/2014/main" id="{C9A85B8A-35EF-FB35-BE5F-EDF5E8660A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4" name="Ligebenet trekant 3">
            <a:hlinkClick r:id="rId4" action="ppaction://hlinksldjump"/>
            <a:extLst>
              <a:ext uri="{FF2B5EF4-FFF2-40B4-BE49-F238E27FC236}">
                <a16:creationId xmlns:a16="http://schemas.microsoft.com/office/drawing/2014/main" id="{D422D693-A069-CD53-42F9-3A48C30B9269}"/>
              </a:ext>
            </a:extLst>
          </p:cNvPr>
          <p:cNvSpPr/>
          <p:nvPr userDrawn="1"/>
        </p:nvSpPr>
        <p:spPr>
          <a:xfrm rot="10800000">
            <a:off x="5988048" y="6476108"/>
            <a:ext cx="215901" cy="124717"/>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5" descr="Icon&#10;&#10;Description automatically generated">
            <a:extLst>
              <a:ext uri="{FF2B5EF4-FFF2-40B4-BE49-F238E27FC236}">
                <a16:creationId xmlns:a16="http://schemas.microsoft.com/office/drawing/2014/main" id="{1956F20C-05ED-EB48-6594-DA71FDDB6F61}"/>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26934" t="23995" r="34275" b="26634"/>
          <a:stretch/>
        </p:blipFill>
        <p:spPr>
          <a:xfrm>
            <a:off x="426516" y="252799"/>
            <a:ext cx="282856" cy="360000"/>
          </a:xfrm>
          <a:prstGeom prst="rect">
            <a:avLst/>
          </a:prstGeom>
        </p:spPr>
      </p:pic>
      <p:sp>
        <p:nvSpPr>
          <p:cNvPr id="8" name="TextBox 15">
            <a:extLst>
              <a:ext uri="{FF2B5EF4-FFF2-40B4-BE49-F238E27FC236}">
                <a16:creationId xmlns:a16="http://schemas.microsoft.com/office/drawing/2014/main" id="{74ABB448-A326-5B45-0F9C-9E214B0B0A72}"/>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a:solidFill>
                  <a:schemeClr val="bg1"/>
                </a:solidFill>
              </a:rPr>
              <a:t>Water &amp; Waste Management</a:t>
            </a:r>
          </a:p>
        </p:txBody>
      </p:sp>
      <p:sp>
        <p:nvSpPr>
          <p:cNvPr id="6" name="Text Placeholder 5">
            <a:extLst>
              <a:ext uri="{FF2B5EF4-FFF2-40B4-BE49-F238E27FC236}">
                <a16:creationId xmlns:a16="http://schemas.microsoft.com/office/drawing/2014/main" id="{78053581-06ED-A72F-3D4A-4BA4C65A5CA1}"/>
              </a:ext>
            </a:extLst>
          </p:cNvPr>
          <p:cNvSpPr>
            <a:spLocks noGrp="1"/>
          </p:cNvSpPr>
          <p:nvPr>
            <p:ph type="body" sz="quarter" idx="11"/>
          </p:nvPr>
        </p:nvSpPr>
        <p:spPr>
          <a:xfrm>
            <a:off x="478271" y="4890841"/>
            <a:ext cx="5735949" cy="1773609"/>
          </a:xfrm>
        </p:spPr>
        <p:txBody>
          <a:bodyPr/>
          <a:lstStyle>
            <a:lvl1pPr marL="0" indent="0">
              <a:buFontTx/>
              <a:buNone/>
              <a:defRPr>
                <a:solidFill>
                  <a:schemeClr val="bg1"/>
                </a:solidFill>
              </a:defRPr>
            </a:lvl1pPr>
            <a:lvl2pPr marL="355600" indent="0">
              <a:buFontTx/>
              <a:buNone/>
              <a:defRPr>
                <a:solidFill>
                  <a:schemeClr val="bg1"/>
                </a:solidFill>
              </a:defRPr>
            </a:lvl2pPr>
            <a:lvl3pPr marL="719138" indent="0">
              <a:buFontTx/>
              <a:buNone/>
              <a:defRPr>
                <a:solidFill>
                  <a:schemeClr val="bg1"/>
                </a:solidFill>
              </a:defRPr>
            </a:lvl3pPr>
            <a:lvl4pPr marL="1074738" indent="0">
              <a:buFontTx/>
              <a:buNone/>
              <a:defRPr>
                <a:solidFill>
                  <a:schemeClr val="bg1"/>
                </a:solidFill>
              </a:defRPr>
            </a:lvl4pPr>
            <a:lvl5pPr marL="1347787" indent="0">
              <a:buFontTx/>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3" name="Picture 12">
            <a:extLst>
              <a:ext uri="{FF2B5EF4-FFF2-40B4-BE49-F238E27FC236}">
                <a16:creationId xmlns:a16="http://schemas.microsoft.com/office/drawing/2014/main" id="{A5B88092-F184-7113-C67B-AD6C53D80091}"/>
              </a:ext>
            </a:extLst>
          </p:cNvPr>
          <p:cNvPicPr>
            <a:picLocks noChangeAspect="1"/>
          </p:cNvPicPr>
          <p:nvPr userDrawn="1"/>
        </p:nvPicPr>
        <p:blipFill>
          <a:blip r:embed="rId6"/>
          <a:stretch>
            <a:fillRect/>
          </a:stretch>
        </p:blipFill>
        <p:spPr>
          <a:xfrm>
            <a:off x="11031890" y="372637"/>
            <a:ext cx="715610" cy="180000"/>
          </a:xfrm>
          <a:prstGeom prst="rect">
            <a:avLst/>
          </a:prstGeom>
        </p:spPr>
      </p:pic>
    </p:spTree>
    <p:extLst>
      <p:ext uri="{BB962C8B-B14F-4D97-AF65-F5344CB8AC3E}">
        <p14:creationId xmlns:p14="http://schemas.microsoft.com/office/powerpoint/2010/main" val="333002820"/>
      </p:ext>
    </p:extLst>
  </p:cSld>
  <p:clrMapOvr>
    <a:masterClrMapping/>
  </p:clrMapOvr>
  <p:transition>
    <p:fade/>
  </p:transition>
  <p:extLst>
    <p:ext uri="{DCECCB84-F9BA-43D5-87BE-67443E8EF086}">
      <p15:sldGuideLst xmlns:p15="http://schemas.microsoft.com/office/powerpoint/2012/main">
        <p15:guide id="2" orient="horz" pos="21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ATLAS Title Page">
    <p:bg>
      <p:bgPr>
        <a:solidFill>
          <a:schemeClr val="accent1"/>
        </a:solidFill>
        <a:effectLst/>
      </p:bgPr>
    </p:bg>
    <p:spTree>
      <p:nvGrpSpPr>
        <p:cNvPr id="1" name=""/>
        <p:cNvGrpSpPr/>
        <p:nvPr/>
      </p:nvGrpSpPr>
      <p:grpSpPr>
        <a:xfrm>
          <a:off x="0" y="0"/>
          <a:ext cx="0" cy="0"/>
          <a:chOff x="0" y="0"/>
          <a:chExt cx="0" cy="0"/>
        </a:xfrm>
      </p:grpSpPr>
      <p:pic>
        <p:nvPicPr>
          <p:cNvPr id="3" name="Billede 2" descr="Et billede, der indeholder vand, hav, udendørs, bølge&#10;&#10;Automatisk genereret beskrivelse">
            <a:extLst>
              <a:ext uri="{FF2B5EF4-FFF2-40B4-BE49-F238E27FC236}">
                <a16:creationId xmlns:a16="http://schemas.microsoft.com/office/drawing/2014/main" id="{AE3B7D23-1BB8-F48F-1A24-02EBC6B004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667001" y="-2667597"/>
            <a:ext cx="6857999" cy="12193200"/>
          </a:xfrm>
          <a:prstGeom prst="rect">
            <a:avLst/>
          </a:prstGeom>
        </p:spPr>
      </p:pic>
      <p:pic>
        <p:nvPicPr>
          <p:cNvPr id="7" name="GOMG logo">
            <a:extLst>
              <a:ext uri="{FF2B5EF4-FFF2-40B4-BE49-F238E27FC236}">
                <a16:creationId xmlns:a16="http://schemas.microsoft.com/office/drawing/2014/main" id="{C9A85B8A-35EF-FB35-BE5F-EDF5E8660A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4" name="Ligebenet trekant 3">
            <a:hlinkClick r:id="rId4" action="ppaction://hlinksldjump"/>
            <a:extLst>
              <a:ext uri="{FF2B5EF4-FFF2-40B4-BE49-F238E27FC236}">
                <a16:creationId xmlns:a16="http://schemas.microsoft.com/office/drawing/2014/main" id="{D422D693-A069-CD53-42F9-3A48C30B9269}"/>
              </a:ext>
            </a:extLst>
          </p:cNvPr>
          <p:cNvSpPr/>
          <p:nvPr userDrawn="1"/>
        </p:nvSpPr>
        <p:spPr>
          <a:xfrm rot="10800000">
            <a:off x="5988048" y="6476108"/>
            <a:ext cx="215901" cy="124717"/>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5" descr="Icon&#10;&#10;Description automatically generated">
            <a:extLst>
              <a:ext uri="{FF2B5EF4-FFF2-40B4-BE49-F238E27FC236}">
                <a16:creationId xmlns:a16="http://schemas.microsoft.com/office/drawing/2014/main" id="{1956F20C-05ED-EB48-6594-DA71FDDB6F61}"/>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26934" t="23995" r="34275" b="26634"/>
          <a:stretch/>
        </p:blipFill>
        <p:spPr>
          <a:xfrm>
            <a:off x="426516" y="252799"/>
            <a:ext cx="282856" cy="360000"/>
          </a:xfrm>
          <a:prstGeom prst="rect">
            <a:avLst/>
          </a:prstGeom>
        </p:spPr>
      </p:pic>
      <p:sp>
        <p:nvSpPr>
          <p:cNvPr id="8" name="TextBox 15">
            <a:extLst>
              <a:ext uri="{FF2B5EF4-FFF2-40B4-BE49-F238E27FC236}">
                <a16:creationId xmlns:a16="http://schemas.microsoft.com/office/drawing/2014/main" id="{74ABB448-A326-5B45-0F9C-9E214B0B0A72}"/>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a:solidFill>
                  <a:schemeClr val="bg1"/>
                </a:solidFill>
              </a:rPr>
              <a:t>Water &amp; Waste Management</a:t>
            </a:r>
          </a:p>
        </p:txBody>
      </p:sp>
      <p:pic>
        <p:nvPicPr>
          <p:cNvPr id="13" name="Picture 12">
            <a:extLst>
              <a:ext uri="{FF2B5EF4-FFF2-40B4-BE49-F238E27FC236}">
                <a16:creationId xmlns:a16="http://schemas.microsoft.com/office/drawing/2014/main" id="{A5B88092-F184-7113-C67B-AD6C53D80091}"/>
              </a:ext>
            </a:extLst>
          </p:cNvPr>
          <p:cNvPicPr>
            <a:picLocks noChangeAspect="1"/>
          </p:cNvPicPr>
          <p:nvPr userDrawn="1"/>
        </p:nvPicPr>
        <p:blipFill>
          <a:blip r:embed="rId6"/>
          <a:stretch>
            <a:fillRect/>
          </a:stretch>
        </p:blipFill>
        <p:spPr>
          <a:xfrm>
            <a:off x="11031890" y="372637"/>
            <a:ext cx="715610" cy="180000"/>
          </a:xfrm>
          <a:prstGeom prst="rect">
            <a:avLst/>
          </a:prstGeom>
        </p:spPr>
      </p:pic>
      <p:sp>
        <p:nvSpPr>
          <p:cNvPr id="5" name="Title Placeholder 1">
            <a:extLst>
              <a:ext uri="{FF2B5EF4-FFF2-40B4-BE49-F238E27FC236}">
                <a16:creationId xmlns:a16="http://schemas.microsoft.com/office/drawing/2014/main" id="{A8BCEB5F-40AB-9683-B57E-8DAF256728BD}"/>
              </a:ext>
            </a:extLst>
          </p:cNvPr>
          <p:cNvSpPr txBox="1">
            <a:spLocks/>
          </p:cNvSpPr>
          <p:nvPr userDrawn="1"/>
        </p:nvSpPr>
        <p:spPr>
          <a:xfrm>
            <a:off x="476976" y="3921405"/>
            <a:ext cx="10843296"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4800" kern="1200">
                <a:solidFill>
                  <a:schemeClr val="bg1"/>
                </a:solidFill>
                <a:latin typeface="+mn-lt"/>
                <a:ea typeface="+mj-ea"/>
                <a:cs typeface="+mj-cs"/>
              </a:defRPr>
            </a:lvl1pPr>
          </a:lstStyle>
          <a:p>
            <a:pPr>
              <a:lnSpc>
                <a:spcPct val="70000"/>
              </a:lnSpc>
            </a:pPr>
            <a:r>
              <a:rPr lang="en-US" dirty="0"/>
              <a:t>Environmental friendly </a:t>
            </a:r>
          </a:p>
          <a:p>
            <a:pPr>
              <a:lnSpc>
                <a:spcPct val="70000"/>
              </a:lnSpc>
            </a:pPr>
            <a:r>
              <a:rPr lang="en-US" dirty="0"/>
              <a:t>marine incinerator</a:t>
            </a:r>
            <a:endParaRPr lang="en-GB" dirty="0"/>
          </a:p>
        </p:txBody>
      </p:sp>
      <p:sp>
        <p:nvSpPr>
          <p:cNvPr id="14" name="TextBox 13">
            <a:extLst>
              <a:ext uri="{FF2B5EF4-FFF2-40B4-BE49-F238E27FC236}">
                <a16:creationId xmlns:a16="http://schemas.microsoft.com/office/drawing/2014/main" id="{438D7D4B-8F5A-BCAF-A25B-A9C428F3DEA9}"/>
              </a:ext>
            </a:extLst>
          </p:cNvPr>
          <p:cNvSpPr txBox="1"/>
          <p:nvPr userDrawn="1"/>
        </p:nvSpPr>
        <p:spPr>
          <a:xfrm>
            <a:off x="401712" y="4867315"/>
            <a:ext cx="5694288" cy="1477328"/>
          </a:xfrm>
          <a:prstGeom prst="rect">
            <a:avLst/>
          </a:prstGeom>
          <a:noFill/>
        </p:spPr>
        <p:txBody>
          <a:bodyPr wrap="square">
            <a:spAutoFit/>
          </a:bodyPr>
          <a:lstStyle/>
          <a:p>
            <a:pPr lvl="0">
              <a:lnSpc>
                <a:spcPct val="90000"/>
              </a:lnSpc>
            </a:pPr>
            <a:r>
              <a:rPr lang="en-GB" sz="2000" dirty="0">
                <a:solidFill>
                  <a:schemeClr val="bg1"/>
                </a:solidFill>
              </a:rPr>
              <a:t>Easier to operate, cheaper to run, cleaner burning. Removing the logistical hassle of discharging it to shore, while at the same time preventing pollution of the sea and reducing emissions from the burning process</a:t>
            </a:r>
          </a:p>
        </p:txBody>
      </p:sp>
    </p:spTree>
    <p:extLst>
      <p:ext uri="{BB962C8B-B14F-4D97-AF65-F5344CB8AC3E}">
        <p14:creationId xmlns:p14="http://schemas.microsoft.com/office/powerpoint/2010/main" val="4175450565"/>
      </p:ext>
    </p:extLst>
  </p:cSld>
  <p:clrMapOvr>
    <a:masterClrMapping/>
  </p:clrMapOvr>
  <p:transition>
    <p:fade/>
  </p:transition>
  <p:extLst>
    <p:ext uri="{DCECCB84-F9BA-43D5-87BE-67443E8EF086}">
      <p15:sldGuideLst xmlns:p15="http://schemas.microsoft.com/office/powerpoint/2012/main">
        <p15:guide id="2"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ATLAS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8603999"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2745846048"/>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ATLAS Title and 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1308513904"/>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TLAS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73EC-5FEC-8011-81E2-36FA5B9E4608}"/>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BAFA1541-6783-5C25-3B6F-9176ECDFDF27}"/>
              </a:ext>
            </a:extLst>
          </p:cNvPr>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ladsholder til sidefod 3">
            <a:extLst>
              <a:ext uri="{FF2B5EF4-FFF2-40B4-BE49-F238E27FC236}">
                <a16:creationId xmlns:a16="http://schemas.microsoft.com/office/drawing/2014/main" id="{BF8B1D00-A760-D9EC-C1F6-B862B87B10F0}"/>
              </a:ext>
            </a:extLst>
          </p:cNvPr>
          <p:cNvSpPr>
            <a:spLocks noGrp="1"/>
          </p:cNvSpPr>
          <p:nvPr>
            <p:ph type="ftr" sz="quarter" idx="14"/>
          </p:nvPr>
        </p:nvSpPr>
        <p:spPr/>
        <p:txBody>
          <a:bodyPr/>
          <a:lstStyle/>
          <a:p>
            <a:endParaRPr lang="en-GB"/>
          </a:p>
        </p:txBody>
      </p:sp>
      <p:sp>
        <p:nvSpPr>
          <p:cNvPr id="10" name="Pladsholder til slidenummer 9">
            <a:extLst>
              <a:ext uri="{FF2B5EF4-FFF2-40B4-BE49-F238E27FC236}">
                <a16:creationId xmlns:a16="http://schemas.microsoft.com/office/drawing/2014/main" id="{6163C0C3-C75F-AA5D-F651-B27D7248B339}"/>
              </a:ext>
            </a:extLst>
          </p:cNvPr>
          <p:cNvSpPr>
            <a:spLocks noGrp="1"/>
          </p:cNvSpPr>
          <p:nvPr>
            <p:ph type="sldNum" sz="quarter" idx="15"/>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1250365131"/>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TLAS Headline Only">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566C896-0390-75CD-3518-5A6AE3E0A4CE}"/>
              </a:ext>
            </a:extLst>
          </p:cNvPr>
          <p:cNvSpPr>
            <a:spLocks noGrp="1"/>
          </p:cNvSpPr>
          <p:nvPr>
            <p:ph type="title" hasCustomPrompt="1"/>
          </p:nvPr>
        </p:nvSpPr>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A21230DE-D98E-6E58-2285-981B865FB2EC}"/>
              </a:ext>
            </a:extLst>
          </p:cNvPr>
          <p:cNvSpPr>
            <a:spLocks noGrp="1"/>
          </p:cNvSpPr>
          <p:nvPr>
            <p:ph type="ftr" sz="quarter" idx="10"/>
          </p:nvPr>
        </p:nvSpPr>
        <p:spPr/>
        <p:txBody>
          <a:bodyPr/>
          <a:lstStyle/>
          <a:p>
            <a:endParaRPr lang="en-GB"/>
          </a:p>
        </p:txBody>
      </p:sp>
      <p:sp>
        <p:nvSpPr>
          <p:cNvPr id="11" name="Pladsholder til slidenummer 10">
            <a:extLst>
              <a:ext uri="{FF2B5EF4-FFF2-40B4-BE49-F238E27FC236}">
                <a16:creationId xmlns:a16="http://schemas.microsoft.com/office/drawing/2014/main" id="{AF8E8775-37D3-6CF3-1E61-8C0957D00C9F}"/>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177989657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TLAS Content and Image">
    <p:spTree>
      <p:nvGrpSpPr>
        <p:cNvPr id="1" name=""/>
        <p:cNvGrpSpPr/>
        <p:nvPr/>
      </p:nvGrpSpPr>
      <p:grpSpPr>
        <a:xfrm>
          <a:off x="0" y="0"/>
          <a:ext cx="0" cy="0"/>
          <a:chOff x="0" y="0"/>
          <a:chExt cx="0" cy="0"/>
        </a:xfrm>
      </p:grpSpPr>
      <p:pic>
        <p:nvPicPr>
          <p:cNvPr id="3" name="Picture 3" descr="A close-up of a circuit board&#10;&#10;Description automatically generated with medium confidence">
            <a:extLst>
              <a:ext uri="{FF2B5EF4-FFF2-40B4-BE49-F238E27FC236}">
                <a16:creationId xmlns:a16="http://schemas.microsoft.com/office/drawing/2014/main" id="{28D0E667-EA20-A279-6385-D317376872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82" t="1557" r="4583"/>
          <a:stretch/>
        </p:blipFill>
        <p:spPr>
          <a:xfrm>
            <a:off x="7940428" y="0"/>
            <a:ext cx="4251571" cy="6858000"/>
          </a:xfrm>
          <a:prstGeom prst="rect">
            <a:avLst/>
          </a:prstGeom>
        </p:spPr>
      </p:pic>
      <p:sp>
        <p:nvSpPr>
          <p:cNvPr id="6" name="Rectangle 10">
            <a:extLst>
              <a:ext uri="{FF2B5EF4-FFF2-40B4-BE49-F238E27FC236}">
                <a16:creationId xmlns:a16="http://schemas.microsoft.com/office/drawing/2014/main" id="{013672C9-00D6-EC84-8A60-F1AFC3D6C4CD}"/>
              </a:ext>
            </a:extLst>
          </p:cNvPr>
          <p:cNvSpPr/>
          <p:nvPr userDrawn="1"/>
        </p:nvSpPr>
        <p:spPr>
          <a:xfrm rot="16200000">
            <a:off x="6635505" y="1304922"/>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GOMG logo">
            <a:extLst>
              <a:ext uri="{FF2B5EF4-FFF2-40B4-BE49-F238E27FC236}">
                <a16:creationId xmlns:a16="http://schemas.microsoft.com/office/drawing/2014/main" id="{2BE5F5D6-5E85-34C7-E99B-17F644505AC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7" name="Picture 6">
            <a:extLst>
              <a:ext uri="{FF2B5EF4-FFF2-40B4-BE49-F238E27FC236}">
                <a16:creationId xmlns:a16="http://schemas.microsoft.com/office/drawing/2014/main" id="{3CAEAF7E-3773-4707-2CD9-494EB4904D26}"/>
              </a:ext>
            </a:extLst>
          </p:cNvPr>
          <p:cNvPicPr>
            <a:picLocks noChangeAspect="1"/>
          </p:cNvPicPr>
          <p:nvPr userDrawn="1"/>
        </p:nvPicPr>
        <p:blipFill>
          <a:blip r:embed="rId4"/>
          <a:stretch>
            <a:fillRect/>
          </a:stretch>
        </p:blipFill>
        <p:spPr>
          <a:xfrm>
            <a:off x="11031890" y="372637"/>
            <a:ext cx="715610" cy="180000"/>
          </a:xfrm>
          <a:prstGeom prst="rect">
            <a:avLst/>
          </a:prstGeom>
        </p:spPr>
      </p:pic>
    </p:spTree>
    <p:extLst>
      <p:ext uri="{BB962C8B-B14F-4D97-AF65-F5344CB8AC3E}">
        <p14:creationId xmlns:p14="http://schemas.microsoft.com/office/powerpoint/2010/main" val="2451389223"/>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TLAS 1 Content and Image">
    <p:spTree>
      <p:nvGrpSpPr>
        <p:cNvPr id="1" name=""/>
        <p:cNvGrpSpPr/>
        <p:nvPr/>
      </p:nvGrpSpPr>
      <p:grpSpPr>
        <a:xfrm>
          <a:off x="0" y="0"/>
          <a:ext cx="0" cy="0"/>
          <a:chOff x="0" y="0"/>
          <a:chExt cx="0" cy="0"/>
        </a:xfrm>
      </p:grpSpPr>
      <p:pic>
        <p:nvPicPr>
          <p:cNvPr id="9" name="Picture 8" descr="A picture containing text, person, child&#10;&#10;Description automatically generated">
            <a:extLst>
              <a:ext uri="{FF2B5EF4-FFF2-40B4-BE49-F238E27FC236}">
                <a16:creationId xmlns:a16="http://schemas.microsoft.com/office/drawing/2014/main" id="{14945B32-58FD-68B2-4A2D-5CBC47F6B30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9341" r="29341"/>
          <a:stretch/>
        </p:blipFill>
        <p:spPr>
          <a:xfrm>
            <a:off x="7940430" y="0"/>
            <a:ext cx="4251570" cy="6858000"/>
          </a:xfrm>
          <a:prstGeom prst="rect">
            <a:avLst/>
          </a:prstGeom>
        </p:spPr>
      </p:pic>
      <p:sp>
        <p:nvSpPr>
          <p:cNvPr id="12" name="Rectangle 10">
            <a:extLst>
              <a:ext uri="{FF2B5EF4-FFF2-40B4-BE49-F238E27FC236}">
                <a16:creationId xmlns:a16="http://schemas.microsoft.com/office/drawing/2014/main" id="{A04C26ED-0186-7D36-4370-B1F7C90BADC8}"/>
              </a:ext>
            </a:extLst>
          </p:cNvPr>
          <p:cNvSpPr/>
          <p:nvPr userDrawn="1"/>
        </p:nvSpPr>
        <p:spPr>
          <a:xfrm rot="16200000">
            <a:off x="6634358" y="1306071"/>
            <a:ext cx="686029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14" name="GOMG logo">
            <a:extLst>
              <a:ext uri="{FF2B5EF4-FFF2-40B4-BE49-F238E27FC236}">
                <a16:creationId xmlns:a16="http://schemas.microsoft.com/office/drawing/2014/main" id="{46CFD791-F6EB-8CC7-63E2-A508FA03AD0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2" name="Picture 1">
            <a:extLst>
              <a:ext uri="{FF2B5EF4-FFF2-40B4-BE49-F238E27FC236}">
                <a16:creationId xmlns:a16="http://schemas.microsoft.com/office/drawing/2014/main" id="{F0EA713F-908D-5867-4B2B-F194B5C73187}"/>
              </a:ext>
            </a:extLst>
          </p:cNvPr>
          <p:cNvPicPr>
            <a:picLocks noChangeAspect="1"/>
          </p:cNvPicPr>
          <p:nvPr userDrawn="1"/>
        </p:nvPicPr>
        <p:blipFill>
          <a:blip r:embed="rId4"/>
          <a:stretch>
            <a:fillRect/>
          </a:stretch>
        </p:blipFill>
        <p:spPr>
          <a:xfrm>
            <a:off x="11031890" y="372637"/>
            <a:ext cx="715610" cy="180000"/>
          </a:xfrm>
          <a:prstGeom prst="rect">
            <a:avLst/>
          </a:prstGeom>
        </p:spPr>
      </p:pic>
    </p:spTree>
    <p:extLst>
      <p:ext uri="{BB962C8B-B14F-4D97-AF65-F5344CB8AC3E}">
        <p14:creationId xmlns:p14="http://schemas.microsoft.com/office/powerpoint/2010/main" val="361177584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TLAS 2 Content and Imag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B0407BD-8E87-73F9-A285-2FD19E13362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0457" r="18254"/>
          <a:stretch/>
        </p:blipFill>
        <p:spPr bwMode="auto">
          <a:xfrm>
            <a:off x="7940428" y="0"/>
            <a:ext cx="4251571"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4206DCB3-4C7C-D9C0-2B0D-A65EFDE5E4DF}"/>
              </a:ext>
            </a:extLst>
          </p:cNvPr>
          <p:cNvSpPr/>
          <p:nvPr userDrawn="1"/>
        </p:nvSpPr>
        <p:spPr>
          <a:xfrm rot="16200000">
            <a:off x="6637775" y="1303775"/>
            <a:ext cx="686029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7" name="Picture 6">
            <a:extLst>
              <a:ext uri="{FF2B5EF4-FFF2-40B4-BE49-F238E27FC236}">
                <a16:creationId xmlns:a16="http://schemas.microsoft.com/office/drawing/2014/main" id="{4F680882-07C4-85C4-0BBF-B0353FCBC807}"/>
              </a:ext>
            </a:extLst>
          </p:cNvPr>
          <p:cNvPicPr>
            <a:picLocks noChangeAspect="1"/>
          </p:cNvPicPr>
          <p:nvPr userDrawn="1"/>
        </p:nvPicPr>
        <p:blipFill>
          <a:blip r:embed="rId4"/>
          <a:stretch>
            <a:fillRect/>
          </a:stretch>
        </p:blipFill>
        <p:spPr>
          <a:xfrm>
            <a:off x="11031890" y="372637"/>
            <a:ext cx="715610" cy="180000"/>
          </a:xfrm>
          <a:prstGeom prst="rect">
            <a:avLst/>
          </a:prstGeom>
        </p:spPr>
      </p:pic>
    </p:spTree>
    <p:extLst>
      <p:ext uri="{BB962C8B-B14F-4D97-AF65-F5344CB8AC3E}">
        <p14:creationId xmlns:p14="http://schemas.microsoft.com/office/powerpoint/2010/main" val="249066255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TLAS 3 Content and Image">
    <p:spTree>
      <p:nvGrpSpPr>
        <p:cNvPr id="1" name=""/>
        <p:cNvGrpSpPr/>
        <p:nvPr/>
      </p:nvGrpSpPr>
      <p:grpSpPr>
        <a:xfrm>
          <a:off x="0" y="0"/>
          <a:ext cx="0" cy="0"/>
          <a:chOff x="0" y="0"/>
          <a:chExt cx="0" cy="0"/>
        </a:xfrm>
      </p:grpSpPr>
      <p:pic>
        <p:nvPicPr>
          <p:cNvPr id="13" name="Picture 12" descr="A picture containing indoor, person, engine, automaton&#10;&#10;Description automatically generated">
            <a:extLst>
              <a:ext uri="{FF2B5EF4-FFF2-40B4-BE49-F238E27FC236}">
                <a16:creationId xmlns:a16="http://schemas.microsoft.com/office/drawing/2014/main" id="{BA9E80D4-24CE-26DB-1D05-D67AC36605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075" r="7669"/>
          <a:stretch/>
        </p:blipFill>
        <p:spPr>
          <a:xfrm>
            <a:off x="7943845" y="0"/>
            <a:ext cx="4248155" cy="6858000"/>
          </a:xfrm>
          <a:prstGeom prst="rect">
            <a:avLst/>
          </a:prstGeom>
        </p:spPr>
      </p:pic>
      <p:sp>
        <p:nvSpPr>
          <p:cNvPr id="7" name="Rectangle 10">
            <a:extLst>
              <a:ext uri="{FF2B5EF4-FFF2-40B4-BE49-F238E27FC236}">
                <a16:creationId xmlns:a16="http://schemas.microsoft.com/office/drawing/2014/main" id="{6D71F531-5122-83D3-F2B0-0152B8AE1212}"/>
              </a:ext>
            </a:extLst>
          </p:cNvPr>
          <p:cNvSpPr/>
          <p:nvPr userDrawn="1"/>
        </p:nvSpPr>
        <p:spPr>
          <a:xfrm rot="16200000">
            <a:off x="6638921"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2" name="Picture 1">
            <a:extLst>
              <a:ext uri="{FF2B5EF4-FFF2-40B4-BE49-F238E27FC236}">
                <a16:creationId xmlns:a16="http://schemas.microsoft.com/office/drawing/2014/main" id="{464964BE-342D-9542-4685-015C3952E191}"/>
              </a:ext>
            </a:extLst>
          </p:cNvPr>
          <p:cNvPicPr>
            <a:picLocks noChangeAspect="1"/>
          </p:cNvPicPr>
          <p:nvPr userDrawn="1"/>
        </p:nvPicPr>
        <p:blipFill>
          <a:blip r:embed="rId4"/>
          <a:stretch>
            <a:fillRect/>
          </a:stretch>
        </p:blipFill>
        <p:spPr>
          <a:xfrm>
            <a:off x="11031890" y="372637"/>
            <a:ext cx="715610" cy="180000"/>
          </a:xfrm>
          <a:prstGeom prst="rect">
            <a:avLst/>
          </a:prstGeom>
        </p:spPr>
      </p:pic>
    </p:spTree>
    <p:extLst>
      <p:ext uri="{BB962C8B-B14F-4D97-AF65-F5344CB8AC3E}">
        <p14:creationId xmlns:p14="http://schemas.microsoft.com/office/powerpoint/2010/main" val="426193240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Agenda">
    <p:spTree>
      <p:nvGrpSpPr>
        <p:cNvPr id="1" name=""/>
        <p:cNvGrpSpPr/>
        <p:nvPr/>
      </p:nvGrpSpPr>
      <p:grpSpPr>
        <a:xfrm>
          <a:off x="0" y="0"/>
          <a:ext cx="0" cy="0"/>
          <a:chOff x="0" y="0"/>
          <a:chExt cx="0" cy="0"/>
        </a:xfrm>
      </p:grpSpPr>
      <p:pic>
        <p:nvPicPr>
          <p:cNvPr id="16" name="Background Image" descr="A picture containing indoor, counter, blender, silver&#10;&#10;Description automatically generated">
            <a:extLst>
              <a:ext uri="{FF2B5EF4-FFF2-40B4-BE49-F238E27FC236}">
                <a16:creationId xmlns:a16="http://schemas.microsoft.com/office/drawing/2014/main" id="{B7D321E7-73FE-247E-BE7B-0DE88599885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985"/>
          <a:stretch/>
        </p:blipFill>
        <p:spPr>
          <a:xfrm>
            <a:off x="0" y="0"/>
            <a:ext cx="4251571" cy="6858000"/>
          </a:xfrm>
          <a:prstGeom prst="rect">
            <a:avLst/>
          </a:prstGeom>
        </p:spPr>
      </p:pic>
      <p:sp>
        <p:nvSpPr>
          <p:cNvPr id="20" name="Filter">
            <a:extLst>
              <a:ext uri="{FF2B5EF4-FFF2-40B4-BE49-F238E27FC236}">
                <a16:creationId xmlns:a16="http://schemas.microsoft.com/office/drawing/2014/main" id="{3E8C079D-02FC-0961-E651-2A63EFA412D7}"/>
              </a:ext>
            </a:extLst>
          </p:cNvPr>
          <p:cNvSpPr>
            <a:spLocks noGrp="1" noRot="1" noMove="1" noResize="1" noEditPoints="1" noAdjustHandles="1" noChangeArrowheads="1" noChangeShapeType="1"/>
          </p:cNvSpPr>
          <p:nvPr userDrawn="1"/>
        </p:nvSpPr>
        <p:spPr>
          <a:xfrm rot="5400000">
            <a:off x="-1301505"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Content Placeholder ">
            <a:extLst>
              <a:ext uri="{FF2B5EF4-FFF2-40B4-BE49-F238E27FC236}">
                <a16:creationId xmlns:a16="http://schemas.microsoft.com/office/drawing/2014/main" id="{CEF6626D-2AE6-EACC-67B4-20B87DE9814D}"/>
              </a:ext>
            </a:extLst>
          </p:cNvPr>
          <p:cNvSpPr>
            <a:spLocks noGrp="1"/>
          </p:cNvSpPr>
          <p:nvPr>
            <p:ph sz="quarter" idx="15"/>
          </p:nvPr>
        </p:nvSpPr>
        <p:spPr>
          <a:xfrm>
            <a:off x="5240338" y="1628775"/>
            <a:ext cx="6507162" cy="4582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quot;Agenda&quot;">
            <a:extLst>
              <a:ext uri="{FF2B5EF4-FFF2-40B4-BE49-F238E27FC236}">
                <a16:creationId xmlns:a16="http://schemas.microsoft.com/office/drawing/2014/main" id="{6645D49B-868C-370D-A078-037F59E8CB7E}"/>
              </a:ext>
            </a:extLst>
          </p:cNvPr>
          <p:cNvSpPr txBox="1"/>
          <p:nvPr userDrawn="1"/>
        </p:nvSpPr>
        <p:spPr>
          <a:xfrm>
            <a:off x="5268412" y="466725"/>
            <a:ext cx="6480000" cy="646331"/>
          </a:xfrm>
          <a:prstGeom prst="rect">
            <a:avLst/>
          </a:prstGeom>
          <a:noFill/>
        </p:spPr>
        <p:txBody>
          <a:bodyPr wrap="square" lIns="0" rtlCol="0">
            <a:spAutoFit/>
          </a:bodyPr>
          <a:lstStyle/>
          <a:p>
            <a:r>
              <a:rPr lang="en-GB" sz="3600">
                <a:solidFill>
                  <a:schemeClr val="accent1"/>
                </a:solidFill>
              </a:rPr>
              <a:t>Agenda</a:t>
            </a:r>
          </a:p>
        </p:txBody>
      </p:sp>
    </p:spTree>
    <p:extLst>
      <p:ext uri="{BB962C8B-B14F-4D97-AF65-F5344CB8AC3E}">
        <p14:creationId xmlns:p14="http://schemas.microsoft.com/office/powerpoint/2010/main" val="398546386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TLAS History timeline">
    <p:spTree>
      <p:nvGrpSpPr>
        <p:cNvPr id="1" name=""/>
        <p:cNvGrpSpPr/>
        <p:nvPr/>
      </p:nvGrpSpPr>
      <p:grpSpPr>
        <a:xfrm>
          <a:off x="0" y="0"/>
          <a:ext cx="0" cy="0"/>
          <a:chOff x="0" y="0"/>
          <a:chExt cx="0" cy="0"/>
        </a:xfrm>
      </p:grpSpPr>
      <p:cxnSp>
        <p:nvCxnSpPr>
          <p:cNvPr id="5" name="Straight Connector 8">
            <a:extLst>
              <a:ext uri="{FF2B5EF4-FFF2-40B4-BE49-F238E27FC236}">
                <a16:creationId xmlns:a16="http://schemas.microsoft.com/office/drawing/2014/main" id="{1404813D-30A3-8ED1-3214-1581C48A3870}"/>
              </a:ext>
            </a:extLst>
          </p:cNvPr>
          <p:cNvCxnSpPr>
            <a:cxnSpLocks/>
          </p:cNvCxnSpPr>
          <p:nvPr userDrawn="1"/>
        </p:nvCxnSpPr>
        <p:spPr>
          <a:xfrm>
            <a:off x="396243" y="3888087"/>
            <a:ext cx="1110981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Oval 9">
            <a:extLst>
              <a:ext uri="{FF2B5EF4-FFF2-40B4-BE49-F238E27FC236}">
                <a16:creationId xmlns:a16="http://schemas.microsoft.com/office/drawing/2014/main" id="{1E053761-7451-6202-897C-557CF378D9CD}"/>
              </a:ext>
            </a:extLst>
          </p:cNvPr>
          <p:cNvSpPr/>
          <p:nvPr userDrawn="1"/>
        </p:nvSpPr>
        <p:spPr>
          <a:xfrm>
            <a:off x="462795"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10">
            <a:extLst>
              <a:ext uri="{FF2B5EF4-FFF2-40B4-BE49-F238E27FC236}">
                <a16:creationId xmlns:a16="http://schemas.microsoft.com/office/drawing/2014/main" id="{AF670FFB-2F5C-A10C-464C-0B512FB1A486}"/>
              </a:ext>
            </a:extLst>
          </p:cNvPr>
          <p:cNvSpPr/>
          <p:nvPr userDrawn="1"/>
        </p:nvSpPr>
        <p:spPr>
          <a:xfrm>
            <a:off x="7804523" y="3736581"/>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11">
            <a:extLst>
              <a:ext uri="{FF2B5EF4-FFF2-40B4-BE49-F238E27FC236}">
                <a16:creationId xmlns:a16="http://schemas.microsoft.com/office/drawing/2014/main" id="{E323DFD2-B004-F753-4B93-124C45AE7C36}"/>
              </a:ext>
            </a:extLst>
          </p:cNvPr>
          <p:cNvSpPr/>
          <p:nvPr userDrawn="1"/>
        </p:nvSpPr>
        <p:spPr>
          <a:xfrm>
            <a:off x="2005856"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Oval 12">
            <a:extLst>
              <a:ext uri="{FF2B5EF4-FFF2-40B4-BE49-F238E27FC236}">
                <a16:creationId xmlns:a16="http://schemas.microsoft.com/office/drawing/2014/main" id="{D5A6DCF7-5F2E-A53F-18D1-BA1ABA6C99CA}"/>
              </a:ext>
            </a:extLst>
          </p:cNvPr>
          <p:cNvSpPr/>
          <p:nvPr userDrawn="1"/>
        </p:nvSpPr>
        <p:spPr>
          <a:xfrm>
            <a:off x="3959288"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Oval 13">
            <a:extLst>
              <a:ext uri="{FF2B5EF4-FFF2-40B4-BE49-F238E27FC236}">
                <a16:creationId xmlns:a16="http://schemas.microsoft.com/office/drawing/2014/main" id="{69DBBF56-A1BB-0C43-6E81-C6C2A9EA61A6}"/>
              </a:ext>
            </a:extLst>
          </p:cNvPr>
          <p:cNvSpPr/>
          <p:nvPr userDrawn="1"/>
        </p:nvSpPr>
        <p:spPr>
          <a:xfrm>
            <a:off x="6273613"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1" name="Straight Connector 14">
            <a:extLst>
              <a:ext uri="{FF2B5EF4-FFF2-40B4-BE49-F238E27FC236}">
                <a16:creationId xmlns:a16="http://schemas.microsoft.com/office/drawing/2014/main" id="{75FF40BB-2B5B-57D9-1FAC-AFAE52C326EA}"/>
              </a:ext>
            </a:extLst>
          </p:cNvPr>
          <p:cNvCxnSpPr>
            <a:cxnSpLocks/>
          </p:cNvCxnSpPr>
          <p:nvPr userDrawn="1"/>
        </p:nvCxnSpPr>
        <p:spPr>
          <a:xfrm flipV="1">
            <a:off x="609602" y="1686996"/>
            <a:ext cx="0" cy="205428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Box 15">
            <a:extLst>
              <a:ext uri="{FF2B5EF4-FFF2-40B4-BE49-F238E27FC236}">
                <a16:creationId xmlns:a16="http://schemas.microsoft.com/office/drawing/2014/main" id="{CF62865E-C044-12A8-F163-F8801BB82970}"/>
              </a:ext>
            </a:extLst>
          </p:cNvPr>
          <p:cNvSpPr txBox="1"/>
          <p:nvPr userDrawn="1"/>
        </p:nvSpPr>
        <p:spPr>
          <a:xfrm>
            <a:off x="609602" y="1608726"/>
            <a:ext cx="2019163" cy="646331"/>
          </a:xfrm>
          <a:prstGeom prst="rect">
            <a:avLst/>
          </a:prstGeom>
          <a:noFill/>
        </p:spPr>
        <p:txBody>
          <a:bodyPr wrap="square" rtlCol="0">
            <a:spAutoFit/>
          </a:bodyPr>
          <a:lstStyle/>
          <a:p>
            <a:r>
              <a:rPr lang="en-GB" sz="1200" b="1">
                <a:solidFill>
                  <a:schemeClr val="accent1"/>
                </a:solidFill>
              </a:rPr>
              <a:t>1974</a:t>
            </a:r>
          </a:p>
          <a:p>
            <a:r>
              <a:rPr lang="en-GB" sz="1200">
                <a:solidFill>
                  <a:schemeClr val="accent1"/>
                </a:solidFill>
              </a:rPr>
              <a:t>Atlas Incinerators </a:t>
            </a:r>
          </a:p>
          <a:p>
            <a:r>
              <a:rPr lang="en-GB" sz="1200">
                <a:solidFill>
                  <a:schemeClr val="accent1"/>
                </a:solidFill>
              </a:rPr>
              <a:t>founded</a:t>
            </a:r>
          </a:p>
        </p:txBody>
      </p:sp>
      <p:cxnSp>
        <p:nvCxnSpPr>
          <p:cNvPr id="13" name="Straight Connector 16">
            <a:extLst>
              <a:ext uri="{FF2B5EF4-FFF2-40B4-BE49-F238E27FC236}">
                <a16:creationId xmlns:a16="http://schemas.microsoft.com/office/drawing/2014/main" id="{75FAB84F-F270-749A-2670-EC79B0E6A665}"/>
              </a:ext>
            </a:extLst>
          </p:cNvPr>
          <p:cNvCxnSpPr>
            <a:cxnSpLocks/>
          </p:cNvCxnSpPr>
          <p:nvPr userDrawn="1"/>
        </p:nvCxnSpPr>
        <p:spPr>
          <a:xfrm flipV="1">
            <a:off x="2152650" y="2947501"/>
            <a:ext cx="0" cy="85496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TextBox 17">
            <a:extLst>
              <a:ext uri="{FF2B5EF4-FFF2-40B4-BE49-F238E27FC236}">
                <a16:creationId xmlns:a16="http://schemas.microsoft.com/office/drawing/2014/main" id="{BE36A4CE-7AEE-B024-EA79-29C0C9E16D4E}"/>
              </a:ext>
            </a:extLst>
          </p:cNvPr>
          <p:cNvSpPr txBox="1"/>
          <p:nvPr userDrawn="1"/>
        </p:nvSpPr>
        <p:spPr>
          <a:xfrm>
            <a:off x="2152649" y="2871532"/>
            <a:ext cx="1584953" cy="646331"/>
          </a:xfrm>
          <a:prstGeom prst="rect">
            <a:avLst/>
          </a:prstGeom>
          <a:noFill/>
        </p:spPr>
        <p:txBody>
          <a:bodyPr wrap="square" rtlCol="0">
            <a:spAutoFit/>
          </a:bodyPr>
          <a:lstStyle/>
          <a:p>
            <a:r>
              <a:rPr lang="en-GB" sz="1200" b="1">
                <a:solidFill>
                  <a:schemeClr val="accent1"/>
                </a:solidFill>
              </a:rPr>
              <a:t>1996</a:t>
            </a:r>
          </a:p>
          <a:p>
            <a:r>
              <a:rPr lang="en-GB" sz="1200">
                <a:solidFill>
                  <a:schemeClr val="accent1"/>
                </a:solidFill>
              </a:rPr>
              <a:t>Licence production in South Korea started</a:t>
            </a:r>
          </a:p>
        </p:txBody>
      </p:sp>
      <p:cxnSp>
        <p:nvCxnSpPr>
          <p:cNvPr id="15" name="Straight Connector 18">
            <a:extLst>
              <a:ext uri="{FF2B5EF4-FFF2-40B4-BE49-F238E27FC236}">
                <a16:creationId xmlns:a16="http://schemas.microsoft.com/office/drawing/2014/main" id="{820A5018-4FF9-24F2-BE22-E2F46121AE12}"/>
              </a:ext>
            </a:extLst>
          </p:cNvPr>
          <p:cNvCxnSpPr>
            <a:cxnSpLocks/>
          </p:cNvCxnSpPr>
          <p:nvPr userDrawn="1"/>
        </p:nvCxnSpPr>
        <p:spPr>
          <a:xfrm flipV="1">
            <a:off x="4104851" y="2307529"/>
            <a:ext cx="0" cy="150129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9">
            <a:extLst>
              <a:ext uri="{FF2B5EF4-FFF2-40B4-BE49-F238E27FC236}">
                <a16:creationId xmlns:a16="http://schemas.microsoft.com/office/drawing/2014/main" id="{6873793C-CFA5-D0C8-AAF6-7371A06A8F6C}"/>
              </a:ext>
            </a:extLst>
          </p:cNvPr>
          <p:cNvSpPr txBox="1"/>
          <p:nvPr userDrawn="1"/>
        </p:nvSpPr>
        <p:spPr>
          <a:xfrm>
            <a:off x="4107997" y="2216305"/>
            <a:ext cx="1573704" cy="830997"/>
          </a:xfrm>
          <a:prstGeom prst="rect">
            <a:avLst/>
          </a:prstGeom>
          <a:noFill/>
        </p:spPr>
        <p:txBody>
          <a:bodyPr wrap="square" rtlCol="0">
            <a:spAutoFit/>
          </a:bodyPr>
          <a:lstStyle/>
          <a:p>
            <a:r>
              <a:rPr lang="en-GB" sz="1200" b="1">
                <a:solidFill>
                  <a:schemeClr val="accent1"/>
                </a:solidFill>
              </a:rPr>
              <a:t>2000</a:t>
            </a:r>
          </a:p>
          <a:p>
            <a:r>
              <a:rPr lang="en-GB" sz="1200">
                <a:solidFill>
                  <a:schemeClr val="accent1"/>
                </a:solidFill>
              </a:rPr>
              <a:t>New generation of incinerators on the market</a:t>
            </a:r>
          </a:p>
        </p:txBody>
      </p:sp>
      <p:cxnSp>
        <p:nvCxnSpPr>
          <p:cNvPr id="17" name="Straight Connector 20">
            <a:extLst>
              <a:ext uri="{FF2B5EF4-FFF2-40B4-BE49-F238E27FC236}">
                <a16:creationId xmlns:a16="http://schemas.microsoft.com/office/drawing/2014/main" id="{8F15A0EF-B16B-73BE-4115-54BA87B30460}"/>
              </a:ext>
            </a:extLst>
          </p:cNvPr>
          <p:cNvCxnSpPr>
            <a:cxnSpLocks/>
          </p:cNvCxnSpPr>
          <p:nvPr userDrawn="1"/>
        </p:nvCxnSpPr>
        <p:spPr>
          <a:xfrm flipV="1">
            <a:off x="7942705" y="2380543"/>
            <a:ext cx="1" cy="13607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TextBox 21">
            <a:extLst>
              <a:ext uri="{FF2B5EF4-FFF2-40B4-BE49-F238E27FC236}">
                <a16:creationId xmlns:a16="http://schemas.microsoft.com/office/drawing/2014/main" id="{B5E48DEA-D41B-197E-5F7D-82DC612CD20A}"/>
              </a:ext>
            </a:extLst>
          </p:cNvPr>
          <p:cNvSpPr txBox="1"/>
          <p:nvPr userDrawn="1"/>
        </p:nvSpPr>
        <p:spPr>
          <a:xfrm>
            <a:off x="6728352" y="2330812"/>
            <a:ext cx="1214354" cy="830997"/>
          </a:xfrm>
          <a:prstGeom prst="rect">
            <a:avLst/>
          </a:prstGeom>
          <a:noFill/>
        </p:spPr>
        <p:txBody>
          <a:bodyPr wrap="square" rtlCol="0">
            <a:spAutoFit/>
          </a:bodyPr>
          <a:lstStyle/>
          <a:p>
            <a:pPr algn="r"/>
            <a:r>
              <a:rPr lang="en-GB" sz="1200" b="1">
                <a:solidFill>
                  <a:schemeClr val="accent1"/>
                </a:solidFill>
              </a:rPr>
              <a:t>2008</a:t>
            </a:r>
          </a:p>
          <a:p>
            <a:pPr algn="r"/>
            <a:r>
              <a:rPr lang="en-GB" sz="1200">
                <a:solidFill>
                  <a:schemeClr val="accent1"/>
                </a:solidFill>
              </a:rPr>
              <a:t>Own production established in Ningbo, China</a:t>
            </a:r>
          </a:p>
        </p:txBody>
      </p:sp>
      <p:cxnSp>
        <p:nvCxnSpPr>
          <p:cNvPr id="19" name="Straight Connector 22">
            <a:extLst>
              <a:ext uri="{FF2B5EF4-FFF2-40B4-BE49-F238E27FC236}">
                <a16:creationId xmlns:a16="http://schemas.microsoft.com/office/drawing/2014/main" id="{6F0AAA71-2644-0F6F-1FF0-701C8485BD3C}"/>
              </a:ext>
            </a:extLst>
          </p:cNvPr>
          <p:cNvCxnSpPr>
            <a:cxnSpLocks/>
          </p:cNvCxnSpPr>
          <p:nvPr userDrawn="1"/>
        </p:nvCxnSpPr>
        <p:spPr>
          <a:xfrm flipH="1" flipV="1">
            <a:off x="6405460" y="2862636"/>
            <a:ext cx="7433" cy="9398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TextBox 23">
            <a:extLst>
              <a:ext uri="{FF2B5EF4-FFF2-40B4-BE49-F238E27FC236}">
                <a16:creationId xmlns:a16="http://schemas.microsoft.com/office/drawing/2014/main" id="{7B76A55B-544A-AE92-F27D-2303D7B2D255}"/>
              </a:ext>
            </a:extLst>
          </p:cNvPr>
          <p:cNvSpPr txBox="1"/>
          <p:nvPr userDrawn="1"/>
        </p:nvSpPr>
        <p:spPr>
          <a:xfrm>
            <a:off x="4640669" y="2792758"/>
            <a:ext cx="1764791" cy="646331"/>
          </a:xfrm>
          <a:prstGeom prst="rect">
            <a:avLst/>
          </a:prstGeom>
          <a:noFill/>
        </p:spPr>
        <p:txBody>
          <a:bodyPr wrap="square" rtlCol="0">
            <a:spAutoFit/>
          </a:bodyPr>
          <a:lstStyle/>
          <a:p>
            <a:pPr algn="r"/>
            <a:r>
              <a:rPr lang="en-GB" sz="1200" b="1">
                <a:solidFill>
                  <a:schemeClr val="accent1"/>
                </a:solidFill>
              </a:rPr>
              <a:t>2003</a:t>
            </a:r>
          </a:p>
          <a:p>
            <a:pPr algn="r"/>
            <a:r>
              <a:rPr lang="en-GB" sz="1200">
                <a:solidFill>
                  <a:schemeClr val="accent1"/>
                </a:solidFill>
              </a:rPr>
              <a:t>First incinerator manufactured in China </a:t>
            </a:r>
          </a:p>
        </p:txBody>
      </p:sp>
      <p:sp>
        <p:nvSpPr>
          <p:cNvPr id="21" name="Oval 24">
            <a:extLst>
              <a:ext uri="{FF2B5EF4-FFF2-40B4-BE49-F238E27FC236}">
                <a16:creationId xmlns:a16="http://schemas.microsoft.com/office/drawing/2014/main" id="{7039C76F-8B80-A424-6EAE-D614BF288486}"/>
              </a:ext>
            </a:extLst>
          </p:cNvPr>
          <p:cNvSpPr/>
          <p:nvPr userDrawn="1"/>
        </p:nvSpPr>
        <p:spPr>
          <a:xfrm>
            <a:off x="9353476" y="3736454"/>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2" name="Straight Connector 25">
            <a:extLst>
              <a:ext uri="{FF2B5EF4-FFF2-40B4-BE49-F238E27FC236}">
                <a16:creationId xmlns:a16="http://schemas.microsoft.com/office/drawing/2014/main" id="{EDA4498D-B7C7-A69D-1FAA-2ED115577532}"/>
              </a:ext>
            </a:extLst>
          </p:cNvPr>
          <p:cNvCxnSpPr>
            <a:cxnSpLocks/>
          </p:cNvCxnSpPr>
          <p:nvPr userDrawn="1"/>
        </p:nvCxnSpPr>
        <p:spPr>
          <a:xfrm flipV="1">
            <a:off x="9510003" y="1482579"/>
            <a:ext cx="0" cy="22538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TextBox 26">
            <a:extLst>
              <a:ext uri="{FF2B5EF4-FFF2-40B4-BE49-F238E27FC236}">
                <a16:creationId xmlns:a16="http://schemas.microsoft.com/office/drawing/2014/main" id="{7C642731-31C8-71D9-87ED-ABBAEE78EE5C}"/>
              </a:ext>
            </a:extLst>
          </p:cNvPr>
          <p:cNvSpPr txBox="1"/>
          <p:nvPr userDrawn="1"/>
        </p:nvSpPr>
        <p:spPr>
          <a:xfrm>
            <a:off x="6982255" y="1412840"/>
            <a:ext cx="2519756" cy="830997"/>
          </a:xfrm>
          <a:prstGeom prst="rect">
            <a:avLst/>
          </a:prstGeom>
          <a:noFill/>
        </p:spPr>
        <p:txBody>
          <a:bodyPr wrap="square" rtlCol="0">
            <a:spAutoFit/>
          </a:bodyPr>
          <a:lstStyle/>
          <a:p>
            <a:pPr algn="r"/>
            <a:r>
              <a:rPr lang="en-GB" sz="1200" b="1">
                <a:solidFill>
                  <a:schemeClr val="accent1"/>
                </a:solidFill>
              </a:rPr>
              <a:t>2014</a:t>
            </a:r>
          </a:p>
          <a:p>
            <a:pPr algn="r"/>
            <a:r>
              <a:rPr lang="en-GB" sz="1200">
                <a:solidFill>
                  <a:schemeClr val="accent1"/>
                </a:solidFill>
              </a:rPr>
              <a:t>Atlas Incinerators acquired by Gertsen &amp; Olufsen and became </a:t>
            </a:r>
          </a:p>
          <a:p>
            <a:pPr algn="r"/>
            <a:r>
              <a:rPr lang="en-GB" sz="1200">
                <a:solidFill>
                  <a:schemeClr val="accent1"/>
                </a:solidFill>
              </a:rPr>
              <a:t>G&amp;O Maritime Group</a:t>
            </a:r>
          </a:p>
        </p:txBody>
      </p:sp>
      <p:sp>
        <p:nvSpPr>
          <p:cNvPr id="24" name="Oval 27">
            <a:extLst>
              <a:ext uri="{FF2B5EF4-FFF2-40B4-BE49-F238E27FC236}">
                <a16:creationId xmlns:a16="http://schemas.microsoft.com/office/drawing/2014/main" id="{0433C014-CD7A-7A09-C80B-FD74410651EF}"/>
              </a:ext>
            </a:extLst>
          </p:cNvPr>
          <p:cNvSpPr/>
          <p:nvPr userDrawn="1"/>
        </p:nvSpPr>
        <p:spPr>
          <a:xfrm>
            <a:off x="11157697"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5" name="Straight Connector 28">
            <a:extLst>
              <a:ext uri="{FF2B5EF4-FFF2-40B4-BE49-F238E27FC236}">
                <a16:creationId xmlns:a16="http://schemas.microsoft.com/office/drawing/2014/main" id="{0A1077DE-BA3A-1EBA-C37C-77F9DAA6F402}"/>
              </a:ext>
            </a:extLst>
          </p:cNvPr>
          <p:cNvCxnSpPr>
            <a:cxnSpLocks/>
          </p:cNvCxnSpPr>
          <p:nvPr userDrawn="1"/>
        </p:nvCxnSpPr>
        <p:spPr>
          <a:xfrm flipV="1">
            <a:off x="11297070" y="800318"/>
            <a:ext cx="0" cy="294096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TextBox 29">
            <a:extLst>
              <a:ext uri="{FF2B5EF4-FFF2-40B4-BE49-F238E27FC236}">
                <a16:creationId xmlns:a16="http://schemas.microsoft.com/office/drawing/2014/main" id="{75471FDC-99E3-7429-D297-451BC34E0F9A}"/>
              </a:ext>
            </a:extLst>
          </p:cNvPr>
          <p:cNvSpPr txBox="1"/>
          <p:nvPr userDrawn="1"/>
        </p:nvSpPr>
        <p:spPr>
          <a:xfrm>
            <a:off x="9712171" y="736493"/>
            <a:ext cx="1584899" cy="646331"/>
          </a:xfrm>
          <a:prstGeom prst="rect">
            <a:avLst/>
          </a:prstGeom>
          <a:noFill/>
        </p:spPr>
        <p:txBody>
          <a:bodyPr wrap="square" rtlCol="0">
            <a:spAutoFit/>
          </a:bodyPr>
          <a:lstStyle/>
          <a:p>
            <a:pPr algn="r"/>
            <a:r>
              <a:rPr lang="en-GB" sz="1200" b="1">
                <a:solidFill>
                  <a:schemeClr val="accent1"/>
                </a:solidFill>
              </a:rPr>
              <a:t>2021</a:t>
            </a:r>
          </a:p>
          <a:p>
            <a:pPr algn="r"/>
            <a:r>
              <a:rPr lang="en-GB" sz="1200">
                <a:solidFill>
                  <a:schemeClr val="accent1"/>
                </a:solidFill>
              </a:rPr>
              <a:t>G&amp;O Maritime Group </a:t>
            </a:r>
          </a:p>
          <a:p>
            <a:pPr algn="r"/>
            <a:r>
              <a:rPr lang="en-GB" sz="1200">
                <a:solidFill>
                  <a:schemeClr val="accent1"/>
                </a:solidFill>
              </a:rPr>
              <a:t>acquired by Polaris</a:t>
            </a:r>
            <a:endParaRPr lang="en-DK" sz="1200">
              <a:solidFill>
                <a:schemeClr val="accent1"/>
              </a:solidFill>
            </a:endParaRPr>
          </a:p>
        </p:txBody>
      </p:sp>
      <p:sp>
        <p:nvSpPr>
          <p:cNvPr id="27" name="Oval 30">
            <a:extLst>
              <a:ext uri="{FF2B5EF4-FFF2-40B4-BE49-F238E27FC236}">
                <a16:creationId xmlns:a16="http://schemas.microsoft.com/office/drawing/2014/main" id="{AA2D1854-C2DA-9C83-5026-F1F4EDC60A52}"/>
              </a:ext>
            </a:extLst>
          </p:cNvPr>
          <p:cNvSpPr/>
          <p:nvPr userDrawn="1"/>
        </p:nvSpPr>
        <p:spPr>
          <a:xfrm>
            <a:off x="10814561"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8" name="Straight Connector 31">
            <a:extLst>
              <a:ext uri="{FF2B5EF4-FFF2-40B4-BE49-F238E27FC236}">
                <a16:creationId xmlns:a16="http://schemas.microsoft.com/office/drawing/2014/main" id="{5FB5EB0F-D830-C04B-4A73-9EEAD6B84766}"/>
              </a:ext>
            </a:extLst>
          </p:cNvPr>
          <p:cNvCxnSpPr>
            <a:cxnSpLocks/>
          </p:cNvCxnSpPr>
          <p:nvPr userDrawn="1"/>
        </p:nvCxnSpPr>
        <p:spPr>
          <a:xfrm flipV="1">
            <a:off x="10963975" y="2394304"/>
            <a:ext cx="1" cy="13607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9" name="TextBox 32">
            <a:extLst>
              <a:ext uri="{FF2B5EF4-FFF2-40B4-BE49-F238E27FC236}">
                <a16:creationId xmlns:a16="http://schemas.microsoft.com/office/drawing/2014/main" id="{C8735C5D-6F5E-D746-AF2C-22ABEE5FFD85}"/>
              </a:ext>
            </a:extLst>
          </p:cNvPr>
          <p:cNvSpPr txBox="1"/>
          <p:nvPr userDrawn="1"/>
        </p:nvSpPr>
        <p:spPr>
          <a:xfrm>
            <a:off x="9483086" y="2348821"/>
            <a:ext cx="1480890" cy="1015663"/>
          </a:xfrm>
          <a:prstGeom prst="rect">
            <a:avLst/>
          </a:prstGeom>
          <a:noFill/>
        </p:spPr>
        <p:txBody>
          <a:bodyPr wrap="square" rtlCol="0">
            <a:spAutoFit/>
          </a:bodyPr>
          <a:lstStyle/>
          <a:p>
            <a:pPr algn="r"/>
            <a:r>
              <a:rPr lang="en-GB" sz="1200" b="1">
                <a:solidFill>
                  <a:schemeClr val="accent1"/>
                </a:solidFill>
              </a:rPr>
              <a:t>2020</a:t>
            </a:r>
          </a:p>
          <a:p>
            <a:pPr algn="r"/>
            <a:r>
              <a:rPr lang="en-GB" sz="1200">
                <a:solidFill>
                  <a:schemeClr val="accent1"/>
                </a:solidFill>
              </a:rPr>
              <a:t>X10 Titan –the most environmentally friendly incinerator- launched</a:t>
            </a:r>
          </a:p>
        </p:txBody>
      </p:sp>
      <p:pic>
        <p:nvPicPr>
          <p:cNvPr id="30" name="Picture 7">
            <a:extLst>
              <a:ext uri="{FF2B5EF4-FFF2-40B4-BE49-F238E27FC236}">
                <a16:creationId xmlns:a16="http://schemas.microsoft.com/office/drawing/2014/main" id="{BF1B7D16-7464-A854-5704-EA5B44D300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1539" b="17742"/>
          <a:stretch/>
        </p:blipFill>
        <p:spPr>
          <a:xfrm>
            <a:off x="4372" y="4376479"/>
            <a:ext cx="12187628" cy="2495447"/>
          </a:xfrm>
          <a:prstGeom prst="rect">
            <a:avLst/>
          </a:prstGeom>
        </p:spPr>
      </p:pic>
      <p:sp>
        <p:nvSpPr>
          <p:cNvPr id="31" name="Rectangle 6">
            <a:extLst>
              <a:ext uri="{FF2B5EF4-FFF2-40B4-BE49-F238E27FC236}">
                <a16:creationId xmlns:a16="http://schemas.microsoft.com/office/drawing/2014/main" id="{709DB5B7-0401-AEF7-0E17-FFA969E0C708}"/>
              </a:ext>
            </a:extLst>
          </p:cNvPr>
          <p:cNvSpPr/>
          <p:nvPr userDrawn="1"/>
        </p:nvSpPr>
        <p:spPr>
          <a:xfrm>
            <a:off x="0" y="4368174"/>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E5B1CAA5-2832-42F2-7DB9-4EC848563574}"/>
              </a:ext>
            </a:extLst>
          </p:cNvPr>
          <p:cNvSpPr>
            <a:spLocks noGrp="1"/>
          </p:cNvSpPr>
          <p:nvPr>
            <p:ph type="title" hasCustomPrompt="1"/>
          </p:nvPr>
        </p:nvSpPr>
        <p:spPr/>
        <p:txBody>
          <a:bodyPr/>
          <a:lstStyle/>
          <a:p>
            <a:r>
              <a:rPr lang="en-US" dirty="0"/>
              <a:t>Click to edit Master title style</a:t>
            </a:r>
            <a:endParaRPr lang="en-GB" dirty="0"/>
          </a:p>
        </p:txBody>
      </p:sp>
      <p:sp>
        <p:nvSpPr>
          <p:cNvPr id="3" name="Pladsholder til sidefod 2">
            <a:extLst>
              <a:ext uri="{FF2B5EF4-FFF2-40B4-BE49-F238E27FC236}">
                <a16:creationId xmlns:a16="http://schemas.microsoft.com/office/drawing/2014/main" id="{A90E63DE-2037-7979-EAAD-4DD51684D011}"/>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10384FD7-D3EF-213A-3A17-3021AB7DDA93}"/>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32" name="GOMG logo">
            <a:extLst>
              <a:ext uri="{FF2B5EF4-FFF2-40B4-BE49-F238E27FC236}">
                <a16:creationId xmlns:a16="http://schemas.microsoft.com/office/drawing/2014/main" id="{23C18493-F5CB-3AE6-1B1D-A0F1B36FA9F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Tree>
    <p:extLst>
      <p:ext uri="{BB962C8B-B14F-4D97-AF65-F5344CB8AC3E}">
        <p14:creationId xmlns:p14="http://schemas.microsoft.com/office/powerpoint/2010/main" val="239017097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TLAS Contact">
    <p:spTree>
      <p:nvGrpSpPr>
        <p:cNvPr id="1" name=""/>
        <p:cNvGrpSpPr/>
        <p:nvPr/>
      </p:nvGrpSpPr>
      <p:grpSpPr>
        <a:xfrm>
          <a:off x="0" y="0"/>
          <a:ext cx="0" cy="0"/>
          <a:chOff x="0" y="0"/>
          <a:chExt cx="0" cy="0"/>
        </a:xfrm>
      </p:grpSpPr>
      <p:pic>
        <p:nvPicPr>
          <p:cNvPr id="10" name="Picture 9" descr="A picture containing water, wave, surfing, outdoor&#10;&#10;Description automatically generated">
            <a:extLst>
              <a:ext uri="{FF2B5EF4-FFF2-40B4-BE49-F238E27FC236}">
                <a16:creationId xmlns:a16="http://schemas.microsoft.com/office/drawing/2014/main" id="{18D8460F-0321-833D-FA27-A8156FAC4F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63" r="15765"/>
          <a:stretch/>
        </p:blipFill>
        <p:spPr>
          <a:xfrm>
            <a:off x="7940429" y="0"/>
            <a:ext cx="4251571"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2" name="Picture 1">
            <a:extLst>
              <a:ext uri="{FF2B5EF4-FFF2-40B4-BE49-F238E27FC236}">
                <a16:creationId xmlns:a16="http://schemas.microsoft.com/office/drawing/2014/main" id="{DC992AEB-109D-11CF-8E5D-D142F95D2880}"/>
              </a:ext>
            </a:extLst>
          </p:cNvPr>
          <p:cNvPicPr>
            <a:picLocks noChangeAspect="1"/>
          </p:cNvPicPr>
          <p:nvPr userDrawn="1"/>
        </p:nvPicPr>
        <p:blipFill>
          <a:blip r:embed="rId4"/>
          <a:stretch>
            <a:fillRect/>
          </a:stretch>
        </p:blipFill>
        <p:spPr>
          <a:xfrm>
            <a:off x="11031890" y="372637"/>
            <a:ext cx="715610" cy="180000"/>
          </a:xfrm>
          <a:prstGeom prst="rect">
            <a:avLst/>
          </a:prstGeom>
        </p:spPr>
      </p:pic>
    </p:spTree>
    <p:extLst>
      <p:ext uri="{BB962C8B-B14F-4D97-AF65-F5344CB8AC3E}">
        <p14:creationId xmlns:p14="http://schemas.microsoft.com/office/powerpoint/2010/main" val="133351481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RES-VAC Title Page">
    <p:bg>
      <p:bgPr>
        <a:solidFill>
          <a:schemeClr val="accent1"/>
        </a:solidFill>
        <a:effectLst/>
      </p:bgPr>
    </p:bg>
    <p:spTree>
      <p:nvGrpSpPr>
        <p:cNvPr id="1" name=""/>
        <p:cNvGrpSpPr/>
        <p:nvPr/>
      </p:nvGrpSpPr>
      <p:grpSpPr>
        <a:xfrm>
          <a:off x="0" y="0"/>
          <a:ext cx="0" cy="0"/>
          <a:chOff x="0" y="0"/>
          <a:chExt cx="0" cy="0"/>
        </a:xfrm>
      </p:grpSpPr>
      <p:pic>
        <p:nvPicPr>
          <p:cNvPr id="3" name="Billede 8" descr="Et billede, der indeholder cylinder, fløjte/pibe/rør, stål, sølv&#10;&#10;Automatisk genereret beskrivelse">
            <a:extLst>
              <a:ext uri="{FF2B5EF4-FFF2-40B4-BE49-F238E27FC236}">
                <a16:creationId xmlns:a16="http://schemas.microsoft.com/office/drawing/2014/main" id="{CA5AD15D-6778-335D-BAA8-53719F2FA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83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MG logo">
            <a:extLst>
              <a:ext uri="{FF2B5EF4-FFF2-40B4-BE49-F238E27FC236}">
                <a16:creationId xmlns:a16="http://schemas.microsoft.com/office/drawing/2014/main" id="{E6509965-488E-7042-E96F-D555B912D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gebenet trekant 4">
            <a:hlinkClick r:id="rId4" action="ppaction://hlinksldjump"/>
            <a:extLst>
              <a:ext uri="{FF2B5EF4-FFF2-40B4-BE49-F238E27FC236}">
                <a16:creationId xmlns:a16="http://schemas.microsoft.com/office/drawing/2014/main" id="{F4776B25-9295-F2BF-9FC6-C98F17DAF6AE}"/>
              </a:ext>
            </a:extLst>
          </p:cNvPr>
          <p:cNvSpPr/>
          <p:nvPr/>
        </p:nvSpPr>
        <p:spPr>
          <a:xfrm rot="10800000">
            <a:off x="5988050" y="6475413"/>
            <a:ext cx="215900" cy="125412"/>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 name="Picture 16">
            <a:extLst>
              <a:ext uri="{FF2B5EF4-FFF2-40B4-BE49-F238E27FC236}">
                <a16:creationId xmlns:a16="http://schemas.microsoft.com/office/drawing/2014/main" id="{305C3AE6-5140-3962-6F4A-6D655B4BBB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7388" y="376238"/>
            <a:ext cx="900112"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5">
            <a:extLst>
              <a:ext uri="{FF2B5EF4-FFF2-40B4-BE49-F238E27FC236}">
                <a16:creationId xmlns:a16="http://schemas.microsoft.com/office/drawing/2014/main" id="{47BA218E-9C28-3BD0-5A85-E6112FBEFB64}"/>
              </a:ext>
            </a:extLst>
          </p:cNvPr>
          <p:cNvSpPr txBox="1">
            <a:spLocks noChangeArrowheads="1"/>
          </p:cNvSpPr>
          <p:nvPr/>
        </p:nvSpPr>
        <p:spPr bwMode="auto">
          <a:xfrm>
            <a:off x="911225" y="296863"/>
            <a:ext cx="2112963" cy="277812"/>
          </a:xfrm>
          <a:prstGeom prst="rect">
            <a:avLst/>
          </a:prstGeom>
          <a:noFill/>
          <a:ln>
            <a:noFill/>
          </a:ln>
        </p:spPr>
        <p:txBody>
          <a:bodyPr lIns="0" r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chemeClr val="bg1"/>
                </a:solidFill>
              </a:rPr>
              <a:t>Tank Management</a:t>
            </a:r>
          </a:p>
        </p:txBody>
      </p:sp>
      <p:pic>
        <p:nvPicPr>
          <p:cNvPr id="8" name="Picture 13" descr="Icon&#10;&#10;Description automatically generated">
            <a:extLst>
              <a:ext uri="{FF2B5EF4-FFF2-40B4-BE49-F238E27FC236}">
                <a16:creationId xmlns:a16="http://schemas.microsoft.com/office/drawing/2014/main" id="{E49658B0-4D58-36FD-E0CA-3350A0E4C9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940" t="21085" r="24144" b="26999"/>
          <a:stretch>
            <a:fillRect/>
          </a:stretch>
        </p:blipFill>
        <p:spPr bwMode="auto">
          <a:xfrm>
            <a:off x="449263" y="255588"/>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Placeholder 1"/>
          <p:cNvSpPr>
            <a:spLocks noGrp="1"/>
          </p:cNvSpPr>
          <p:nvPr>
            <p:ph type="title"/>
          </p:nvPr>
        </p:nvSpPr>
        <p:spPr>
          <a:xfrm>
            <a:off x="476977" y="3433217"/>
            <a:ext cx="8427312" cy="759124"/>
          </a:xfrm>
          <a:prstGeom prst="rect">
            <a:avLst/>
          </a:prstGeom>
        </p:spPr>
        <p:txBody>
          <a:bodyPr rtlCol="0">
            <a:noAutofit/>
          </a:bodyPr>
          <a:lstStyle>
            <a:lvl1pPr>
              <a:defRPr sz="4800">
                <a:solidFill>
                  <a:schemeClr val="accent1"/>
                </a:solidFill>
              </a:defRPr>
            </a:lvl1pPr>
          </a:lstStyle>
          <a:p>
            <a:r>
              <a:rPr lang="da-DK"/>
              <a:t>Klik for at redigere titeltypografien i masteren</a:t>
            </a:r>
            <a:endParaRPr lang="en-GB" dirty="0"/>
          </a:p>
        </p:txBody>
      </p:sp>
      <p:sp>
        <p:nvSpPr>
          <p:cNvPr id="2" name="Text Placeholder 5"/>
          <p:cNvSpPr>
            <a:spLocks noGrp="1"/>
          </p:cNvSpPr>
          <p:nvPr>
            <p:ph type="body" sz="quarter" idx="11"/>
          </p:nvPr>
        </p:nvSpPr>
        <p:spPr>
          <a:xfrm>
            <a:off x="476977" y="4192341"/>
            <a:ext cx="5735949" cy="1773609"/>
          </a:xfrm>
        </p:spPr>
        <p:txBody>
          <a:bodyPr/>
          <a:lstStyle>
            <a:lvl1pPr marL="0" indent="0">
              <a:buFontTx/>
              <a:buNone/>
              <a:defRPr>
                <a:solidFill>
                  <a:schemeClr val="accent1"/>
                </a:solidFill>
              </a:defRPr>
            </a:lvl1pPr>
            <a:lvl2pPr marL="355600" indent="0">
              <a:buFontTx/>
              <a:buNone/>
              <a:defRPr>
                <a:solidFill>
                  <a:schemeClr val="accent1"/>
                </a:solidFill>
              </a:defRPr>
            </a:lvl2pPr>
            <a:lvl3pPr marL="719138" indent="0">
              <a:buFontTx/>
              <a:buNone/>
              <a:defRPr>
                <a:solidFill>
                  <a:schemeClr val="accent1"/>
                </a:solidFill>
              </a:defRPr>
            </a:lvl3pPr>
            <a:lvl4pPr marL="1074738" indent="0">
              <a:buFontTx/>
              <a:buNone/>
              <a:defRPr>
                <a:solidFill>
                  <a:schemeClr val="accent1"/>
                </a:solidFill>
              </a:defRPr>
            </a:lvl4pPr>
            <a:lvl5pPr marL="1347787" indent="0">
              <a:buFontTx/>
              <a:buNone/>
              <a:defRPr>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00799772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PRES-VAC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a:xfrm>
            <a:off x="468001" y="1620000"/>
            <a:ext cx="8603999"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4">
            <a:extLst>
              <a:ext uri="{FF2B5EF4-FFF2-40B4-BE49-F238E27FC236}">
                <a16:creationId xmlns:a16="http://schemas.microsoft.com/office/drawing/2014/main" id="{CA01F8CE-5C68-F0A7-B491-2A90D02868AA}"/>
              </a:ext>
            </a:extLst>
          </p:cNvPr>
          <p:cNvSpPr>
            <a:spLocks noGrp="1"/>
          </p:cNvSpPr>
          <p:nvPr>
            <p:ph type="ftr" sz="quarter" idx="10"/>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5CA410D3-F08E-60C1-FC9D-F8A034E1F101}"/>
              </a:ext>
            </a:extLst>
          </p:cNvPr>
          <p:cNvSpPr>
            <a:spLocks noGrp="1"/>
          </p:cNvSpPr>
          <p:nvPr>
            <p:ph type="sldNum" sz="quarter" idx="11"/>
          </p:nvPr>
        </p:nvSpPr>
        <p:spPr/>
        <p:txBody>
          <a:bodyPr/>
          <a:lstStyle>
            <a:lvl1pPr>
              <a:defRPr/>
            </a:lvl1pPr>
          </a:lstStyle>
          <a:p>
            <a:pPr>
              <a:defRPr/>
            </a:pPr>
            <a:fld id="{8640B9B6-EA90-435E-B7FE-FEF9AAD3DA20}" type="slidenum">
              <a:rPr lang="en-GB"/>
              <a:pPr>
                <a:defRPr/>
              </a:pPr>
              <a:t>‹#›</a:t>
            </a:fld>
            <a:endParaRPr lang="en-GB"/>
          </a:p>
        </p:txBody>
      </p:sp>
    </p:spTree>
    <p:extLst>
      <p:ext uri="{BB962C8B-B14F-4D97-AF65-F5344CB8AC3E}">
        <p14:creationId xmlns:p14="http://schemas.microsoft.com/office/powerpoint/2010/main" val="4262380013"/>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PRES-VAC Title and content Full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4">
            <a:extLst>
              <a:ext uri="{FF2B5EF4-FFF2-40B4-BE49-F238E27FC236}">
                <a16:creationId xmlns:a16="http://schemas.microsoft.com/office/drawing/2014/main" id="{CDA37AC8-F3FA-1A46-DD45-EFF402A9D0C6}"/>
              </a:ext>
            </a:extLst>
          </p:cNvPr>
          <p:cNvSpPr>
            <a:spLocks noGrp="1"/>
          </p:cNvSpPr>
          <p:nvPr>
            <p:ph type="ftr" sz="quarter" idx="10"/>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2615DA54-6F3C-6B60-4CA9-DB2CA558648F}"/>
              </a:ext>
            </a:extLst>
          </p:cNvPr>
          <p:cNvSpPr>
            <a:spLocks noGrp="1"/>
          </p:cNvSpPr>
          <p:nvPr>
            <p:ph type="sldNum" sz="quarter" idx="11"/>
          </p:nvPr>
        </p:nvSpPr>
        <p:spPr/>
        <p:txBody>
          <a:bodyPr/>
          <a:lstStyle>
            <a:lvl1pPr>
              <a:defRPr/>
            </a:lvl1pPr>
          </a:lstStyle>
          <a:p>
            <a:pPr>
              <a:defRPr/>
            </a:pPr>
            <a:fld id="{04AEDEBE-B1C6-47A2-A031-9B40ABACFAD5}" type="slidenum">
              <a:rPr lang="en-GB"/>
              <a:pPr>
                <a:defRPr/>
              </a:pPr>
              <a:t>‹#›</a:t>
            </a:fld>
            <a:endParaRPr lang="en-GB"/>
          </a:p>
        </p:txBody>
      </p:sp>
    </p:spTree>
    <p:extLst>
      <p:ext uri="{BB962C8B-B14F-4D97-AF65-F5344CB8AC3E}">
        <p14:creationId xmlns:p14="http://schemas.microsoft.com/office/powerpoint/2010/main" val="2645241343"/>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RES-VAC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a:extLst>
              <a:ext uri="{FF2B5EF4-FFF2-40B4-BE49-F238E27FC236}">
                <a16:creationId xmlns:a16="http://schemas.microsoft.com/office/drawing/2014/main" id="{5CE8CEAC-501F-1C23-D1FD-7F321FF8926D}"/>
              </a:ext>
            </a:extLst>
          </p:cNvPr>
          <p:cNvSpPr>
            <a:spLocks noGrp="1"/>
          </p:cNvSpPr>
          <p:nvPr>
            <p:ph type="ftr" sz="quarter" idx="14"/>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87F94638-6326-5358-62FE-8F2501C0DFA5}"/>
              </a:ext>
            </a:extLst>
          </p:cNvPr>
          <p:cNvSpPr>
            <a:spLocks noGrp="1"/>
          </p:cNvSpPr>
          <p:nvPr>
            <p:ph type="sldNum" sz="quarter" idx="15"/>
          </p:nvPr>
        </p:nvSpPr>
        <p:spPr/>
        <p:txBody>
          <a:bodyPr/>
          <a:lstStyle>
            <a:lvl1pPr>
              <a:defRPr/>
            </a:lvl1pPr>
          </a:lstStyle>
          <a:p>
            <a:pPr>
              <a:defRPr/>
            </a:pPr>
            <a:fld id="{239D90BE-766B-43F0-A59F-8FBC7C67965D}" type="slidenum">
              <a:rPr lang="en-GB"/>
              <a:pPr>
                <a:defRPr/>
              </a:pPr>
              <a:t>‹#›</a:t>
            </a:fld>
            <a:endParaRPr lang="en-GB"/>
          </a:p>
        </p:txBody>
      </p:sp>
    </p:spTree>
    <p:extLst>
      <p:ext uri="{BB962C8B-B14F-4D97-AF65-F5344CB8AC3E}">
        <p14:creationId xmlns:p14="http://schemas.microsoft.com/office/powerpoint/2010/main" val="3028595420"/>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RES-VAC Headline Only">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a:t>Klik for at redigere titeltypografien i masteren</a:t>
            </a:r>
            <a:endParaRPr lang="en-GB" dirty="0"/>
          </a:p>
        </p:txBody>
      </p:sp>
      <p:sp>
        <p:nvSpPr>
          <p:cNvPr id="2" name="Footer Placeholder 4">
            <a:extLst>
              <a:ext uri="{FF2B5EF4-FFF2-40B4-BE49-F238E27FC236}">
                <a16:creationId xmlns:a16="http://schemas.microsoft.com/office/drawing/2014/main" id="{D2C5D791-CA56-9BE1-9CEB-0EF24F4B79FB}"/>
              </a:ext>
            </a:extLst>
          </p:cNvPr>
          <p:cNvSpPr>
            <a:spLocks noGrp="1"/>
          </p:cNvSpPr>
          <p:nvPr>
            <p:ph type="ftr" sz="quarter" idx="10"/>
          </p:nvPr>
        </p:nvSpPr>
        <p:spPr/>
        <p:txBody>
          <a:bodyPr/>
          <a:lstStyle>
            <a:lvl1pPr>
              <a:defRPr/>
            </a:lvl1pPr>
          </a:lstStyle>
          <a:p>
            <a:pPr>
              <a:defRPr/>
            </a:pPr>
            <a:endParaRPr lang="en-GB"/>
          </a:p>
        </p:txBody>
      </p:sp>
      <p:sp>
        <p:nvSpPr>
          <p:cNvPr id="3" name="Slide Number Placeholder 5">
            <a:extLst>
              <a:ext uri="{FF2B5EF4-FFF2-40B4-BE49-F238E27FC236}">
                <a16:creationId xmlns:a16="http://schemas.microsoft.com/office/drawing/2014/main" id="{47EFC17B-FFE7-A8CE-F22C-2485E7802993}"/>
              </a:ext>
            </a:extLst>
          </p:cNvPr>
          <p:cNvSpPr>
            <a:spLocks noGrp="1"/>
          </p:cNvSpPr>
          <p:nvPr>
            <p:ph type="sldNum" sz="quarter" idx="11"/>
          </p:nvPr>
        </p:nvSpPr>
        <p:spPr/>
        <p:txBody>
          <a:bodyPr/>
          <a:lstStyle>
            <a:lvl1pPr>
              <a:defRPr/>
            </a:lvl1pPr>
          </a:lstStyle>
          <a:p>
            <a:pPr>
              <a:defRPr/>
            </a:pPr>
            <a:fld id="{B6DEC259-70C2-4A76-93E0-3F367D4F8E4E}" type="slidenum">
              <a:rPr lang="en-GB"/>
              <a:pPr>
                <a:defRPr/>
              </a:pPr>
              <a:t>‹#›</a:t>
            </a:fld>
            <a:endParaRPr lang="en-GB"/>
          </a:p>
        </p:txBody>
      </p:sp>
    </p:spTree>
    <p:extLst>
      <p:ext uri="{BB962C8B-B14F-4D97-AF65-F5344CB8AC3E}">
        <p14:creationId xmlns:p14="http://schemas.microsoft.com/office/powerpoint/2010/main" val="4028966394"/>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RES-VAC Content and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32E26-9796-082E-E9E5-2C7C16690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912" r="75"/>
          <a:stretch>
            <a:fillRect/>
          </a:stretch>
        </p:blipFill>
        <p:spPr bwMode="auto">
          <a:xfrm>
            <a:off x="7940675" y="0"/>
            <a:ext cx="4248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0">
            <a:extLst>
              <a:ext uri="{FF2B5EF4-FFF2-40B4-BE49-F238E27FC236}">
                <a16:creationId xmlns:a16="http://schemas.microsoft.com/office/drawing/2014/main" id="{7C3AD51D-6AC9-7293-92FF-A4FABCBCE293}"/>
              </a:ext>
            </a:extLst>
          </p:cNvPr>
          <p:cNvSpPr/>
          <p:nvPr/>
        </p:nvSpPr>
        <p:spPr>
          <a:xfrm rot="16200000">
            <a:off x="6622142" y="1291554"/>
            <a:ext cx="6860297" cy="427259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pic>
        <p:nvPicPr>
          <p:cNvPr id="5" name="GOMG logo">
            <a:extLst>
              <a:ext uri="{FF2B5EF4-FFF2-40B4-BE49-F238E27FC236}">
                <a16:creationId xmlns:a16="http://schemas.microsoft.com/office/drawing/2014/main" id="{4C33CFB9-3E23-D223-D955-63C4A8EF8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6">
            <a:extLst>
              <a:ext uri="{FF2B5EF4-FFF2-40B4-BE49-F238E27FC236}">
                <a16:creationId xmlns:a16="http://schemas.microsoft.com/office/drawing/2014/main" id="{03D4AD15-E37C-C0E2-CFDA-1AD2D0F8D7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1200" y="246063"/>
            <a:ext cx="90011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68000" y="468000"/>
            <a:ext cx="7200000" cy="759124"/>
          </a:xfrm>
        </p:spPr>
        <p:txBody>
          <a:bodyPr/>
          <a:lstStyle/>
          <a:p>
            <a:r>
              <a:rPr lang="da-DK"/>
              <a:t>Klik for at redigere titeltypografien i masteren</a:t>
            </a:r>
            <a:endParaRPr lang="en-GB" dirty="0"/>
          </a:p>
        </p:txBody>
      </p:sp>
      <p:sp>
        <p:nvSpPr>
          <p:cNvPr id="8" name="Content Placeholder 2"/>
          <p:cNvSpPr>
            <a:spLocks noGrp="1"/>
          </p:cNvSpPr>
          <p:nvPr>
            <p:ph idx="1"/>
          </p:nvPr>
        </p:nvSpPr>
        <p:spPr>
          <a:xfrm>
            <a:off x="468001"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ladsholder til sidefod 3">
            <a:extLst>
              <a:ext uri="{FF2B5EF4-FFF2-40B4-BE49-F238E27FC236}">
                <a16:creationId xmlns:a16="http://schemas.microsoft.com/office/drawing/2014/main" id="{0B91A87C-135A-0818-ADC5-24F1AC3A7785}"/>
              </a:ext>
            </a:extLst>
          </p:cNvPr>
          <p:cNvSpPr>
            <a:spLocks noGrp="1"/>
          </p:cNvSpPr>
          <p:nvPr>
            <p:ph type="ftr" sz="quarter" idx="10"/>
          </p:nvPr>
        </p:nvSpPr>
        <p:spPr/>
        <p:txBody>
          <a:bodyPr/>
          <a:lstStyle>
            <a:lvl1pPr>
              <a:defRPr/>
            </a:lvl1pPr>
          </a:lstStyle>
          <a:p>
            <a:pPr>
              <a:defRPr/>
            </a:pPr>
            <a:endParaRPr lang="en-GB"/>
          </a:p>
        </p:txBody>
      </p:sp>
      <p:sp>
        <p:nvSpPr>
          <p:cNvPr id="9" name="Pladsholder til slidenummer 4">
            <a:extLst>
              <a:ext uri="{FF2B5EF4-FFF2-40B4-BE49-F238E27FC236}">
                <a16:creationId xmlns:a16="http://schemas.microsoft.com/office/drawing/2014/main" id="{56069412-47AB-E0D6-D572-A6515ABE81EB}"/>
              </a:ext>
            </a:extLst>
          </p:cNvPr>
          <p:cNvSpPr>
            <a:spLocks noGrp="1"/>
          </p:cNvSpPr>
          <p:nvPr>
            <p:ph type="sldNum" sz="quarter" idx="11"/>
          </p:nvPr>
        </p:nvSpPr>
        <p:spPr/>
        <p:txBody>
          <a:bodyPr/>
          <a:lstStyle>
            <a:lvl1pPr>
              <a:defRPr/>
            </a:lvl1pPr>
          </a:lstStyle>
          <a:p>
            <a:pPr>
              <a:defRPr/>
            </a:pPr>
            <a:fld id="{648DFDEC-4580-4F55-BEA8-CEB356944167}" type="slidenum">
              <a:rPr lang="en-GB"/>
              <a:pPr>
                <a:defRPr/>
              </a:pPr>
              <a:t>‹#›</a:t>
            </a:fld>
            <a:endParaRPr lang="en-GB"/>
          </a:p>
        </p:txBody>
      </p:sp>
    </p:spTree>
    <p:extLst>
      <p:ext uri="{BB962C8B-B14F-4D97-AF65-F5344CB8AC3E}">
        <p14:creationId xmlns:p14="http://schemas.microsoft.com/office/powerpoint/2010/main" val="2129893030"/>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RES-VAC 1 Content and Imag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4563B82-015E-3CD1-F519-15FAE41FA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911"/>
          <a:stretch>
            <a:fillRect/>
          </a:stretch>
        </p:blipFill>
        <p:spPr bwMode="auto">
          <a:xfrm>
            <a:off x="7940675" y="0"/>
            <a:ext cx="4251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A4B35E66-A2A8-0966-1F38-9189FF5BE72F}"/>
              </a:ext>
            </a:extLst>
          </p:cNvPr>
          <p:cNvSpPr/>
          <p:nvPr/>
        </p:nvSpPr>
        <p:spPr>
          <a:xfrm rot="16200000">
            <a:off x="6625555" y="1291555"/>
            <a:ext cx="6860297" cy="427259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pic>
        <p:nvPicPr>
          <p:cNvPr id="6" name="GOMG logo">
            <a:extLst>
              <a:ext uri="{FF2B5EF4-FFF2-40B4-BE49-F238E27FC236}">
                <a16:creationId xmlns:a16="http://schemas.microsoft.com/office/drawing/2014/main" id="{DF659814-E32A-633A-E95E-8946DEF00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1">
            <a:extLst>
              <a:ext uri="{FF2B5EF4-FFF2-40B4-BE49-F238E27FC236}">
                <a16:creationId xmlns:a16="http://schemas.microsoft.com/office/drawing/2014/main" id="{64E3D39E-6CD1-09A5-F2AF-B085DE0CDF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1200" y="246063"/>
            <a:ext cx="90011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68000" y="1620000"/>
            <a:ext cx="7200000" cy="4464000"/>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4" name="Titel 3"/>
          <p:cNvSpPr>
            <a:spLocks noGrp="1"/>
          </p:cNvSpPr>
          <p:nvPr>
            <p:ph type="title"/>
          </p:nvPr>
        </p:nvSpPr>
        <p:spPr>
          <a:xfrm>
            <a:off x="468000" y="468000"/>
            <a:ext cx="7200000" cy="759124"/>
          </a:xfrm>
        </p:spPr>
        <p:txBody>
          <a:bodyPr/>
          <a:lstStyle/>
          <a:p>
            <a:r>
              <a:rPr lang="da-DK"/>
              <a:t>Klik for at redigere titeltypografien i masteren</a:t>
            </a:r>
            <a:endParaRPr lang="en-GB" dirty="0"/>
          </a:p>
        </p:txBody>
      </p:sp>
      <p:sp>
        <p:nvSpPr>
          <p:cNvPr id="8" name="Pladsholder til sidefod 4">
            <a:extLst>
              <a:ext uri="{FF2B5EF4-FFF2-40B4-BE49-F238E27FC236}">
                <a16:creationId xmlns:a16="http://schemas.microsoft.com/office/drawing/2014/main" id="{F31AE782-BB71-DE85-F9DC-C7A6934D26F6}"/>
              </a:ext>
            </a:extLst>
          </p:cNvPr>
          <p:cNvSpPr>
            <a:spLocks noGrp="1"/>
          </p:cNvSpPr>
          <p:nvPr>
            <p:ph type="ftr" sz="quarter" idx="10"/>
          </p:nvPr>
        </p:nvSpPr>
        <p:spPr/>
        <p:txBody>
          <a:bodyPr/>
          <a:lstStyle>
            <a:lvl1pPr>
              <a:defRPr/>
            </a:lvl1pPr>
          </a:lstStyle>
          <a:p>
            <a:pPr>
              <a:defRPr/>
            </a:pPr>
            <a:endParaRPr lang="en-GB"/>
          </a:p>
        </p:txBody>
      </p:sp>
      <p:sp>
        <p:nvSpPr>
          <p:cNvPr id="9" name="Pladsholder til slidenummer 7">
            <a:extLst>
              <a:ext uri="{FF2B5EF4-FFF2-40B4-BE49-F238E27FC236}">
                <a16:creationId xmlns:a16="http://schemas.microsoft.com/office/drawing/2014/main" id="{906EC145-8BF9-386E-20CF-D9F10F7A438E}"/>
              </a:ext>
            </a:extLst>
          </p:cNvPr>
          <p:cNvSpPr>
            <a:spLocks noGrp="1"/>
          </p:cNvSpPr>
          <p:nvPr>
            <p:ph type="sldNum" sz="quarter" idx="11"/>
          </p:nvPr>
        </p:nvSpPr>
        <p:spPr/>
        <p:txBody>
          <a:bodyPr/>
          <a:lstStyle>
            <a:lvl1pPr>
              <a:defRPr/>
            </a:lvl1pPr>
          </a:lstStyle>
          <a:p>
            <a:pPr>
              <a:defRPr/>
            </a:pPr>
            <a:fld id="{618F1458-F66F-470A-A428-3F98134C69DE}" type="slidenum">
              <a:rPr lang="en-GB"/>
              <a:pPr>
                <a:defRPr/>
              </a:pPr>
              <a:t>‹#›</a:t>
            </a:fld>
            <a:endParaRPr lang="en-GB"/>
          </a:p>
        </p:txBody>
      </p:sp>
    </p:spTree>
    <p:extLst>
      <p:ext uri="{BB962C8B-B14F-4D97-AF65-F5344CB8AC3E}">
        <p14:creationId xmlns:p14="http://schemas.microsoft.com/office/powerpoint/2010/main" val="36449893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RES-VAC 2 Content and Image">
    <p:spTree>
      <p:nvGrpSpPr>
        <p:cNvPr id="1" name=""/>
        <p:cNvGrpSpPr/>
        <p:nvPr/>
      </p:nvGrpSpPr>
      <p:grpSpPr>
        <a:xfrm>
          <a:off x="0" y="0"/>
          <a:ext cx="0" cy="0"/>
          <a:chOff x="0" y="0"/>
          <a:chExt cx="0" cy="0"/>
        </a:xfrm>
      </p:grpSpPr>
      <p:pic>
        <p:nvPicPr>
          <p:cNvPr id="2" name="Picture 9" descr="A person standing next to a machine&#10;&#10;Description automatically generated with low confidence">
            <a:extLst>
              <a:ext uri="{FF2B5EF4-FFF2-40B4-BE49-F238E27FC236}">
                <a16:creationId xmlns:a16="http://schemas.microsoft.com/office/drawing/2014/main" id="{5E29CEC6-DAE6-D716-DC71-8E4D9F69F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985"/>
          <a:stretch>
            <a:fillRect/>
          </a:stretch>
        </p:blipFill>
        <p:spPr bwMode="auto">
          <a:xfrm>
            <a:off x="7940675" y="0"/>
            <a:ext cx="4251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9F60FBD1-BF56-ED8D-4186-D8231A9E40D5}"/>
              </a:ext>
            </a:extLst>
          </p:cNvPr>
          <p:cNvSpPr/>
          <p:nvPr/>
        </p:nvSpPr>
        <p:spPr>
          <a:xfrm rot="16200000">
            <a:off x="6638924"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pic>
        <p:nvPicPr>
          <p:cNvPr id="6" name="GOMG logo">
            <a:extLst>
              <a:ext uri="{FF2B5EF4-FFF2-40B4-BE49-F238E27FC236}">
                <a16:creationId xmlns:a16="http://schemas.microsoft.com/office/drawing/2014/main" id="{248C95BD-A6E2-24CF-400B-184EA9532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a:extLst>
              <a:ext uri="{FF2B5EF4-FFF2-40B4-BE49-F238E27FC236}">
                <a16:creationId xmlns:a16="http://schemas.microsoft.com/office/drawing/2014/main" id="{5741EE27-625B-AC95-F555-F009C8C10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1200" y="246063"/>
            <a:ext cx="90011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68000" y="1620000"/>
            <a:ext cx="7200000" cy="4464000"/>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4" name="Titel 3"/>
          <p:cNvSpPr>
            <a:spLocks noGrp="1"/>
          </p:cNvSpPr>
          <p:nvPr>
            <p:ph type="title"/>
          </p:nvPr>
        </p:nvSpPr>
        <p:spPr>
          <a:xfrm>
            <a:off x="468000" y="468000"/>
            <a:ext cx="7200000" cy="759124"/>
          </a:xfrm>
        </p:spPr>
        <p:txBody>
          <a:bodyPr/>
          <a:lstStyle/>
          <a:p>
            <a:r>
              <a:rPr lang="da-DK"/>
              <a:t>Klik for at redigere titeltypografien i masteren</a:t>
            </a:r>
            <a:endParaRPr lang="en-GB" dirty="0"/>
          </a:p>
        </p:txBody>
      </p:sp>
      <p:sp>
        <p:nvSpPr>
          <p:cNvPr id="8" name="Pladsholder til sidefod 4">
            <a:extLst>
              <a:ext uri="{FF2B5EF4-FFF2-40B4-BE49-F238E27FC236}">
                <a16:creationId xmlns:a16="http://schemas.microsoft.com/office/drawing/2014/main" id="{73ED4239-7966-1AFD-D903-A5BE76D762EC}"/>
              </a:ext>
            </a:extLst>
          </p:cNvPr>
          <p:cNvSpPr>
            <a:spLocks noGrp="1"/>
          </p:cNvSpPr>
          <p:nvPr>
            <p:ph type="ftr" sz="quarter" idx="10"/>
          </p:nvPr>
        </p:nvSpPr>
        <p:spPr/>
        <p:txBody>
          <a:bodyPr/>
          <a:lstStyle>
            <a:lvl1pPr>
              <a:defRPr/>
            </a:lvl1pPr>
          </a:lstStyle>
          <a:p>
            <a:pPr>
              <a:defRPr/>
            </a:pPr>
            <a:endParaRPr lang="en-GB"/>
          </a:p>
        </p:txBody>
      </p:sp>
      <p:sp>
        <p:nvSpPr>
          <p:cNvPr id="9" name="Pladsholder til slidenummer 7">
            <a:extLst>
              <a:ext uri="{FF2B5EF4-FFF2-40B4-BE49-F238E27FC236}">
                <a16:creationId xmlns:a16="http://schemas.microsoft.com/office/drawing/2014/main" id="{E02E1A9E-2111-37D8-0BE1-31688CF7E4D5}"/>
              </a:ext>
            </a:extLst>
          </p:cNvPr>
          <p:cNvSpPr>
            <a:spLocks noGrp="1"/>
          </p:cNvSpPr>
          <p:nvPr>
            <p:ph type="sldNum" sz="quarter" idx="11"/>
          </p:nvPr>
        </p:nvSpPr>
        <p:spPr/>
        <p:txBody>
          <a:bodyPr/>
          <a:lstStyle>
            <a:lvl1pPr>
              <a:defRPr/>
            </a:lvl1pPr>
          </a:lstStyle>
          <a:p>
            <a:pPr>
              <a:defRPr/>
            </a:pPr>
            <a:fld id="{10794EB6-9023-4BDB-98BE-A93591570629}" type="slidenum">
              <a:rPr lang="en-GB"/>
              <a:pPr>
                <a:defRPr/>
              </a:pPr>
              <a:t>‹#›</a:t>
            </a:fld>
            <a:endParaRPr lang="en-GB"/>
          </a:p>
        </p:txBody>
      </p:sp>
    </p:spTree>
    <p:extLst>
      <p:ext uri="{BB962C8B-B14F-4D97-AF65-F5344CB8AC3E}">
        <p14:creationId xmlns:p14="http://schemas.microsoft.com/office/powerpoint/2010/main" val="14921333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Agenda">
    <p:spTree>
      <p:nvGrpSpPr>
        <p:cNvPr id="1" name=""/>
        <p:cNvGrpSpPr/>
        <p:nvPr/>
      </p:nvGrpSpPr>
      <p:grpSpPr>
        <a:xfrm>
          <a:off x="0" y="0"/>
          <a:ext cx="0" cy="0"/>
          <a:chOff x="0" y="0"/>
          <a:chExt cx="0" cy="0"/>
        </a:xfrm>
      </p:grpSpPr>
      <p:pic>
        <p:nvPicPr>
          <p:cNvPr id="28" name="Background Image" descr="A picture containing indoor, chocolate, plant, pan&#10;&#10;Description automatically generated">
            <a:extLst>
              <a:ext uri="{FF2B5EF4-FFF2-40B4-BE49-F238E27FC236}">
                <a16:creationId xmlns:a16="http://schemas.microsoft.com/office/drawing/2014/main" id="{EAF6A27D-A658-C94F-1830-E3537CD01364}"/>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val="0"/>
              </a:ext>
            </a:extLst>
          </a:blip>
          <a:srcRect l="6985"/>
          <a:stretch/>
        </p:blipFill>
        <p:spPr>
          <a:xfrm>
            <a:off x="0" y="-2"/>
            <a:ext cx="4251571" cy="6858000"/>
          </a:xfrm>
          <a:prstGeom prst="rect">
            <a:avLst/>
          </a:prstGeom>
        </p:spPr>
      </p:pic>
      <p:sp>
        <p:nvSpPr>
          <p:cNvPr id="29" name="Filter">
            <a:extLst>
              <a:ext uri="{FF2B5EF4-FFF2-40B4-BE49-F238E27FC236}">
                <a16:creationId xmlns:a16="http://schemas.microsoft.com/office/drawing/2014/main" id="{15055064-6E83-C8DD-4813-E2017AC47A97}"/>
              </a:ext>
            </a:extLst>
          </p:cNvPr>
          <p:cNvSpPr>
            <a:spLocks noGrp="1" noRot="1" noMove="1" noResize="1" noEditPoints="1" noAdjustHandles="1" noChangeArrowheads="1" noChangeShapeType="1"/>
          </p:cNvSpPr>
          <p:nvPr userDrawn="1"/>
        </p:nvSpPr>
        <p:spPr>
          <a:xfrm rot="5400000">
            <a:off x="-1301505" y="1304920"/>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Content Placeholder">
            <a:extLst>
              <a:ext uri="{FF2B5EF4-FFF2-40B4-BE49-F238E27FC236}">
                <a16:creationId xmlns:a16="http://schemas.microsoft.com/office/drawing/2014/main" id="{6D98262A-145C-2D9F-D64E-AEC3716F39B9}"/>
              </a:ext>
            </a:extLst>
          </p:cNvPr>
          <p:cNvSpPr>
            <a:spLocks noGrp="1"/>
          </p:cNvSpPr>
          <p:nvPr>
            <p:ph sz="quarter" idx="15"/>
          </p:nvPr>
        </p:nvSpPr>
        <p:spPr>
          <a:xfrm>
            <a:off x="5240338" y="1628775"/>
            <a:ext cx="6507162" cy="4582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quot;Agenda&quot;">
            <a:extLst>
              <a:ext uri="{FF2B5EF4-FFF2-40B4-BE49-F238E27FC236}">
                <a16:creationId xmlns:a16="http://schemas.microsoft.com/office/drawing/2014/main" id="{2C3E1098-4875-9BED-B90E-65240F8D03C3}"/>
              </a:ext>
            </a:extLst>
          </p:cNvPr>
          <p:cNvSpPr txBox="1"/>
          <p:nvPr userDrawn="1"/>
        </p:nvSpPr>
        <p:spPr>
          <a:xfrm>
            <a:off x="5268412" y="466725"/>
            <a:ext cx="6480000" cy="646331"/>
          </a:xfrm>
          <a:prstGeom prst="rect">
            <a:avLst/>
          </a:prstGeom>
          <a:noFill/>
        </p:spPr>
        <p:txBody>
          <a:bodyPr wrap="square" lIns="0" rtlCol="0">
            <a:spAutoFit/>
          </a:bodyPr>
          <a:lstStyle/>
          <a:p>
            <a:r>
              <a:rPr lang="en-GB" sz="3600">
                <a:solidFill>
                  <a:schemeClr val="accent1"/>
                </a:solidFill>
              </a:rPr>
              <a:t>Agenda</a:t>
            </a:r>
          </a:p>
        </p:txBody>
      </p:sp>
    </p:spTree>
    <p:extLst>
      <p:ext uri="{BB962C8B-B14F-4D97-AF65-F5344CB8AC3E}">
        <p14:creationId xmlns:p14="http://schemas.microsoft.com/office/powerpoint/2010/main" val="1730617071"/>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RES-VAC History timeline">
    <p:spTree>
      <p:nvGrpSpPr>
        <p:cNvPr id="1" name=""/>
        <p:cNvGrpSpPr/>
        <p:nvPr/>
      </p:nvGrpSpPr>
      <p:grpSpPr>
        <a:xfrm>
          <a:off x="0" y="0"/>
          <a:ext cx="0" cy="0"/>
          <a:chOff x="0" y="0"/>
          <a:chExt cx="0" cy="0"/>
        </a:xfrm>
      </p:grpSpPr>
      <p:pic>
        <p:nvPicPr>
          <p:cNvPr id="3" name="Picture 59">
            <a:extLst>
              <a:ext uri="{FF2B5EF4-FFF2-40B4-BE49-F238E27FC236}">
                <a16:creationId xmlns:a16="http://schemas.microsoft.com/office/drawing/2014/main" id="{D3F85E1F-15EB-808E-8F2D-7A8ACDCDB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831" t="18329" r="8881" b="59229"/>
          <a:stretch>
            <a:fillRect/>
          </a:stretch>
        </p:blipFill>
        <p:spPr bwMode="auto">
          <a:xfrm>
            <a:off x="1588" y="4384675"/>
            <a:ext cx="12190412"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a:extLst>
              <a:ext uri="{FF2B5EF4-FFF2-40B4-BE49-F238E27FC236}">
                <a16:creationId xmlns:a16="http://schemas.microsoft.com/office/drawing/2014/main" id="{3D628675-D498-4838-398A-C98C6DD52BEC}"/>
              </a:ext>
            </a:extLst>
          </p:cNvPr>
          <p:cNvSpPr/>
          <p:nvPr/>
        </p:nvSpPr>
        <p:spPr>
          <a:xfrm>
            <a:off x="0" y="4380322"/>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cxnSp>
        <p:nvCxnSpPr>
          <p:cNvPr id="5" name="Straight Connector 2">
            <a:extLst>
              <a:ext uri="{FF2B5EF4-FFF2-40B4-BE49-F238E27FC236}">
                <a16:creationId xmlns:a16="http://schemas.microsoft.com/office/drawing/2014/main" id="{5DEE6524-1CCC-3049-E389-1C02A14B2ECE}"/>
              </a:ext>
            </a:extLst>
          </p:cNvPr>
          <p:cNvCxnSpPr>
            <a:cxnSpLocks/>
          </p:cNvCxnSpPr>
          <p:nvPr/>
        </p:nvCxnSpPr>
        <p:spPr>
          <a:xfrm>
            <a:off x="609600" y="4205288"/>
            <a:ext cx="1110932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Oval 7">
            <a:extLst>
              <a:ext uri="{FF2B5EF4-FFF2-40B4-BE49-F238E27FC236}">
                <a16:creationId xmlns:a16="http://schemas.microsoft.com/office/drawing/2014/main" id="{B6A9E930-A86A-74D3-5D5A-F1486FFBA5D5}"/>
              </a:ext>
            </a:extLst>
          </p:cNvPr>
          <p:cNvSpPr/>
          <p:nvPr/>
        </p:nvSpPr>
        <p:spPr>
          <a:xfrm>
            <a:off x="463550" y="4059238"/>
            <a:ext cx="292100" cy="293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sp>
        <p:nvSpPr>
          <p:cNvPr id="7" name="Oval 34">
            <a:extLst>
              <a:ext uri="{FF2B5EF4-FFF2-40B4-BE49-F238E27FC236}">
                <a16:creationId xmlns:a16="http://schemas.microsoft.com/office/drawing/2014/main" id="{A41BCD53-8E30-9BAE-A817-DD61A1511ED4}"/>
              </a:ext>
            </a:extLst>
          </p:cNvPr>
          <p:cNvSpPr/>
          <p:nvPr/>
        </p:nvSpPr>
        <p:spPr>
          <a:xfrm>
            <a:off x="11310938" y="4059238"/>
            <a:ext cx="293687" cy="293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sp>
        <p:nvSpPr>
          <p:cNvPr id="8" name="Oval 35">
            <a:extLst>
              <a:ext uri="{FF2B5EF4-FFF2-40B4-BE49-F238E27FC236}">
                <a16:creationId xmlns:a16="http://schemas.microsoft.com/office/drawing/2014/main" id="{AF1BAC06-E517-99F7-2D85-ADB66C289F87}"/>
              </a:ext>
            </a:extLst>
          </p:cNvPr>
          <p:cNvSpPr/>
          <p:nvPr/>
        </p:nvSpPr>
        <p:spPr>
          <a:xfrm>
            <a:off x="10625138" y="4059238"/>
            <a:ext cx="293687" cy="293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cxnSp>
        <p:nvCxnSpPr>
          <p:cNvPr id="9" name="Straight Connector 36">
            <a:extLst>
              <a:ext uri="{FF2B5EF4-FFF2-40B4-BE49-F238E27FC236}">
                <a16:creationId xmlns:a16="http://schemas.microsoft.com/office/drawing/2014/main" id="{399F7E19-BC2D-B76F-30B0-9EC905C78BBA}"/>
              </a:ext>
            </a:extLst>
          </p:cNvPr>
          <p:cNvCxnSpPr>
            <a:cxnSpLocks/>
          </p:cNvCxnSpPr>
          <p:nvPr/>
        </p:nvCxnSpPr>
        <p:spPr>
          <a:xfrm flipV="1">
            <a:off x="609600" y="1668463"/>
            <a:ext cx="0" cy="2387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TextBox 37">
            <a:extLst>
              <a:ext uri="{FF2B5EF4-FFF2-40B4-BE49-F238E27FC236}">
                <a16:creationId xmlns:a16="http://schemas.microsoft.com/office/drawing/2014/main" id="{615A413F-0919-7C28-1C22-021318BA29AD}"/>
              </a:ext>
            </a:extLst>
          </p:cNvPr>
          <p:cNvSpPr txBox="1">
            <a:spLocks noChangeArrowheads="1"/>
          </p:cNvSpPr>
          <p:nvPr/>
        </p:nvSpPr>
        <p:spPr bwMode="auto">
          <a:xfrm>
            <a:off x="609600" y="1579563"/>
            <a:ext cx="2019300" cy="64611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chemeClr val="accent1"/>
                </a:solidFill>
              </a:rPr>
              <a:t>1952</a:t>
            </a:r>
          </a:p>
          <a:p>
            <a:pPr eaLnBrk="1" hangingPunct="1">
              <a:defRPr/>
            </a:pPr>
            <a:r>
              <a:rPr lang="en-GB" altLang="da-DK" sz="1200">
                <a:solidFill>
                  <a:schemeClr val="accent1"/>
                </a:solidFill>
              </a:rPr>
              <a:t>Pres-Vac Engineering  </a:t>
            </a:r>
          </a:p>
          <a:p>
            <a:pPr eaLnBrk="1" hangingPunct="1">
              <a:defRPr/>
            </a:pPr>
            <a:r>
              <a:rPr lang="en-GB" altLang="da-DK" sz="1200">
                <a:solidFill>
                  <a:schemeClr val="accent1"/>
                </a:solidFill>
              </a:rPr>
              <a:t>founded</a:t>
            </a:r>
            <a:endParaRPr lang="LID4096" altLang="da-DK" sz="1200">
              <a:solidFill>
                <a:schemeClr val="accent1"/>
              </a:solidFill>
            </a:endParaRPr>
          </a:p>
        </p:txBody>
      </p:sp>
      <p:cxnSp>
        <p:nvCxnSpPr>
          <p:cNvPr id="11" name="Straight Connector 38">
            <a:extLst>
              <a:ext uri="{FF2B5EF4-FFF2-40B4-BE49-F238E27FC236}">
                <a16:creationId xmlns:a16="http://schemas.microsoft.com/office/drawing/2014/main" id="{1026BF52-B638-F3E9-52D0-4769C9264716}"/>
              </a:ext>
            </a:extLst>
          </p:cNvPr>
          <p:cNvCxnSpPr>
            <a:cxnSpLocks/>
          </p:cNvCxnSpPr>
          <p:nvPr/>
        </p:nvCxnSpPr>
        <p:spPr>
          <a:xfrm flipV="1">
            <a:off x="1785938" y="3117850"/>
            <a:ext cx="0" cy="94773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Box 39">
            <a:extLst>
              <a:ext uri="{FF2B5EF4-FFF2-40B4-BE49-F238E27FC236}">
                <a16:creationId xmlns:a16="http://schemas.microsoft.com/office/drawing/2014/main" id="{D0244328-FCDF-B0B5-CE94-97B94CECC6FB}"/>
              </a:ext>
            </a:extLst>
          </p:cNvPr>
          <p:cNvSpPr txBox="1">
            <a:spLocks noChangeArrowheads="1"/>
          </p:cNvSpPr>
          <p:nvPr/>
        </p:nvSpPr>
        <p:spPr bwMode="auto">
          <a:xfrm>
            <a:off x="9685338" y="952500"/>
            <a:ext cx="1763712" cy="6461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GB" altLang="da-DK" sz="1200" b="1">
                <a:solidFill>
                  <a:schemeClr val="accent1"/>
                </a:solidFill>
              </a:rPr>
              <a:t>2021</a:t>
            </a:r>
          </a:p>
          <a:p>
            <a:pPr algn="r" eaLnBrk="1" hangingPunct="1">
              <a:defRPr/>
            </a:pPr>
            <a:r>
              <a:rPr lang="en-GB" altLang="da-DK" sz="1200">
                <a:solidFill>
                  <a:schemeClr val="accent1"/>
                </a:solidFill>
              </a:rPr>
              <a:t>G&amp;O Maritime Group </a:t>
            </a:r>
          </a:p>
          <a:p>
            <a:pPr algn="r" eaLnBrk="1" hangingPunct="1">
              <a:defRPr/>
            </a:pPr>
            <a:r>
              <a:rPr lang="en-GB" altLang="da-DK" sz="1200">
                <a:solidFill>
                  <a:schemeClr val="accent1"/>
                </a:solidFill>
              </a:rPr>
              <a:t>acquired by Polaris</a:t>
            </a:r>
            <a:endParaRPr lang="LID4096" altLang="da-DK" sz="1200">
              <a:solidFill>
                <a:schemeClr val="accent1"/>
              </a:solidFill>
            </a:endParaRPr>
          </a:p>
        </p:txBody>
      </p:sp>
      <p:sp>
        <p:nvSpPr>
          <p:cNvPr id="13" name="TextBox 40">
            <a:extLst>
              <a:ext uri="{FF2B5EF4-FFF2-40B4-BE49-F238E27FC236}">
                <a16:creationId xmlns:a16="http://schemas.microsoft.com/office/drawing/2014/main" id="{12539E1E-96FC-2F38-CE64-51EB0617D2DA}"/>
              </a:ext>
            </a:extLst>
          </p:cNvPr>
          <p:cNvSpPr txBox="1">
            <a:spLocks noChangeArrowheads="1"/>
          </p:cNvSpPr>
          <p:nvPr/>
        </p:nvSpPr>
        <p:spPr bwMode="auto">
          <a:xfrm>
            <a:off x="8997950" y="1824038"/>
            <a:ext cx="1765300" cy="64611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GB" altLang="da-DK" sz="1200" b="1">
                <a:solidFill>
                  <a:schemeClr val="accent1"/>
                </a:solidFill>
              </a:rPr>
              <a:t>2016</a:t>
            </a:r>
          </a:p>
          <a:p>
            <a:pPr algn="r" eaLnBrk="1" hangingPunct="1">
              <a:defRPr/>
            </a:pPr>
            <a:r>
              <a:rPr lang="en-GB" altLang="da-DK" sz="1200">
                <a:solidFill>
                  <a:schemeClr val="accent1"/>
                </a:solidFill>
              </a:rPr>
              <a:t>Pres-Vac acquired by G&amp;O Maritime Group </a:t>
            </a:r>
          </a:p>
        </p:txBody>
      </p:sp>
      <p:sp>
        <p:nvSpPr>
          <p:cNvPr id="14" name="TextBox 41">
            <a:extLst>
              <a:ext uri="{FF2B5EF4-FFF2-40B4-BE49-F238E27FC236}">
                <a16:creationId xmlns:a16="http://schemas.microsoft.com/office/drawing/2014/main" id="{6F493991-5027-23E5-2DB3-00D52450FC01}"/>
              </a:ext>
            </a:extLst>
          </p:cNvPr>
          <p:cNvSpPr txBox="1">
            <a:spLocks noChangeArrowheads="1"/>
          </p:cNvSpPr>
          <p:nvPr/>
        </p:nvSpPr>
        <p:spPr bwMode="auto">
          <a:xfrm>
            <a:off x="609600" y="2162175"/>
            <a:ext cx="2917825" cy="6461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a:solidFill>
                  <a:schemeClr val="accent1"/>
                </a:solidFill>
              </a:rPr>
              <a:t>The Pres-Vac valve was the first valve of its kind on the market and revolutionised the tanker shipping industry </a:t>
            </a:r>
            <a:endParaRPr lang="LID4096" altLang="da-DK" sz="1200">
              <a:solidFill>
                <a:schemeClr val="accent1"/>
              </a:solidFill>
            </a:endParaRPr>
          </a:p>
        </p:txBody>
      </p:sp>
      <p:sp>
        <p:nvSpPr>
          <p:cNvPr id="15" name="TextBox 42">
            <a:extLst>
              <a:ext uri="{FF2B5EF4-FFF2-40B4-BE49-F238E27FC236}">
                <a16:creationId xmlns:a16="http://schemas.microsoft.com/office/drawing/2014/main" id="{7551A8DF-4086-0383-4F38-10745AF7D933}"/>
              </a:ext>
            </a:extLst>
          </p:cNvPr>
          <p:cNvSpPr txBox="1">
            <a:spLocks noChangeArrowheads="1"/>
          </p:cNvSpPr>
          <p:nvPr/>
        </p:nvSpPr>
        <p:spPr bwMode="auto">
          <a:xfrm>
            <a:off x="1784350" y="3055938"/>
            <a:ext cx="2493963" cy="8318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chemeClr val="accent1"/>
                </a:solidFill>
              </a:rPr>
              <a:t>1966</a:t>
            </a:r>
          </a:p>
          <a:p>
            <a:pPr eaLnBrk="1" hangingPunct="1">
              <a:defRPr/>
            </a:pPr>
            <a:r>
              <a:rPr lang="en-GB" altLang="da-DK" sz="1200">
                <a:solidFill>
                  <a:schemeClr val="accent1"/>
                </a:solidFill>
              </a:rPr>
              <a:t>Pres-Vac Headquarter &amp; production facilities moved to Allerød, </a:t>
            </a:r>
          </a:p>
          <a:p>
            <a:pPr eaLnBrk="1" hangingPunct="1">
              <a:defRPr/>
            </a:pPr>
            <a:r>
              <a:rPr lang="en-GB" altLang="da-DK" sz="1200">
                <a:solidFill>
                  <a:schemeClr val="accent1"/>
                </a:solidFill>
              </a:rPr>
              <a:t>G&amp;O Maritime’s current location</a:t>
            </a:r>
            <a:endParaRPr lang="LID4096" altLang="da-DK" sz="1200">
              <a:solidFill>
                <a:schemeClr val="accent1"/>
              </a:solidFill>
            </a:endParaRPr>
          </a:p>
        </p:txBody>
      </p:sp>
      <p:sp>
        <p:nvSpPr>
          <p:cNvPr id="16" name="Oval 43">
            <a:extLst>
              <a:ext uri="{FF2B5EF4-FFF2-40B4-BE49-F238E27FC236}">
                <a16:creationId xmlns:a16="http://schemas.microsoft.com/office/drawing/2014/main" id="{53923CF6-766F-3A1D-36EF-56B82A3E9EA8}"/>
              </a:ext>
            </a:extLst>
          </p:cNvPr>
          <p:cNvSpPr/>
          <p:nvPr/>
        </p:nvSpPr>
        <p:spPr>
          <a:xfrm>
            <a:off x="4314825" y="4059238"/>
            <a:ext cx="293688" cy="293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cxnSp>
        <p:nvCxnSpPr>
          <p:cNvPr id="17" name="Straight Connector 44">
            <a:extLst>
              <a:ext uri="{FF2B5EF4-FFF2-40B4-BE49-F238E27FC236}">
                <a16:creationId xmlns:a16="http://schemas.microsoft.com/office/drawing/2014/main" id="{7FBBD1DE-4128-414A-45E9-32EBC66441A3}"/>
              </a:ext>
            </a:extLst>
          </p:cNvPr>
          <p:cNvCxnSpPr>
            <a:cxnSpLocks/>
          </p:cNvCxnSpPr>
          <p:nvPr/>
        </p:nvCxnSpPr>
        <p:spPr>
          <a:xfrm flipV="1">
            <a:off x="4460875" y="1668463"/>
            <a:ext cx="0" cy="2387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TextBox 45">
            <a:extLst>
              <a:ext uri="{FF2B5EF4-FFF2-40B4-BE49-F238E27FC236}">
                <a16:creationId xmlns:a16="http://schemas.microsoft.com/office/drawing/2014/main" id="{01443042-8616-E9CA-05E9-39C8254EC3F9}"/>
              </a:ext>
            </a:extLst>
          </p:cNvPr>
          <p:cNvSpPr txBox="1">
            <a:spLocks noChangeArrowheads="1"/>
          </p:cNvSpPr>
          <p:nvPr/>
        </p:nvSpPr>
        <p:spPr bwMode="auto">
          <a:xfrm>
            <a:off x="4460875" y="1585913"/>
            <a:ext cx="3046413" cy="64770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chemeClr val="accent1"/>
                </a:solidFill>
              </a:rPr>
              <a:t>1985</a:t>
            </a:r>
          </a:p>
          <a:p>
            <a:pPr eaLnBrk="1" hangingPunct="1">
              <a:defRPr/>
            </a:pPr>
            <a:r>
              <a:rPr lang="en-GB" altLang="da-DK" sz="1200">
                <a:solidFill>
                  <a:schemeClr val="accent1"/>
                </a:solidFill>
              </a:rPr>
              <a:t>Pres-Vac launched 1HS valves. The product has been updated and improved since then</a:t>
            </a:r>
          </a:p>
        </p:txBody>
      </p:sp>
      <p:sp>
        <p:nvSpPr>
          <p:cNvPr id="19" name="Oval 46">
            <a:extLst>
              <a:ext uri="{FF2B5EF4-FFF2-40B4-BE49-F238E27FC236}">
                <a16:creationId xmlns:a16="http://schemas.microsoft.com/office/drawing/2014/main" id="{8C54FF40-5E99-832A-0BD7-9ED2222752E7}"/>
              </a:ext>
            </a:extLst>
          </p:cNvPr>
          <p:cNvSpPr/>
          <p:nvPr/>
        </p:nvSpPr>
        <p:spPr>
          <a:xfrm>
            <a:off x="5059363" y="4059238"/>
            <a:ext cx="293687" cy="293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cxnSp>
        <p:nvCxnSpPr>
          <p:cNvPr id="20" name="Straight Connector 47">
            <a:extLst>
              <a:ext uri="{FF2B5EF4-FFF2-40B4-BE49-F238E27FC236}">
                <a16:creationId xmlns:a16="http://schemas.microsoft.com/office/drawing/2014/main" id="{4D143E55-C273-0318-4A21-E1983521962A}"/>
              </a:ext>
            </a:extLst>
          </p:cNvPr>
          <p:cNvCxnSpPr>
            <a:cxnSpLocks/>
          </p:cNvCxnSpPr>
          <p:nvPr/>
        </p:nvCxnSpPr>
        <p:spPr>
          <a:xfrm flipV="1">
            <a:off x="5202238" y="2466975"/>
            <a:ext cx="0" cy="159543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TextBox 48">
            <a:extLst>
              <a:ext uri="{FF2B5EF4-FFF2-40B4-BE49-F238E27FC236}">
                <a16:creationId xmlns:a16="http://schemas.microsoft.com/office/drawing/2014/main" id="{3585688C-A4B4-FFA9-71AA-3DD35D7FB23C}"/>
              </a:ext>
            </a:extLst>
          </p:cNvPr>
          <p:cNvSpPr txBox="1">
            <a:spLocks noChangeArrowheads="1"/>
          </p:cNvSpPr>
          <p:nvPr/>
        </p:nvSpPr>
        <p:spPr bwMode="auto">
          <a:xfrm>
            <a:off x="5202238" y="2378075"/>
            <a:ext cx="2709862" cy="8318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chemeClr val="accent1"/>
                </a:solidFill>
              </a:rPr>
              <a:t>2001</a:t>
            </a:r>
          </a:p>
          <a:p>
            <a:pPr eaLnBrk="1" hangingPunct="1">
              <a:defRPr/>
            </a:pPr>
            <a:r>
              <a:rPr lang="en-GB" altLang="da-DK" sz="1200">
                <a:solidFill>
                  <a:schemeClr val="accent1"/>
                </a:solidFill>
              </a:rPr>
              <a:t>Launch of the HS-ISO valve. It is 3</a:t>
            </a:r>
            <a:r>
              <a:rPr lang="en-GB" altLang="da-DK" sz="1200" baseline="30000">
                <a:solidFill>
                  <a:schemeClr val="accent1"/>
                </a:solidFill>
              </a:rPr>
              <a:t>rd</a:t>
            </a:r>
            <a:r>
              <a:rPr lang="en-GB" altLang="da-DK" sz="1200">
                <a:solidFill>
                  <a:schemeClr val="accent1"/>
                </a:solidFill>
              </a:rPr>
              <a:t> generation of the PV-valve, and the first of its type to be non-oscillating.</a:t>
            </a:r>
          </a:p>
        </p:txBody>
      </p:sp>
      <p:cxnSp>
        <p:nvCxnSpPr>
          <p:cNvPr id="22" name="Straight Connector 49">
            <a:extLst>
              <a:ext uri="{FF2B5EF4-FFF2-40B4-BE49-F238E27FC236}">
                <a16:creationId xmlns:a16="http://schemas.microsoft.com/office/drawing/2014/main" id="{DA4FA9CA-ED89-A27C-3796-BE054ABF55E3}"/>
              </a:ext>
            </a:extLst>
          </p:cNvPr>
          <p:cNvCxnSpPr>
            <a:cxnSpLocks/>
          </p:cNvCxnSpPr>
          <p:nvPr/>
        </p:nvCxnSpPr>
        <p:spPr>
          <a:xfrm flipV="1">
            <a:off x="10777538" y="1917700"/>
            <a:ext cx="0" cy="21478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50">
            <a:extLst>
              <a:ext uri="{FF2B5EF4-FFF2-40B4-BE49-F238E27FC236}">
                <a16:creationId xmlns:a16="http://schemas.microsoft.com/office/drawing/2014/main" id="{5C9CA8B3-7E90-6B2E-89FA-7BBE10D523BD}"/>
              </a:ext>
            </a:extLst>
          </p:cNvPr>
          <p:cNvCxnSpPr>
            <a:cxnSpLocks/>
          </p:cNvCxnSpPr>
          <p:nvPr/>
        </p:nvCxnSpPr>
        <p:spPr>
          <a:xfrm flipH="1" flipV="1">
            <a:off x="11449050" y="1046163"/>
            <a:ext cx="7938" cy="302101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Oval 51">
            <a:extLst>
              <a:ext uri="{FF2B5EF4-FFF2-40B4-BE49-F238E27FC236}">
                <a16:creationId xmlns:a16="http://schemas.microsoft.com/office/drawing/2014/main" id="{32C9353B-E191-EFB7-13F8-77B28F63D912}"/>
              </a:ext>
            </a:extLst>
          </p:cNvPr>
          <p:cNvSpPr/>
          <p:nvPr/>
        </p:nvSpPr>
        <p:spPr>
          <a:xfrm>
            <a:off x="5930900" y="4046538"/>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cxnSp>
        <p:nvCxnSpPr>
          <p:cNvPr id="25" name="Straight Connector 52">
            <a:extLst>
              <a:ext uri="{FF2B5EF4-FFF2-40B4-BE49-F238E27FC236}">
                <a16:creationId xmlns:a16="http://schemas.microsoft.com/office/drawing/2014/main" id="{168E34E8-8845-85CF-9AD2-89204400E3A7}"/>
              </a:ext>
            </a:extLst>
          </p:cNvPr>
          <p:cNvCxnSpPr>
            <a:cxnSpLocks/>
          </p:cNvCxnSpPr>
          <p:nvPr/>
        </p:nvCxnSpPr>
        <p:spPr>
          <a:xfrm flipV="1">
            <a:off x="6084888" y="3267075"/>
            <a:ext cx="0" cy="78263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TextBox 53">
            <a:extLst>
              <a:ext uri="{FF2B5EF4-FFF2-40B4-BE49-F238E27FC236}">
                <a16:creationId xmlns:a16="http://schemas.microsoft.com/office/drawing/2014/main" id="{E96ADFC6-E719-7B18-770B-BC05FC63EA76}"/>
              </a:ext>
            </a:extLst>
          </p:cNvPr>
          <p:cNvSpPr txBox="1">
            <a:spLocks noChangeArrowheads="1"/>
          </p:cNvSpPr>
          <p:nvPr/>
        </p:nvSpPr>
        <p:spPr bwMode="auto">
          <a:xfrm>
            <a:off x="6083300" y="3173413"/>
            <a:ext cx="3065463" cy="8302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chemeClr val="accent1"/>
                </a:solidFill>
              </a:rPr>
              <a:t>2014</a:t>
            </a:r>
          </a:p>
          <a:p>
            <a:pPr eaLnBrk="1" hangingPunct="1">
              <a:defRPr/>
            </a:pPr>
            <a:r>
              <a:rPr lang="en-GB" altLang="da-DK" sz="1200">
                <a:solidFill>
                  <a:schemeClr val="accent1"/>
                </a:solidFill>
              </a:rPr>
              <a:t>Launch of the PV-ECO &amp; PV-VOC valves, compliant with ISO 16582:2010 and ATEX and meets zero unwanted emission requirements</a:t>
            </a:r>
            <a:endParaRPr lang="LID4096" altLang="da-DK" sz="1200">
              <a:solidFill>
                <a:schemeClr val="accent1"/>
              </a:solidFill>
            </a:endParaRPr>
          </a:p>
        </p:txBody>
      </p:sp>
      <p:sp>
        <p:nvSpPr>
          <p:cNvPr id="27" name="Oval 54">
            <a:extLst>
              <a:ext uri="{FF2B5EF4-FFF2-40B4-BE49-F238E27FC236}">
                <a16:creationId xmlns:a16="http://schemas.microsoft.com/office/drawing/2014/main" id="{0C86EDF1-6326-3D0F-CC12-869A834AFD9A}"/>
              </a:ext>
            </a:extLst>
          </p:cNvPr>
          <p:cNvSpPr/>
          <p:nvPr/>
        </p:nvSpPr>
        <p:spPr>
          <a:xfrm>
            <a:off x="1651000" y="4056063"/>
            <a:ext cx="293688" cy="293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cxnSp>
        <p:nvCxnSpPr>
          <p:cNvPr id="28" name="Straight Connector 55">
            <a:extLst>
              <a:ext uri="{FF2B5EF4-FFF2-40B4-BE49-F238E27FC236}">
                <a16:creationId xmlns:a16="http://schemas.microsoft.com/office/drawing/2014/main" id="{326D053F-1967-BBAB-8F35-E4D8F20F0437}"/>
              </a:ext>
            </a:extLst>
          </p:cNvPr>
          <p:cNvCxnSpPr>
            <a:cxnSpLocks/>
          </p:cNvCxnSpPr>
          <p:nvPr/>
        </p:nvCxnSpPr>
        <p:spPr>
          <a:xfrm flipV="1">
            <a:off x="10121900" y="2681288"/>
            <a:ext cx="0" cy="13874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9" name="Oval 56">
            <a:extLst>
              <a:ext uri="{FF2B5EF4-FFF2-40B4-BE49-F238E27FC236}">
                <a16:creationId xmlns:a16="http://schemas.microsoft.com/office/drawing/2014/main" id="{704B62CB-045F-36D8-534E-2FE8877EA7A5}"/>
              </a:ext>
            </a:extLst>
          </p:cNvPr>
          <p:cNvSpPr/>
          <p:nvPr/>
        </p:nvSpPr>
        <p:spPr>
          <a:xfrm>
            <a:off x="9988550" y="4060825"/>
            <a:ext cx="293688" cy="2936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sp>
        <p:nvSpPr>
          <p:cNvPr id="30" name="TextBox 57">
            <a:extLst>
              <a:ext uri="{FF2B5EF4-FFF2-40B4-BE49-F238E27FC236}">
                <a16:creationId xmlns:a16="http://schemas.microsoft.com/office/drawing/2014/main" id="{7DBB69C0-842D-E7B8-AC0F-9CC80124F65D}"/>
              </a:ext>
            </a:extLst>
          </p:cNvPr>
          <p:cNvSpPr txBox="1">
            <a:spLocks noChangeArrowheads="1"/>
          </p:cNvSpPr>
          <p:nvPr/>
        </p:nvSpPr>
        <p:spPr bwMode="auto">
          <a:xfrm>
            <a:off x="7694613" y="2590800"/>
            <a:ext cx="2417762" cy="6461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GB" altLang="da-DK" sz="1200" b="1">
                <a:solidFill>
                  <a:schemeClr val="accent1"/>
                </a:solidFill>
              </a:rPr>
              <a:t>2018</a:t>
            </a:r>
          </a:p>
          <a:p>
            <a:pPr algn="r" eaLnBrk="1" hangingPunct="1">
              <a:defRPr/>
            </a:pPr>
            <a:r>
              <a:rPr lang="en-GB" altLang="da-DK" sz="1200">
                <a:solidFill>
                  <a:schemeClr val="accent1"/>
                </a:solidFill>
              </a:rPr>
              <a:t>Launch of Pres-Vac Air Vent Head, relevant for all vessel types</a:t>
            </a:r>
          </a:p>
        </p:txBody>
      </p:sp>
      <p:pic>
        <p:nvPicPr>
          <p:cNvPr id="31" name="GOMG logo">
            <a:extLst>
              <a:ext uri="{FF2B5EF4-FFF2-40B4-BE49-F238E27FC236}">
                <a16:creationId xmlns:a16="http://schemas.microsoft.com/office/drawing/2014/main" id="{980643AF-F3D7-B62A-1D99-E7133599B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titeltypografien i masteren</a:t>
            </a:r>
            <a:endParaRPr lang="en-GB" dirty="0"/>
          </a:p>
        </p:txBody>
      </p:sp>
      <p:sp>
        <p:nvSpPr>
          <p:cNvPr id="32" name="Pladsholder til sidefod 2">
            <a:extLst>
              <a:ext uri="{FF2B5EF4-FFF2-40B4-BE49-F238E27FC236}">
                <a16:creationId xmlns:a16="http://schemas.microsoft.com/office/drawing/2014/main" id="{BE7AA1F1-4C08-9CA9-FF87-CD82447224EA}"/>
              </a:ext>
            </a:extLst>
          </p:cNvPr>
          <p:cNvSpPr>
            <a:spLocks noGrp="1"/>
          </p:cNvSpPr>
          <p:nvPr>
            <p:ph type="ftr" sz="quarter" idx="10"/>
          </p:nvPr>
        </p:nvSpPr>
        <p:spPr/>
        <p:txBody>
          <a:bodyPr/>
          <a:lstStyle>
            <a:lvl1pPr>
              <a:defRPr/>
            </a:lvl1pPr>
          </a:lstStyle>
          <a:p>
            <a:pPr>
              <a:defRPr/>
            </a:pPr>
            <a:endParaRPr lang="en-GB"/>
          </a:p>
        </p:txBody>
      </p:sp>
      <p:sp>
        <p:nvSpPr>
          <p:cNvPr id="33" name="Pladsholder til slidenummer 3">
            <a:extLst>
              <a:ext uri="{FF2B5EF4-FFF2-40B4-BE49-F238E27FC236}">
                <a16:creationId xmlns:a16="http://schemas.microsoft.com/office/drawing/2014/main" id="{FFE89DDE-A4BC-3708-066F-3CC0A6C8DC30}"/>
              </a:ext>
            </a:extLst>
          </p:cNvPr>
          <p:cNvSpPr>
            <a:spLocks noGrp="1"/>
          </p:cNvSpPr>
          <p:nvPr>
            <p:ph type="sldNum" sz="quarter" idx="11"/>
          </p:nvPr>
        </p:nvSpPr>
        <p:spPr/>
        <p:txBody>
          <a:bodyPr/>
          <a:lstStyle>
            <a:lvl1pPr>
              <a:defRPr/>
            </a:lvl1pPr>
          </a:lstStyle>
          <a:p>
            <a:pPr>
              <a:defRPr/>
            </a:pPr>
            <a:fld id="{11A4F328-752C-4905-BEF6-C99413EDF2B7}" type="slidenum">
              <a:rPr lang="en-GB"/>
              <a:pPr>
                <a:defRPr/>
              </a:pPr>
              <a:t>‹#›</a:t>
            </a:fld>
            <a:endParaRPr lang="en-GB"/>
          </a:p>
        </p:txBody>
      </p:sp>
    </p:spTree>
    <p:extLst>
      <p:ext uri="{BB962C8B-B14F-4D97-AF65-F5344CB8AC3E}">
        <p14:creationId xmlns:p14="http://schemas.microsoft.com/office/powerpoint/2010/main" val="2053988518"/>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RES-VAC Contact">
    <p:spTree>
      <p:nvGrpSpPr>
        <p:cNvPr id="1" name=""/>
        <p:cNvGrpSpPr/>
        <p:nvPr/>
      </p:nvGrpSpPr>
      <p:grpSpPr>
        <a:xfrm>
          <a:off x="0" y="0"/>
          <a:ext cx="0" cy="0"/>
          <a:chOff x="0" y="0"/>
          <a:chExt cx="0" cy="0"/>
        </a:xfrm>
      </p:grpSpPr>
      <p:pic>
        <p:nvPicPr>
          <p:cNvPr id="2" name="Picture 9" descr="A picture containing water, wave, surfing, outdoor&#10;&#10;Description automatically generated">
            <a:extLst>
              <a:ext uri="{FF2B5EF4-FFF2-40B4-BE49-F238E27FC236}">
                <a16:creationId xmlns:a16="http://schemas.microsoft.com/office/drawing/2014/main" id="{286A25B6-2086-8736-944C-C7F0B6399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364" r="15765"/>
          <a:stretch>
            <a:fillRect/>
          </a:stretch>
        </p:blipFill>
        <p:spPr bwMode="auto">
          <a:xfrm>
            <a:off x="7940675" y="0"/>
            <a:ext cx="4251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7FADC504-A4F0-88BC-2148-526940B76195}"/>
              </a:ext>
            </a:extLst>
          </p:cNvPr>
          <p:cNvSpPr/>
          <p:nvPr/>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a:p>
        </p:txBody>
      </p:sp>
      <p:pic>
        <p:nvPicPr>
          <p:cNvPr id="6" name="GOMG logo">
            <a:extLst>
              <a:ext uri="{FF2B5EF4-FFF2-40B4-BE49-F238E27FC236}">
                <a16:creationId xmlns:a16="http://schemas.microsoft.com/office/drawing/2014/main" id="{D37372DE-02B1-FCA8-268D-69B6B31B8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1">
            <a:extLst>
              <a:ext uri="{FF2B5EF4-FFF2-40B4-BE49-F238E27FC236}">
                <a16:creationId xmlns:a16="http://schemas.microsoft.com/office/drawing/2014/main" id="{9F34FA87-33FC-8A86-4AB2-91FFBF873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1200" y="246063"/>
            <a:ext cx="90011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68000" y="1620000"/>
            <a:ext cx="7200000" cy="4464000"/>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4" name="Titel 3"/>
          <p:cNvSpPr>
            <a:spLocks noGrp="1"/>
          </p:cNvSpPr>
          <p:nvPr>
            <p:ph type="title"/>
          </p:nvPr>
        </p:nvSpPr>
        <p:spPr>
          <a:xfrm>
            <a:off x="468000" y="468000"/>
            <a:ext cx="7200000" cy="759124"/>
          </a:xfrm>
        </p:spPr>
        <p:txBody>
          <a:bodyPr/>
          <a:lstStyle/>
          <a:p>
            <a:r>
              <a:rPr lang="da-DK"/>
              <a:t>Klik for at redigere titeltypografien i masteren</a:t>
            </a:r>
            <a:endParaRPr lang="en-GB" dirty="0"/>
          </a:p>
        </p:txBody>
      </p:sp>
      <p:sp>
        <p:nvSpPr>
          <p:cNvPr id="8" name="Pladsholder til sidefod 4">
            <a:extLst>
              <a:ext uri="{FF2B5EF4-FFF2-40B4-BE49-F238E27FC236}">
                <a16:creationId xmlns:a16="http://schemas.microsoft.com/office/drawing/2014/main" id="{F0A47CC5-BF51-B32B-35DA-3B98F44368C3}"/>
              </a:ext>
            </a:extLst>
          </p:cNvPr>
          <p:cNvSpPr>
            <a:spLocks noGrp="1"/>
          </p:cNvSpPr>
          <p:nvPr>
            <p:ph type="ftr" sz="quarter" idx="10"/>
          </p:nvPr>
        </p:nvSpPr>
        <p:spPr/>
        <p:txBody>
          <a:bodyPr/>
          <a:lstStyle>
            <a:lvl1pPr>
              <a:defRPr/>
            </a:lvl1pPr>
          </a:lstStyle>
          <a:p>
            <a:pPr>
              <a:defRPr/>
            </a:pPr>
            <a:endParaRPr lang="en-GB"/>
          </a:p>
        </p:txBody>
      </p:sp>
      <p:sp>
        <p:nvSpPr>
          <p:cNvPr id="9" name="Pladsholder til slidenummer 7">
            <a:extLst>
              <a:ext uri="{FF2B5EF4-FFF2-40B4-BE49-F238E27FC236}">
                <a16:creationId xmlns:a16="http://schemas.microsoft.com/office/drawing/2014/main" id="{74C0FF90-C3ED-49D5-82EA-1C9439159259}"/>
              </a:ext>
            </a:extLst>
          </p:cNvPr>
          <p:cNvSpPr>
            <a:spLocks noGrp="1"/>
          </p:cNvSpPr>
          <p:nvPr>
            <p:ph type="sldNum" sz="quarter" idx="11"/>
          </p:nvPr>
        </p:nvSpPr>
        <p:spPr/>
        <p:txBody>
          <a:bodyPr/>
          <a:lstStyle>
            <a:lvl1pPr>
              <a:defRPr/>
            </a:lvl1pPr>
          </a:lstStyle>
          <a:p>
            <a:pPr>
              <a:defRPr/>
            </a:pPr>
            <a:fld id="{5CE8CD36-2BC4-4FDC-BFFC-D64AE8A1EEFB}" type="slidenum">
              <a:rPr lang="en-GB"/>
              <a:pPr>
                <a:defRPr/>
              </a:pPr>
              <a:t>‹#›</a:t>
            </a:fld>
            <a:endParaRPr lang="en-GB"/>
          </a:p>
        </p:txBody>
      </p:sp>
    </p:spTree>
    <p:extLst>
      <p:ext uri="{BB962C8B-B14F-4D97-AF65-F5344CB8AC3E}">
        <p14:creationId xmlns:p14="http://schemas.microsoft.com/office/powerpoint/2010/main" val="97630185"/>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rvices - Frontpage">
    <p:bg>
      <p:bgPr>
        <a:solidFill>
          <a:schemeClr val="accent1"/>
        </a:solidFill>
        <a:effectLst/>
      </p:bgPr>
    </p:bg>
    <p:spTree>
      <p:nvGrpSpPr>
        <p:cNvPr id="1" name=""/>
        <p:cNvGrpSpPr/>
        <p:nvPr/>
      </p:nvGrpSpPr>
      <p:grpSpPr>
        <a:xfrm>
          <a:off x="0" y="0"/>
          <a:ext cx="0" cy="0"/>
          <a:chOff x="0" y="0"/>
          <a:chExt cx="0" cy="0"/>
        </a:xfrm>
      </p:grpSpPr>
      <p:pic>
        <p:nvPicPr>
          <p:cNvPr id="3" name="Billede 2" descr="Et billede, der indeholder vand, vandfartøj, transport, vand/blågrøn&#10;&#10;Automatisk genereret beskrivelse">
            <a:extLst>
              <a:ext uri="{FF2B5EF4-FFF2-40B4-BE49-F238E27FC236}">
                <a16:creationId xmlns:a16="http://schemas.microsoft.com/office/drawing/2014/main" id="{5B4FCE5F-4E3C-EEDD-D7B6-D13B2660B892}"/>
              </a:ext>
            </a:extLst>
          </p:cNvPr>
          <p:cNvPicPr>
            <a:picLocks noChangeAspect="1"/>
          </p:cNvPicPr>
          <p:nvPr userDrawn="1"/>
        </p:nvPicPr>
        <p:blipFill rotWithShape="1">
          <a:blip r:embed="rId2"/>
          <a:srcRect t="24954"/>
          <a:stretch/>
        </p:blipFill>
        <p:spPr>
          <a:xfrm>
            <a:off x="0" y="-9000"/>
            <a:ext cx="12192000" cy="6858000"/>
          </a:xfrm>
          <a:prstGeom prst="rect">
            <a:avLst/>
          </a:prstGeom>
        </p:spPr>
      </p:pic>
      <p:pic>
        <p:nvPicPr>
          <p:cNvPr id="5" name="GOMG logo">
            <a:extLst>
              <a:ext uri="{FF2B5EF4-FFF2-40B4-BE49-F238E27FC236}">
                <a16:creationId xmlns:a16="http://schemas.microsoft.com/office/drawing/2014/main" id="{C992EB00-DE4E-CC99-0920-76D15EB80D9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12" name="Title Placeholder 1">
            <a:extLst>
              <a:ext uri="{FF2B5EF4-FFF2-40B4-BE49-F238E27FC236}">
                <a16:creationId xmlns:a16="http://schemas.microsoft.com/office/drawing/2014/main" id="{6F10BDEC-CFAA-E633-9F05-4DE412229FF7}"/>
              </a:ext>
            </a:extLst>
          </p:cNvPr>
          <p:cNvSpPr>
            <a:spLocks noGrp="1"/>
          </p:cNvSpPr>
          <p:nvPr>
            <p:ph type="title" hasCustomPrompt="1"/>
          </p:nvPr>
        </p:nvSpPr>
        <p:spPr>
          <a:xfrm>
            <a:off x="468000" y="3420000"/>
            <a:ext cx="8427312"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sp>
        <p:nvSpPr>
          <p:cNvPr id="7" name="TextBox 15">
            <a:extLst>
              <a:ext uri="{FF2B5EF4-FFF2-40B4-BE49-F238E27FC236}">
                <a16:creationId xmlns:a16="http://schemas.microsoft.com/office/drawing/2014/main" id="{A3894721-1C83-3D5B-4C33-1C65C5A88E50}"/>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dirty="0">
                <a:solidFill>
                  <a:schemeClr val="bg1"/>
                </a:solidFill>
              </a:rPr>
              <a:t>Service Management</a:t>
            </a:r>
            <a:endParaRPr lang="en-DK" sz="1200" b="1" dirty="0">
              <a:solidFill>
                <a:schemeClr val="bg1"/>
              </a:solidFill>
            </a:endParaRPr>
          </a:p>
        </p:txBody>
      </p:sp>
      <p:sp>
        <p:nvSpPr>
          <p:cNvPr id="6" name="Text Placeholder 5">
            <a:extLst>
              <a:ext uri="{FF2B5EF4-FFF2-40B4-BE49-F238E27FC236}">
                <a16:creationId xmlns:a16="http://schemas.microsoft.com/office/drawing/2014/main" id="{849FEC7F-D6C7-F0B3-C55E-6559AD162D21}"/>
              </a:ext>
            </a:extLst>
          </p:cNvPr>
          <p:cNvSpPr>
            <a:spLocks noGrp="1"/>
          </p:cNvSpPr>
          <p:nvPr>
            <p:ph type="body" sz="quarter" idx="11"/>
          </p:nvPr>
        </p:nvSpPr>
        <p:spPr>
          <a:xfrm>
            <a:off x="467999" y="4251048"/>
            <a:ext cx="5735949" cy="1773609"/>
          </a:xfrm>
        </p:spPr>
        <p:txBody>
          <a:bodyPr/>
          <a:lstStyle>
            <a:lvl1pPr marL="0" indent="0">
              <a:buFontTx/>
              <a:buNone/>
              <a:defRPr>
                <a:solidFill>
                  <a:schemeClr val="bg1"/>
                </a:solidFill>
              </a:defRPr>
            </a:lvl1pPr>
            <a:lvl2pPr marL="355600" indent="0">
              <a:buFontTx/>
              <a:buNone/>
              <a:defRPr>
                <a:solidFill>
                  <a:schemeClr val="bg1"/>
                </a:solidFill>
              </a:defRPr>
            </a:lvl2pPr>
            <a:lvl3pPr marL="719138" indent="0">
              <a:buFontTx/>
              <a:buNone/>
              <a:defRPr>
                <a:solidFill>
                  <a:schemeClr val="bg1"/>
                </a:solidFill>
              </a:defRPr>
            </a:lvl3pPr>
            <a:lvl4pPr marL="1074738" indent="0">
              <a:buFontTx/>
              <a:buNone/>
              <a:defRPr>
                <a:solidFill>
                  <a:schemeClr val="bg1"/>
                </a:solidFill>
              </a:defRPr>
            </a:lvl4pPr>
            <a:lvl5pPr marL="1347787" indent="0">
              <a:buFontTx/>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1" name="Graphic 10">
            <a:extLst>
              <a:ext uri="{FF2B5EF4-FFF2-40B4-BE49-F238E27FC236}">
                <a16:creationId xmlns:a16="http://schemas.microsoft.com/office/drawing/2014/main" id="{9245DAE5-5B13-4A58-D358-888F8252BB4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50241" y="387099"/>
            <a:ext cx="1370572" cy="93600"/>
          </a:xfrm>
          <a:prstGeom prst="rect">
            <a:avLst/>
          </a:prstGeom>
        </p:spPr>
      </p:pic>
      <p:pic>
        <p:nvPicPr>
          <p:cNvPr id="9" name="Picture 8" descr="A white and black logo&#10;&#10;Description automatically generated">
            <a:extLst>
              <a:ext uri="{FF2B5EF4-FFF2-40B4-BE49-F238E27FC236}">
                <a16:creationId xmlns:a16="http://schemas.microsoft.com/office/drawing/2014/main" id="{B63C53D2-5D36-E170-738F-9CA425AE305E}"/>
              </a:ext>
            </a:extLst>
          </p:cNvPr>
          <p:cNvPicPr>
            <a:picLocks noChangeAspect="1"/>
          </p:cNvPicPr>
          <p:nvPr userDrawn="1"/>
        </p:nvPicPr>
        <p:blipFill>
          <a:blip r:embed="rId6"/>
          <a:stretch>
            <a:fillRect/>
          </a:stretch>
        </p:blipFill>
        <p:spPr>
          <a:xfrm>
            <a:off x="350608" y="253899"/>
            <a:ext cx="352606" cy="360000"/>
          </a:xfrm>
          <a:prstGeom prst="rect">
            <a:avLst/>
          </a:prstGeom>
        </p:spPr>
      </p:pic>
    </p:spTree>
    <p:extLst>
      <p:ext uri="{BB962C8B-B14F-4D97-AF65-F5344CB8AC3E}">
        <p14:creationId xmlns:p14="http://schemas.microsoft.com/office/powerpoint/2010/main" val="570143842"/>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rvices - Frontpage with text">
    <p:bg>
      <p:bgPr>
        <a:solidFill>
          <a:schemeClr val="accent1"/>
        </a:solidFill>
        <a:effectLst/>
      </p:bgPr>
    </p:bg>
    <p:spTree>
      <p:nvGrpSpPr>
        <p:cNvPr id="1" name=""/>
        <p:cNvGrpSpPr/>
        <p:nvPr/>
      </p:nvGrpSpPr>
      <p:grpSpPr>
        <a:xfrm>
          <a:off x="0" y="0"/>
          <a:ext cx="0" cy="0"/>
          <a:chOff x="0" y="0"/>
          <a:chExt cx="0" cy="0"/>
        </a:xfrm>
      </p:grpSpPr>
      <p:pic>
        <p:nvPicPr>
          <p:cNvPr id="3" name="Billede 2" descr="Et billede, der indeholder vand, vandfartøj, transport, vand/blågrøn&#10;&#10;Automatisk genereret beskrivelse">
            <a:extLst>
              <a:ext uri="{FF2B5EF4-FFF2-40B4-BE49-F238E27FC236}">
                <a16:creationId xmlns:a16="http://schemas.microsoft.com/office/drawing/2014/main" id="{5B4FCE5F-4E3C-EEDD-D7B6-D13B2660B892}"/>
              </a:ext>
            </a:extLst>
          </p:cNvPr>
          <p:cNvPicPr>
            <a:picLocks noChangeAspect="1"/>
          </p:cNvPicPr>
          <p:nvPr userDrawn="1"/>
        </p:nvPicPr>
        <p:blipFill rotWithShape="1">
          <a:blip r:embed="rId2"/>
          <a:srcRect t="24954"/>
          <a:stretch/>
        </p:blipFill>
        <p:spPr>
          <a:xfrm>
            <a:off x="0" y="0"/>
            <a:ext cx="12192000" cy="6858000"/>
          </a:xfrm>
          <a:prstGeom prst="rect">
            <a:avLst/>
          </a:prstGeom>
        </p:spPr>
      </p:pic>
      <p:pic>
        <p:nvPicPr>
          <p:cNvPr id="5" name="GOMG logo">
            <a:extLst>
              <a:ext uri="{FF2B5EF4-FFF2-40B4-BE49-F238E27FC236}">
                <a16:creationId xmlns:a16="http://schemas.microsoft.com/office/drawing/2014/main" id="{C992EB00-DE4E-CC99-0920-76D15EB80D9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8" name="Graphic 7">
            <a:extLst>
              <a:ext uri="{FF2B5EF4-FFF2-40B4-BE49-F238E27FC236}">
                <a16:creationId xmlns:a16="http://schemas.microsoft.com/office/drawing/2014/main" id="{DC3155F4-3B3C-A0F6-7233-5AAA3C42CD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50241" y="387099"/>
            <a:ext cx="1370572" cy="93600"/>
          </a:xfrm>
          <a:prstGeom prst="rect">
            <a:avLst/>
          </a:prstGeom>
        </p:spPr>
      </p:pic>
      <p:sp>
        <p:nvSpPr>
          <p:cNvPr id="11" name="TextBox 15">
            <a:extLst>
              <a:ext uri="{FF2B5EF4-FFF2-40B4-BE49-F238E27FC236}">
                <a16:creationId xmlns:a16="http://schemas.microsoft.com/office/drawing/2014/main" id="{5844C919-B275-A732-CBBA-CD17CFE2561E}"/>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dirty="0">
                <a:solidFill>
                  <a:schemeClr val="bg1"/>
                </a:solidFill>
              </a:rPr>
              <a:t>Service Management</a:t>
            </a:r>
            <a:endParaRPr lang="en-DK" sz="1200" b="1" dirty="0">
              <a:solidFill>
                <a:schemeClr val="bg1"/>
              </a:solidFill>
            </a:endParaRPr>
          </a:p>
        </p:txBody>
      </p:sp>
      <p:pic>
        <p:nvPicPr>
          <p:cNvPr id="7" name="Picture 6" descr="A white and black logo&#10;&#10;Description automatically generated">
            <a:extLst>
              <a:ext uri="{FF2B5EF4-FFF2-40B4-BE49-F238E27FC236}">
                <a16:creationId xmlns:a16="http://schemas.microsoft.com/office/drawing/2014/main" id="{C431EFEC-F75F-B416-AD2F-5C5A8497C96E}"/>
              </a:ext>
            </a:extLst>
          </p:cNvPr>
          <p:cNvPicPr>
            <a:picLocks noChangeAspect="1"/>
          </p:cNvPicPr>
          <p:nvPr userDrawn="1"/>
        </p:nvPicPr>
        <p:blipFill>
          <a:blip r:embed="rId6"/>
          <a:stretch>
            <a:fillRect/>
          </a:stretch>
        </p:blipFill>
        <p:spPr>
          <a:xfrm>
            <a:off x="350608" y="253899"/>
            <a:ext cx="352606" cy="360000"/>
          </a:xfrm>
          <a:prstGeom prst="rect">
            <a:avLst/>
          </a:prstGeom>
        </p:spPr>
      </p:pic>
      <p:sp>
        <p:nvSpPr>
          <p:cNvPr id="9" name="Titel 3">
            <a:extLst>
              <a:ext uri="{FF2B5EF4-FFF2-40B4-BE49-F238E27FC236}">
                <a16:creationId xmlns:a16="http://schemas.microsoft.com/office/drawing/2014/main" id="{BA291267-5879-6D3B-B7FC-E6BFBBA15566}"/>
              </a:ext>
            </a:extLst>
          </p:cNvPr>
          <p:cNvSpPr txBox="1">
            <a:spLocks/>
          </p:cNvSpPr>
          <p:nvPr userDrawn="1"/>
        </p:nvSpPr>
        <p:spPr>
          <a:xfrm>
            <a:off x="460602" y="3430357"/>
            <a:ext cx="8427312"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600" kern="1200">
                <a:solidFill>
                  <a:schemeClr val="bg1"/>
                </a:solidFill>
                <a:latin typeface="+mn-lt"/>
                <a:ea typeface="+mj-ea"/>
                <a:cs typeface="+mj-cs"/>
              </a:defRPr>
            </a:lvl1pPr>
          </a:lstStyle>
          <a:p>
            <a:r>
              <a:rPr lang="en-GB" dirty="0"/>
              <a:t>Global Boiler Services</a:t>
            </a:r>
          </a:p>
        </p:txBody>
      </p:sp>
      <p:sp>
        <p:nvSpPr>
          <p:cNvPr id="14" name="TextBox 13">
            <a:extLst>
              <a:ext uri="{FF2B5EF4-FFF2-40B4-BE49-F238E27FC236}">
                <a16:creationId xmlns:a16="http://schemas.microsoft.com/office/drawing/2014/main" id="{93876862-10FA-2D9D-0D00-C234403027F2}"/>
              </a:ext>
            </a:extLst>
          </p:cNvPr>
          <p:cNvSpPr txBox="1"/>
          <p:nvPr userDrawn="1"/>
        </p:nvSpPr>
        <p:spPr>
          <a:xfrm>
            <a:off x="350609" y="4189481"/>
            <a:ext cx="5952538"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Global Boiler Services is specialised in marine boiler service and assistance that helps our customers with all their needs to enhance and prolong the life of their boilers. Our team of professionals is available to assist with automation, repairs, and spare parts.</a:t>
            </a:r>
            <a:endParaRPr kumimoji="0" lang="en-DK"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56652503"/>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rvices -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76D623-06ED-04EE-BDC0-C700355A747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4851649D-3CB0-3FB8-5B06-53F4639CE48E}"/>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3842446146"/>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rvices - Timelin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76D623-06ED-04EE-BDC0-C700355A7471}"/>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4851649D-3CB0-3FB8-5B06-53F4639CE48E}"/>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5" name="Title 1">
            <a:extLst>
              <a:ext uri="{FF2B5EF4-FFF2-40B4-BE49-F238E27FC236}">
                <a16:creationId xmlns:a16="http://schemas.microsoft.com/office/drawing/2014/main" id="{A8454974-03D6-FA6E-B7AB-3660AA2D9D95}"/>
              </a:ext>
            </a:extLst>
          </p:cNvPr>
          <p:cNvSpPr>
            <a:spLocks noGrp="1"/>
          </p:cNvSpPr>
          <p:nvPr userDrawn="1"/>
        </p:nvSpPr>
        <p:spPr>
          <a:xfrm>
            <a:off x="559920" y="1390442"/>
            <a:ext cx="8604000"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a:lstStyle>
          <a:p>
            <a:r>
              <a:rPr lang="en-GB"/>
              <a:t>Our history</a:t>
            </a:r>
            <a:endParaRPr lang="en-DK"/>
          </a:p>
        </p:txBody>
      </p:sp>
      <p:cxnSp>
        <p:nvCxnSpPr>
          <p:cNvPr id="6" name="Straight Connector 5">
            <a:extLst>
              <a:ext uri="{FF2B5EF4-FFF2-40B4-BE49-F238E27FC236}">
                <a16:creationId xmlns:a16="http://schemas.microsoft.com/office/drawing/2014/main" id="{2E9BBAD3-C711-E825-01E9-A9CE2A261C30}"/>
              </a:ext>
            </a:extLst>
          </p:cNvPr>
          <p:cNvCxnSpPr>
            <a:cxnSpLocks/>
          </p:cNvCxnSpPr>
          <p:nvPr userDrawn="1"/>
        </p:nvCxnSpPr>
        <p:spPr>
          <a:xfrm>
            <a:off x="701523" y="5318529"/>
            <a:ext cx="1158239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8112462-F004-50D4-E8FC-3766D3248861}"/>
              </a:ext>
            </a:extLst>
          </p:cNvPr>
          <p:cNvSpPr/>
          <p:nvPr userDrawn="1"/>
        </p:nvSpPr>
        <p:spPr>
          <a:xfrm>
            <a:off x="554715"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sp>
        <p:nvSpPr>
          <p:cNvPr id="8" name="Oval 7">
            <a:extLst>
              <a:ext uri="{FF2B5EF4-FFF2-40B4-BE49-F238E27FC236}">
                <a16:creationId xmlns:a16="http://schemas.microsoft.com/office/drawing/2014/main" id="{F691FEB4-E593-C690-AF02-EFE0CCA32211}"/>
              </a:ext>
            </a:extLst>
          </p:cNvPr>
          <p:cNvSpPr/>
          <p:nvPr userDrawn="1"/>
        </p:nvSpPr>
        <p:spPr>
          <a:xfrm>
            <a:off x="9564870" y="5180351"/>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sp>
        <p:nvSpPr>
          <p:cNvPr id="9" name="Oval 8">
            <a:extLst>
              <a:ext uri="{FF2B5EF4-FFF2-40B4-BE49-F238E27FC236}">
                <a16:creationId xmlns:a16="http://schemas.microsoft.com/office/drawing/2014/main" id="{513CB773-2D02-48D1-E802-6F1FF760C6A7}"/>
              </a:ext>
            </a:extLst>
          </p:cNvPr>
          <p:cNvSpPr/>
          <p:nvPr userDrawn="1"/>
        </p:nvSpPr>
        <p:spPr>
          <a:xfrm>
            <a:off x="2983748" y="5180351"/>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sp>
        <p:nvSpPr>
          <p:cNvPr id="10" name="Oval 9">
            <a:extLst>
              <a:ext uri="{FF2B5EF4-FFF2-40B4-BE49-F238E27FC236}">
                <a16:creationId xmlns:a16="http://schemas.microsoft.com/office/drawing/2014/main" id="{9F8CF1D6-9D17-AA78-F2A0-6A64C1E9DA46}"/>
              </a:ext>
            </a:extLst>
          </p:cNvPr>
          <p:cNvSpPr/>
          <p:nvPr userDrawn="1"/>
        </p:nvSpPr>
        <p:spPr>
          <a:xfrm>
            <a:off x="1471137" y="518612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11" name="Straight Connector 10">
            <a:extLst>
              <a:ext uri="{FF2B5EF4-FFF2-40B4-BE49-F238E27FC236}">
                <a16:creationId xmlns:a16="http://schemas.microsoft.com/office/drawing/2014/main" id="{2CEC0ADB-BE55-0833-702C-CF7BCD530BBF}"/>
              </a:ext>
            </a:extLst>
          </p:cNvPr>
          <p:cNvCxnSpPr>
            <a:cxnSpLocks/>
          </p:cNvCxnSpPr>
          <p:nvPr userDrawn="1"/>
        </p:nvCxnSpPr>
        <p:spPr>
          <a:xfrm flipV="1">
            <a:off x="693133" y="2810821"/>
            <a:ext cx="0" cy="236090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Box 14">
            <a:extLst>
              <a:ext uri="{FF2B5EF4-FFF2-40B4-BE49-F238E27FC236}">
                <a16:creationId xmlns:a16="http://schemas.microsoft.com/office/drawing/2014/main" id="{F3D26D7E-73A6-364A-CBE8-F04B48D9C89B}"/>
              </a:ext>
            </a:extLst>
          </p:cNvPr>
          <p:cNvSpPr txBox="1"/>
          <p:nvPr userDrawn="1"/>
        </p:nvSpPr>
        <p:spPr>
          <a:xfrm>
            <a:off x="693134" y="2719994"/>
            <a:ext cx="17159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chemeClr val="accent1"/>
                </a:solidFill>
              </a:rPr>
              <a:t>2009</a:t>
            </a:r>
          </a:p>
          <a:p>
            <a:r>
              <a:rPr lang="en-GB" sz="1200" dirty="0">
                <a:solidFill>
                  <a:schemeClr val="accent1"/>
                </a:solidFill>
              </a:rPr>
              <a:t>Global Boiler Services founded</a:t>
            </a:r>
            <a:endParaRPr lang="en-DK" sz="1200" dirty="0">
              <a:solidFill>
                <a:schemeClr val="accent1"/>
              </a:solidFill>
            </a:endParaRPr>
          </a:p>
        </p:txBody>
      </p:sp>
      <p:cxnSp>
        <p:nvCxnSpPr>
          <p:cNvPr id="13" name="Straight Connector 12">
            <a:extLst>
              <a:ext uri="{FF2B5EF4-FFF2-40B4-BE49-F238E27FC236}">
                <a16:creationId xmlns:a16="http://schemas.microsoft.com/office/drawing/2014/main" id="{F21EE458-735F-A086-7191-CF1941B9D795}"/>
              </a:ext>
            </a:extLst>
          </p:cNvPr>
          <p:cNvCxnSpPr>
            <a:cxnSpLocks/>
          </p:cNvCxnSpPr>
          <p:nvPr userDrawn="1"/>
        </p:nvCxnSpPr>
        <p:spPr>
          <a:xfrm flipV="1">
            <a:off x="3126955" y="3315793"/>
            <a:ext cx="0" cy="196034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F41B4D-5196-D080-0055-C2A29715CC3C}"/>
              </a:ext>
            </a:extLst>
          </p:cNvPr>
          <p:cNvCxnSpPr>
            <a:cxnSpLocks/>
          </p:cNvCxnSpPr>
          <p:nvPr userDrawn="1"/>
        </p:nvCxnSpPr>
        <p:spPr>
          <a:xfrm flipV="1">
            <a:off x="1617945" y="3774844"/>
            <a:ext cx="0" cy="15012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696E4C-8D01-39DA-8AF6-DE779CC99A1F}"/>
              </a:ext>
            </a:extLst>
          </p:cNvPr>
          <p:cNvCxnSpPr>
            <a:cxnSpLocks/>
          </p:cNvCxnSpPr>
          <p:nvPr userDrawn="1"/>
        </p:nvCxnSpPr>
        <p:spPr>
          <a:xfrm flipV="1">
            <a:off x="9711677" y="2251521"/>
            <a:ext cx="0" cy="292883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95D003A5-FB1B-D181-AC72-2975CDDA5CD0}"/>
              </a:ext>
            </a:extLst>
          </p:cNvPr>
          <p:cNvSpPr txBox="1"/>
          <p:nvPr userDrawn="1"/>
        </p:nvSpPr>
        <p:spPr>
          <a:xfrm>
            <a:off x="9711677" y="2164490"/>
            <a:ext cx="195450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b="1" dirty="0">
                <a:solidFill>
                  <a:schemeClr val="accent1"/>
                </a:solidFill>
              </a:rPr>
              <a:t>2024</a:t>
            </a:r>
          </a:p>
          <a:p>
            <a:pPr algn="l"/>
            <a:r>
              <a:rPr lang="en-GB" sz="1200" dirty="0">
                <a:solidFill>
                  <a:schemeClr val="accent1"/>
                </a:solidFill>
              </a:rPr>
              <a:t>Global Boiler Services join G&amp;O Maritime Group</a:t>
            </a:r>
            <a:endParaRPr lang="en-DK" sz="1200" dirty="0">
              <a:solidFill>
                <a:schemeClr val="accent1"/>
              </a:solidFill>
            </a:endParaRPr>
          </a:p>
        </p:txBody>
      </p:sp>
      <p:sp>
        <p:nvSpPr>
          <p:cNvPr id="18" name="TextBox 20">
            <a:extLst>
              <a:ext uri="{FF2B5EF4-FFF2-40B4-BE49-F238E27FC236}">
                <a16:creationId xmlns:a16="http://schemas.microsoft.com/office/drawing/2014/main" id="{E3C05D72-C7B7-CE0F-510B-4026A5B17912}"/>
              </a:ext>
            </a:extLst>
          </p:cNvPr>
          <p:cNvSpPr txBox="1"/>
          <p:nvPr userDrawn="1"/>
        </p:nvSpPr>
        <p:spPr>
          <a:xfrm>
            <a:off x="1657153" y="3697772"/>
            <a:ext cx="1449296"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chemeClr val="accent1"/>
                </a:solidFill>
              </a:rPr>
              <a:t>2011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1"/>
                </a:solidFill>
              </a:rPr>
              <a:t>Global Boiler Repair founded and co-operation with Global Boiler Services established</a:t>
            </a:r>
            <a:endParaRPr lang="en-DK" sz="1200" dirty="0">
              <a:solidFill>
                <a:schemeClr val="accent1"/>
              </a:solidFill>
            </a:endParaRPr>
          </a:p>
          <a:p>
            <a:endParaRPr lang="en-GB" sz="1200" dirty="0">
              <a:solidFill>
                <a:schemeClr val="accent1"/>
              </a:solidFill>
            </a:endParaRPr>
          </a:p>
        </p:txBody>
      </p:sp>
      <p:sp>
        <p:nvSpPr>
          <p:cNvPr id="19" name="TextBox 21">
            <a:extLst>
              <a:ext uri="{FF2B5EF4-FFF2-40B4-BE49-F238E27FC236}">
                <a16:creationId xmlns:a16="http://schemas.microsoft.com/office/drawing/2014/main" id="{7DFBA92E-D531-66FF-BA93-13680C1ABCF5}"/>
              </a:ext>
            </a:extLst>
          </p:cNvPr>
          <p:cNvSpPr txBox="1"/>
          <p:nvPr userDrawn="1"/>
        </p:nvSpPr>
        <p:spPr>
          <a:xfrm>
            <a:off x="3147447" y="3234098"/>
            <a:ext cx="209607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chemeClr val="accent1"/>
                </a:solidFill>
              </a:rPr>
              <a:t>2013</a:t>
            </a:r>
          </a:p>
          <a:p>
            <a:r>
              <a:rPr lang="en-GB" sz="1200" b="0" dirty="0">
                <a:solidFill>
                  <a:schemeClr val="accent1"/>
                </a:solidFill>
              </a:rPr>
              <a:t>Company changes name to Global Boiler Aalborg. Global Boiler Singapore founded</a:t>
            </a:r>
          </a:p>
        </p:txBody>
      </p:sp>
      <p:sp>
        <p:nvSpPr>
          <p:cNvPr id="20" name="TextBox 22">
            <a:extLst>
              <a:ext uri="{FF2B5EF4-FFF2-40B4-BE49-F238E27FC236}">
                <a16:creationId xmlns:a16="http://schemas.microsoft.com/office/drawing/2014/main" id="{CA9EBA59-A309-E268-FBAD-40CF74021C16}"/>
              </a:ext>
            </a:extLst>
          </p:cNvPr>
          <p:cNvSpPr txBox="1"/>
          <p:nvPr userDrawn="1"/>
        </p:nvSpPr>
        <p:spPr>
          <a:xfrm>
            <a:off x="5710922" y="2991727"/>
            <a:ext cx="152972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chemeClr val="accent1"/>
                </a:solidFill>
              </a:rPr>
              <a:t>2014</a:t>
            </a:r>
          </a:p>
          <a:p>
            <a:r>
              <a:rPr lang="en-GB" sz="1200" b="0" dirty="0">
                <a:solidFill>
                  <a:schemeClr val="accent1"/>
                </a:solidFill>
              </a:rPr>
              <a:t>Global Boiler Service Middle East is founded</a:t>
            </a:r>
          </a:p>
        </p:txBody>
      </p:sp>
      <p:sp>
        <p:nvSpPr>
          <p:cNvPr id="24" name="Oval 23">
            <a:extLst>
              <a:ext uri="{FF2B5EF4-FFF2-40B4-BE49-F238E27FC236}">
                <a16:creationId xmlns:a16="http://schemas.microsoft.com/office/drawing/2014/main" id="{1800D7C2-6871-A90B-D64B-3976E66E7DCC}"/>
              </a:ext>
            </a:extLst>
          </p:cNvPr>
          <p:cNvSpPr/>
          <p:nvPr userDrawn="1"/>
        </p:nvSpPr>
        <p:spPr>
          <a:xfrm>
            <a:off x="6791076" y="5171725"/>
            <a:ext cx="284340"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25" name="Straight Connector 24">
            <a:extLst>
              <a:ext uri="{FF2B5EF4-FFF2-40B4-BE49-F238E27FC236}">
                <a16:creationId xmlns:a16="http://schemas.microsoft.com/office/drawing/2014/main" id="{78125FEC-FC6A-A27F-70F7-B8523AE1246B}"/>
              </a:ext>
            </a:extLst>
          </p:cNvPr>
          <p:cNvCxnSpPr>
            <a:cxnSpLocks/>
          </p:cNvCxnSpPr>
          <p:nvPr userDrawn="1"/>
        </p:nvCxnSpPr>
        <p:spPr>
          <a:xfrm flipV="1">
            <a:off x="6928382" y="3649341"/>
            <a:ext cx="0" cy="158992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TextBox 28">
            <a:extLst>
              <a:ext uri="{FF2B5EF4-FFF2-40B4-BE49-F238E27FC236}">
                <a16:creationId xmlns:a16="http://schemas.microsoft.com/office/drawing/2014/main" id="{092E4D0B-0B8A-9366-0F7C-D4F91EF0B909}"/>
              </a:ext>
            </a:extLst>
          </p:cNvPr>
          <p:cNvSpPr txBox="1"/>
          <p:nvPr userDrawn="1"/>
        </p:nvSpPr>
        <p:spPr>
          <a:xfrm>
            <a:off x="6939099" y="3559273"/>
            <a:ext cx="246977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chemeClr val="accent1"/>
                </a:solidFill>
              </a:rPr>
              <a:t>2015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1"/>
                </a:solidFill>
              </a:rPr>
              <a:t>Global Boiler Service Far East is founded</a:t>
            </a:r>
          </a:p>
          <a:p>
            <a:endParaRPr lang="en-GB" sz="1200" b="1" dirty="0">
              <a:solidFill>
                <a:schemeClr val="accent1"/>
              </a:solidFill>
            </a:endParaRPr>
          </a:p>
        </p:txBody>
      </p:sp>
      <p:sp>
        <p:nvSpPr>
          <p:cNvPr id="30" name="Oval 29">
            <a:extLst>
              <a:ext uri="{FF2B5EF4-FFF2-40B4-BE49-F238E27FC236}">
                <a16:creationId xmlns:a16="http://schemas.microsoft.com/office/drawing/2014/main" id="{FCFB54B7-0B11-E4FE-9704-F1EE05F38CAC}"/>
              </a:ext>
            </a:extLst>
          </p:cNvPr>
          <p:cNvSpPr/>
          <p:nvPr userDrawn="1"/>
        </p:nvSpPr>
        <p:spPr>
          <a:xfrm>
            <a:off x="5562900" y="5239264"/>
            <a:ext cx="284340"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31" name="Straight Connector 30">
            <a:extLst>
              <a:ext uri="{FF2B5EF4-FFF2-40B4-BE49-F238E27FC236}">
                <a16:creationId xmlns:a16="http://schemas.microsoft.com/office/drawing/2014/main" id="{81652DC8-5532-FE37-285A-186BCAD75123}"/>
              </a:ext>
            </a:extLst>
          </p:cNvPr>
          <p:cNvCxnSpPr>
            <a:cxnSpLocks/>
          </p:cNvCxnSpPr>
          <p:nvPr userDrawn="1"/>
        </p:nvCxnSpPr>
        <p:spPr>
          <a:xfrm flipV="1">
            <a:off x="5700206" y="3050983"/>
            <a:ext cx="1" cy="225582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371017"/>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Services -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8604000" cy="75912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8604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522054413"/>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Services - Title and 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240811477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rvices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73EC-5FEC-8011-81E2-36FA5B9E4608}"/>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BAFA1541-6783-5C25-3B6F-9176ECDFDF27}"/>
              </a:ext>
            </a:extLst>
          </p:cNvPr>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ladsholder til sidefod 3">
            <a:extLst>
              <a:ext uri="{FF2B5EF4-FFF2-40B4-BE49-F238E27FC236}">
                <a16:creationId xmlns:a16="http://schemas.microsoft.com/office/drawing/2014/main" id="{BF8B1D00-A760-D9EC-C1F6-B862B87B10F0}"/>
              </a:ext>
            </a:extLst>
          </p:cNvPr>
          <p:cNvSpPr>
            <a:spLocks noGrp="1"/>
          </p:cNvSpPr>
          <p:nvPr>
            <p:ph type="ftr" sz="quarter" idx="14"/>
          </p:nvPr>
        </p:nvSpPr>
        <p:spPr/>
        <p:txBody>
          <a:bodyPr/>
          <a:lstStyle/>
          <a:p>
            <a:endParaRPr lang="en-GB"/>
          </a:p>
        </p:txBody>
      </p:sp>
      <p:sp>
        <p:nvSpPr>
          <p:cNvPr id="10" name="Pladsholder til slidenummer 9">
            <a:extLst>
              <a:ext uri="{FF2B5EF4-FFF2-40B4-BE49-F238E27FC236}">
                <a16:creationId xmlns:a16="http://schemas.microsoft.com/office/drawing/2014/main" id="{6163C0C3-C75F-AA5D-F651-B27D7248B339}"/>
              </a:ext>
            </a:extLst>
          </p:cNvPr>
          <p:cNvSpPr>
            <a:spLocks noGrp="1"/>
          </p:cNvSpPr>
          <p:nvPr>
            <p:ph type="sldNum" sz="quarter" idx="15"/>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2539332401"/>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rvices - Headline Only">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566C896-0390-75CD-3518-5A6AE3E0A4CE}"/>
              </a:ext>
            </a:extLst>
          </p:cNvPr>
          <p:cNvSpPr>
            <a:spLocks noGrp="1"/>
          </p:cNvSpPr>
          <p:nvPr>
            <p:ph type="title" hasCustomPrompt="1"/>
          </p:nvPr>
        </p:nvSpPr>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A21230DE-D98E-6E58-2285-981B865FB2EC}"/>
              </a:ext>
            </a:extLst>
          </p:cNvPr>
          <p:cNvSpPr>
            <a:spLocks noGrp="1"/>
          </p:cNvSpPr>
          <p:nvPr>
            <p:ph type="ftr" sz="quarter" idx="10"/>
          </p:nvPr>
        </p:nvSpPr>
        <p:spPr/>
        <p:txBody>
          <a:bodyPr/>
          <a:lstStyle/>
          <a:p>
            <a:endParaRPr lang="en-GB"/>
          </a:p>
        </p:txBody>
      </p:sp>
      <p:sp>
        <p:nvSpPr>
          <p:cNvPr id="11" name="Pladsholder til slidenummer 10">
            <a:extLst>
              <a:ext uri="{FF2B5EF4-FFF2-40B4-BE49-F238E27FC236}">
                <a16:creationId xmlns:a16="http://schemas.microsoft.com/office/drawing/2014/main" id="{AF8E8775-37D3-6CF3-1E61-8C0957D00C9F}"/>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208191858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 Agenda">
    <p:spTree>
      <p:nvGrpSpPr>
        <p:cNvPr id="1" name=""/>
        <p:cNvGrpSpPr/>
        <p:nvPr/>
      </p:nvGrpSpPr>
      <p:grpSpPr>
        <a:xfrm>
          <a:off x="0" y="0"/>
          <a:ext cx="0" cy="0"/>
          <a:chOff x="0" y="0"/>
          <a:chExt cx="0" cy="0"/>
        </a:xfrm>
      </p:grpSpPr>
      <p:pic>
        <p:nvPicPr>
          <p:cNvPr id="21" name="Background Image">
            <a:extLst>
              <a:ext uri="{FF2B5EF4-FFF2-40B4-BE49-F238E27FC236}">
                <a16:creationId xmlns:a16="http://schemas.microsoft.com/office/drawing/2014/main" id="{449D94B5-DF15-65CA-9DF7-9FE358CA14B0}"/>
              </a:ext>
            </a:extLst>
          </p:cNvPr>
          <p:cNvPicPr>
            <a:picLocks noGrp="1" noRot="1" noChangeAspect="1" noMove="1" noResize="1" noEditPoints="1" noAdjustHandles="1" noChangeArrowheads="1" noChangeShapeType="1" noCrop="1"/>
          </p:cNvPicPr>
          <p:nvPr userDrawn="1"/>
        </p:nvPicPr>
        <p:blipFill rotWithShape="1">
          <a:blip r:embed="rId2"/>
          <a:srcRect l="25280" r="33737"/>
          <a:stretch/>
        </p:blipFill>
        <p:spPr>
          <a:xfrm>
            <a:off x="0" y="0"/>
            <a:ext cx="4251571" cy="6858000"/>
          </a:xfrm>
          <a:prstGeom prst="rect">
            <a:avLst/>
          </a:prstGeom>
        </p:spPr>
      </p:pic>
      <p:sp>
        <p:nvSpPr>
          <p:cNvPr id="23" name="Filter">
            <a:extLst>
              <a:ext uri="{FF2B5EF4-FFF2-40B4-BE49-F238E27FC236}">
                <a16:creationId xmlns:a16="http://schemas.microsoft.com/office/drawing/2014/main" id="{DDF490FB-0EDF-B25C-2BA5-BC99EA26DDB5}"/>
              </a:ext>
            </a:extLst>
          </p:cNvPr>
          <p:cNvSpPr>
            <a:spLocks noGrp="1" noRot="1" noMove="1" noResize="1" noEditPoints="1" noAdjustHandles="1" noChangeArrowheads="1" noChangeShapeType="1"/>
          </p:cNvSpPr>
          <p:nvPr userDrawn="1"/>
        </p:nvSpPr>
        <p:spPr>
          <a:xfrm rot="5400000">
            <a:off x="-1268999" y="1268999"/>
            <a:ext cx="6857998" cy="4320000"/>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Content Placeholder">
            <a:extLst>
              <a:ext uri="{FF2B5EF4-FFF2-40B4-BE49-F238E27FC236}">
                <a16:creationId xmlns:a16="http://schemas.microsoft.com/office/drawing/2014/main" id="{3D83F170-C0C2-1424-5C93-8BF9E2BD3A51}"/>
              </a:ext>
            </a:extLst>
          </p:cNvPr>
          <p:cNvSpPr>
            <a:spLocks noGrp="1"/>
          </p:cNvSpPr>
          <p:nvPr>
            <p:ph sz="quarter" idx="15"/>
          </p:nvPr>
        </p:nvSpPr>
        <p:spPr>
          <a:xfrm>
            <a:off x="5240338" y="1628775"/>
            <a:ext cx="6507162" cy="4582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quot;Agenda&quot;">
            <a:extLst>
              <a:ext uri="{FF2B5EF4-FFF2-40B4-BE49-F238E27FC236}">
                <a16:creationId xmlns:a16="http://schemas.microsoft.com/office/drawing/2014/main" id="{2CF7C41B-4F20-F5FC-39B5-A6B34EBE8BD7}"/>
              </a:ext>
            </a:extLst>
          </p:cNvPr>
          <p:cNvSpPr txBox="1"/>
          <p:nvPr userDrawn="1"/>
        </p:nvSpPr>
        <p:spPr>
          <a:xfrm>
            <a:off x="5268412" y="466725"/>
            <a:ext cx="6480000" cy="646331"/>
          </a:xfrm>
          <a:prstGeom prst="rect">
            <a:avLst/>
          </a:prstGeom>
          <a:noFill/>
        </p:spPr>
        <p:txBody>
          <a:bodyPr wrap="square" lIns="0" rtlCol="0">
            <a:spAutoFit/>
          </a:bodyPr>
          <a:lstStyle/>
          <a:p>
            <a:r>
              <a:rPr lang="en-GB" sz="3600">
                <a:solidFill>
                  <a:schemeClr val="accent1"/>
                </a:solidFill>
              </a:rPr>
              <a:t>Agenda</a:t>
            </a:r>
          </a:p>
        </p:txBody>
      </p:sp>
    </p:spTree>
    <p:extLst>
      <p:ext uri="{BB962C8B-B14F-4D97-AF65-F5344CB8AC3E}">
        <p14:creationId xmlns:p14="http://schemas.microsoft.com/office/powerpoint/2010/main" val="951531063"/>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rvices - Content and Imag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OMG logo">
            <a:extLst>
              <a:ext uri="{FF2B5EF4-FFF2-40B4-BE49-F238E27FC236}">
                <a16:creationId xmlns:a16="http://schemas.microsoft.com/office/drawing/2014/main" id="{BBF59EAD-8046-E737-7D0F-DD39EDC67B1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9" name="Titel 8">
            <a:extLst>
              <a:ext uri="{FF2B5EF4-FFF2-40B4-BE49-F238E27FC236}">
                <a16:creationId xmlns:a16="http://schemas.microsoft.com/office/drawing/2014/main" id="{49AD0862-A2A0-9F97-A0B9-6A49FA66CD3C}"/>
              </a:ext>
            </a:extLst>
          </p:cNvPr>
          <p:cNvSpPr>
            <a:spLocks noGrp="1"/>
          </p:cNvSpPr>
          <p:nvPr>
            <p:ph type="title" hasCustomPrompt="1"/>
          </p:nvPr>
        </p:nvSpPr>
        <p:spPr>
          <a:xfrm>
            <a:off x="468000" y="468000"/>
            <a:ext cx="7188488" cy="759124"/>
          </a:xfrm>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919B4877-DDC6-4867-30ED-2AD1F586C915}"/>
              </a:ext>
            </a:extLst>
          </p:cNvPr>
          <p:cNvSpPr>
            <a:spLocks noGrp="1"/>
          </p:cNvSpPr>
          <p:nvPr>
            <p:ph type="ftr" sz="quarter" idx="10"/>
          </p:nvPr>
        </p:nvSpPr>
        <p:spPr/>
        <p:txBody>
          <a:bodyPr/>
          <a:lstStyle/>
          <a:p>
            <a:endParaRPr lang="en-GB"/>
          </a:p>
        </p:txBody>
      </p:sp>
      <p:sp>
        <p:nvSpPr>
          <p:cNvPr id="15" name="Pladsholder til slidenummer 14">
            <a:extLst>
              <a:ext uri="{FF2B5EF4-FFF2-40B4-BE49-F238E27FC236}">
                <a16:creationId xmlns:a16="http://schemas.microsoft.com/office/drawing/2014/main" id="{B43E8296-B19C-2F03-350E-94668A848FC3}"/>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2" name="Picture 1">
            <a:extLst>
              <a:ext uri="{FF2B5EF4-FFF2-40B4-BE49-F238E27FC236}">
                <a16:creationId xmlns:a16="http://schemas.microsoft.com/office/drawing/2014/main" id="{A8AB213E-B6F9-3305-43EB-723EC4561F55}"/>
              </a:ext>
            </a:extLst>
          </p:cNvPr>
          <p:cNvPicPr>
            <a:picLocks noChangeAspect="1"/>
          </p:cNvPicPr>
          <p:nvPr userDrawn="1"/>
        </p:nvPicPr>
        <p:blipFill>
          <a:blip r:embed="rId3"/>
          <a:stretch>
            <a:fillRect/>
          </a:stretch>
        </p:blipFill>
        <p:spPr>
          <a:xfrm>
            <a:off x="10496665" y="392400"/>
            <a:ext cx="1250835" cy="93600"/>
          </a:xfrm>
          <a:prstGeom prst="rect">
            <a:avLst/>
          </a:prstGeom>
        </p:spPr>
      </p:pic>
      <p:sp>
        <p:nvSpPr>
          <p:cNvPr id="4" name="Kombinationstegning: figur 3">
            <a:extLst>
              <a:ext uri="{FF2B5EF4-FFF2-40B4-BE49-F238E27FC236}">
                <a16:creationId xmlns:a16="http://schemas.microsoft.com/office/drawing/2014/main" id="{C56CDE2D-5463-66E7-7A05-836DDA973B6F}"/>
              </a:ext>
            </a:extLst>
          </p:cNvPr>
          <p:cNvSpPr/>
          <p:nvPr userDrawn="1"/>
        </p:nvSpPr>
        <p:spPr>
          <a:xfrm>
            <a:off x="7763997" y="-1"/>
            <a:ext cx="4533749" cy="6951307"/>
          </a:xfrm>
          <a:prstGeom prst="rect">
            <a:avLst/>
          </a:prstGeom>
          <a:blipFill dpi="0" rotWithShape="1">
            <a:blip r:embed="rId4">
              <a:extLst>
                <a:ext uri="{28A0092B-C50C-407E-A947-70E740481C1C}">
                  <a14:useLocalDpi xmlns:a14="http://schemas.microsoft.com/office/drawing/2010/main" val="0"/>
                </a:ext>
              </a:extLst>
            </a:blip>
            <a:srcRect/>
            <a:stretch>
              <a:fillRect l="255" t="-675" r="670" b="6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549486" y="1202999"/>
            <a:ext cx="6858000" cy="4452001"/>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1758718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Services - Content and Imag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OMG logo">
            <a:extLst>
              <a:ext uri="{FF2B5EF4-FFF2-40B4-BE49-F238E27FC236}">
                <a16:creationId xmlns:a16="http://schemas.microsoft.com/office/drawing/2014/main" id="{BBF59EAD-8046-E737-7D0F-DD39EDC67B1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9" name="Titel 8">
            <a:extLst>
              <a:ext uri="{FF2B5EF4-FFF2-40B4-BE49-F238E27FC236}">
                <a16:creationId xmlns:a16="http://schemas.microsoft.com/office/drawing/2014/main" id="{49AD0862-A2A0-9F97-A0B9-6A49FA66CD3C}"/>
              </a:ext>
            </a:extLst>
          </p:cNvPr>
          <p:cNvSpPr>
            <a:spLocks noGrp="1"/>
          </p:cNvSpPr>
          <p:nvPr>
            <p:ph type="title" hasCustomPrompt="1"/>
          </p:nvPr>
        </p:nvSpPr>
        <p:spPr>
          <a:xfrm>
            <a:off x="468000" y="468000"/>
            <a:ext cx="7188488" cy="759124"/>
          </a:xfrm>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919B4877-DDC6-4867-30ED-2AD1F586C915}"/>
              </a:ext>
            </a:extLst>
          </p:cNvPr>
          <p:cNvSpPr>
            <a:spLocks noGrp="1"/>
          </p:cNvSpPr>
          <p:nvPr>
            <p:ph type="ftr" sz="quarter" idx="10"/>
          </p:nvPr>
        </p:nvSpPr>
        <p:spPr/>
        <p:txBody>
          <a:bodyPr/>
          <a:lstStyle/>
          <a:p>
            <a:endParaRPr lang="en-GB"/>
          </a:p>
        </p:txBody>
      </p:sp>
      <p:sp>
        <p:nvSpPr>
          <p:cNvPr id="15" name="Pladsholder til slidenummer 14">
            <a:extLst>
              <a:ext uri="{FF2B5EF4-FFF2-40B4-BE49-F238E27FC236}">
                <a16:creationId xmlns:a16="http://schemas.microsoft.com/office/drawing/2014/main" id="{B43E8296-B19C-2F03-350E-94668A848FC3}"/>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2" name="Picture 1">
            <a:extLst>
              <a:ext uri="{FF2B5EF4-FFF2-40B4-BE49-F238E27FC236}">
                <a16:creationId xmlns:a16="http://schemas.microsoft.com/office/drawing/2014/main" id="{A8AB213E-B6F9-3305-43EB-723EC4561F55}"/>
              </a:ext>
            </a:extLst>
          </p:cNvPr>
          <p:cNvPicPr>
            <a:picLocks noChangeAspect="1"/>
          </p:cNvPicPr>
          <p:nvPr userDrawn="1"/>
        </p:nvPicPr>
        <p:blipFill>
          <a:blip r:embed="rId3"/>
          <a:stretch>
            <a:fillRect/>
          </a:stretch>
        </p:blipFill>
        <p:spPr>
          <a:xfrm>
            <a:off x="10496665" y="392400"/>
            <a:ext cx="1250835" cy="93600"/>
          </a:xfrm>
          <a:prstGeom prst="rect">
            <a:avLst/>
          </a:prstGeom>
        </p:spPr>
      </p:pic>
      <p:pic>
        <p:nvPicPr>
          <p:cNvPr id="5" name="Billede 6" descr="Et billede, der indeholder tæt&#10;&#10;Automatisk genereret beskrivelse">
            <a:extLst>
              <a:ext uri="{FF2B5EF4-FFF2-40B4-BE49-F238E27FC236}">
                <a16:creationId xmlns:a16="http://schemas.microsoft.com/office/drawing/2014/main" id="{0345D722-D369-6223-31CB-8D93087FF504}"/>
              </a:ext>
            </a:extLst>
          </p:cNvPr>
          <p:cNvPicPr>
            <a:picLocks noChangeAspect="1"/>
          </p:cNvPicPr>
          <p:nvPr userDrawn="1"/>
        </p:nvPicPr>
        <p:blipFill>
          <a:blip r:embed="rId4">
            <a:extLst>
              <a:ext uri="{28A0092B-C50C-407E-A947-70E740481C1C}">
                <a14:useLocalDpi xmlns:a14="http://schemas.microsoft.com/office/drawing/2010/main" val="0"/>
              </a:ext>
            </a:extLst>
          </a:blip>
          <a:srcRect l="13727" r="20361"/>
          <a:stretch/>
        </p:blipFill>
        <p:spPr>
          <a:xfrm>
            <a:off x="7539135" y="-2"/>
            <a:ext cx="4652865" cy="6863137"/>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336137" y="1203000"/>
            <a:ext cx="6858000" cy="4452001"/>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 name="Graphic 3">
            <a:extLst>
              <a:ext uri="{FF2B5EF4-FFF2-40B4-BE49-F238E27FC236}">
                <a16:creationId xmlns:a16="http://schemas.microsoft.com/office/drawing/2014/main" id="{3054891D-3771-2C8C-9175-8A2965356AE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1199919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Services - Content and Imag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OMG logo">
            <a:extLst>
              <a:ext uri="{FF2B5EF4-FFF2-40B4-BE49-F238E27FC236}">
                <a16:creationId xmlns:a16="http://schemas.microsoft.com/office/drawing/2014/main" id="{BBF59EAD-8046-E737-7D0F-DD39EDC67B1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9" name="Titel 8">
            <a:extLst>
              <a:ext uri="{FF2B5EF4-FFF2-40B4-BE49-F238E27FC236}">
                <a16:creationId xmlns:a16="http://schemas.microsoft.com/office/drawing/2014/main" id="{49AD0862-A2A0-9F97-A0B9-6A49FA66CD3C}"/>
              </a:ext>
            </a:extLst>
          </p:cNvPr>
          <p:cNvSpPr>
            <a:spLocks noGrp="1"/>
          </p:cNvSpPr>
          <p:nvPr>
            <p:ph type="title" hasCustomPrompt="1"/>
          </p:nvPr>
        </p:nvSpPr>
        <p:spPr>
          <a:xfrm>
            <a:off x="468000" y="468000"/>
            <a:ext cx="7188488" cy="759124"/>
          </a:xfrm>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919B4877-DDC6-4867-30ED-2AD1F586C915}"/>
              </a:ext>
            </a:extLst>
          </p:cNvPr>
          <p:cNvSpPr>
            <a:spLocks noGrp="1"/>
          </p:cNvSpPr>
          <p:nvPr>
            <p:ph type="ftr" sz="quarter" idx="10"/>
          </p:nvPr>
        </p:nvSpPr>
        <p:spPr/>
        <p:txBody>
          <a:bodyPr/>
          <a:lstStyle/>
          <a:p>
            <a:endParaRPr lang="en-GB"/>
          </a:p>
        </p:txBody>
      </p:sp>
      <p:sp>
        <p:nvSpPr>
          <p:cNvPr id="15" name="Pladsholder til slidenummer 14">
            <a:extLst>
              <a:ext uri="{FF2B5EF4-FFF2-40B4-BE49-F238E27FC236}">
                <a16:creationId xmlns:a16="http://schemas.microsoft.com/office/drawing/2014/main" id="{B43E8296-B19C-2F03-350E-94668A848FC3}"/>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2" name="Picture 1">
            <a:extLst>
              <a:ext uri="{FF2B5EF4-FFF2-40B4-BE49-F238E27FC236}">
                <a16:creationId xmlns:a16="http://schemas.microsoft.com/office/drawing/2014/main" id="{A8AB213E-B6F9-3305-43EB-723EC4561F55}"/>
              </a:ext>
            </a:extLst>
          </p:cNvPr>
          <p:cNvPicPr>
            <a:picLocks noChangeAspect="1"/>
          </p:cNvPicPr>
          <p:nvPr userDrawn="1"/>
        </p:nvPicPr>
        <p:blipFill>
          <a:blip r:embed="rId3"/>
          <a:stretch>
            <a:fillRect/>
          </a:stretch>
        </p:blipFill>
        <p:spPr>
          <a:xfrm>
            <a:off x="10496665" y="392400"/>
            <a:ext cx="1250835" cy="93600"/>
          </a:xfrm>
          <a:prstGeom prst="rect">
            <a:avLst/>
          </a:prstGeom>
        </p:spPr>
      </p:pic>
      <p:pic>
        <p:nvPicPr>
          <p:cNvPr id="4" name="Billede 4" descr="Et billede, der indeholder gryde/pande/kasserolle/ovnfast fad, motor&#10;&#10;Automatisk genereret beskrivelse">
            <a:extLst>
              <a:ext uri="{FF2B5EF4-FFF2-40B4-BE49-F238E27FC236}">
                <a16:creationId xmlns:a16="http://schemas.microsoft.com/office/drawing/2014/main" id="{0189C7CC-B6A7-358F-909B-0CBE9972AA6B}"/>
              </a:ext>
            </a:extLst>
          </p:cNvPr>
          <p:cNvPicPr>
            <a:picLocks noChangeAspect="1"/>
          </p:cNvPicPr>
          <p:nvPr userDrawn="1"/>
        </p:nvPicPr>
        <p:blipFill>
          <a:blip r:embed="rId4">
            <a:extLst>
              <a:ext uri="{28A0092B-C50C-407E-A947-70E740481C1C}">
                <a14:useLocalDpi xmlns:a14="http://schemas.microsoft.com/office/drawing/2010/main" val="0"/>
              </a:ext>
            </a:extLst>
          </a:blip>
          <a:srcRect l="25911" r="24656"/>
          <a:stretch/>
        </p:blipFill>
        <p:spPr>
          <a:xfrm>
            <a:off x="7740000" y="0"/>
            <a:ext cx="4500978" cy="685800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525489" y="1202999"/>
            <a:ext cx="6858000" cy="4452001"/>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5" name="Graphic 4">
            <a:extLst>
              <a:ext uri="{FF2B5EF4-FFF2-40B4-BE49-F238E27FC236}">
                <a16:creationId xmlns:a16="http://schemas.microsoft.com/office/drawing/2014/main" id="{DE5782E4-F13A-4473-2DD0-5C1F1C2115B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1755508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rvices - Content and Image 4">
    <p:spTree>
      <p:nvGrpSpPr>
        <p:cNvPr id="1" name=""/>
        <p:cNvGrpSpPr/>
        <p:nvPr/>
      </p:nvGrpSpPr>
      <p:grpSpPr>
        <a:xfrm>
          <a:off x="0" y="0"/>
          <a:ext cx="0" cy="0"/>
          <a:chOff x="0" y="0"/>
          <a:chExt cx="0" cy="0"/>
        </a:xfrm>
      </p:grpSpPr>
      <p:pic>
        <p:nvPicPr>
          <p:cNvPr id="12" name="Picture 11" descr="A picture containing text, stationary&#10;&#10;Description automatically generated">
            <a:extLst>
              <a:ext uri="{FF2B5EF4-FFF2-40B4-BE49-F238E27FC236}">
                <a16:creationId xmlns:a16="http://schemas.microsoft.com/office/drawing/2014/main" id="{69A795AF-5298-1E11-B706-3FC77FAADEB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9266"/>
          <a:stretch/>
        </p:blipFill>
        <p:spPr>
          <a:xfrm rot="5400000">
            <a:off x="6637214" y="1303216"/>
            <a:ext cx="6858002" cy="425157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								</a:t>
            </a:r>
            <a:endParaRPr lang="en-DK" dirty="0"/>
          </a:p>
        </p:txBody>
      </p:sp>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7" name="GOMG logo">
            <a:extLst>
              <a:ext uri="{FF2B5EF4-FFF2-40B4-BE49-F238E27FC236}">
                <a16:creationId xmlns:a16="http://schemas.microsoft.com/office/drawing/2014/main" id="{7E3BC272-3825-0664-33D4-43215912672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8" name="Graphic 7">
            <a:extLst>
              <a:ext uri="{FF2B5EF4-FFF2-40B4-BE49-F238E27FC236}">
                <a16:creationId xmlns:a16="http://schemas.microsoft.com/office/drawing/2014/main" id="{EBDF5094-9CD5-B796-52D4-900182A743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36820908"/>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rvices - Content and Image 5">
    <p:spTree>
      <p:nvGrpSpPr>
        <p:cNvPr id="1" name=""/>
        <p:cNvGrpSpPr/>
        <p:nvPr/>
      </p:nvGrpSpPr>
      <p:grpSpPr>
        <a:xfrm>
          <a:off x="0" y="0"/>
          <a:ext cx="0" cy="0"/>
          <a:chOff x="0" y="0"/>
          <a:chExt cx="0" cy="0"/>
        </a:xfrm>
      </p:grpSpPr>
      <p:pic>
        <p:nvPicPr>
          <p:cNvPr id="4" name="GOMG logo" descr="A picture containing water, wave, ocean&#10;&#10;Description automatically generated">
            <a:extLst>
              <a:ext uri="{FF2B5EF4-FFF2-40B4-BE49-F238E27FC236}">
                <a16:creationId xmlns:a16="http://schemas.microsoft.com/office/drawing/2014/main" id="{588BC50C-14B0-EA7E-BBAE-DDC6BA32D9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3643" r="21485"/>
          <a:stretch/>
        </p:blipFill>
        <p:spPr>
          <a:xfrm>
            <a:off x="7940429" y="-1"/>
            <a:ext cx="4251571" cy="6858000"/>
          </a:xfrm>
          <a:prstGeom prst="rect">
            <a:avLst/>
          </a:prstGeom>
        </p:spPr>
      </p:pic>
      <p:sp>
        <p:nvSpPr>
          <p:cNvPr id="7" name="Rectangle 10">
            <a:extLst>
              <a:ext uri="{FF2B5EF4-FFF2-40B4-BE49-F238E27FC236}">
                <a16:creationId xmlns:a16="http://schemas.microsoft.com/office/drawing/2014/main" id="{6D71F531-5122-83D3-F2B0-0152B8AE1212}"/>
              </a:ext>
            </a:extLst>
          </p:cNvPr>
          <p:cNvSpPr/>
          <p:nvPr userDrawn="1"/>
        </p:nvSpPr>
        <p:spPr>
          <a:xfrm rot="16200000">
            <a:off x="6610351" y="1276348"/>
            <a:ext cx="6857998" cy="4305300"/>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8" name="GOMG logo">
            <a:extLst>
              <a:ext uri="{FF2B5EF4-FFF2-40B4-BE49-F238E27FC236}">
                <a16:creationId xmlns:a16="http://schemas.microsoft.com/office/drawing/2014/main" id="{0075DBD7-D514-D186-2FF7-5C8C743733E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1" name="Graphic 10">
            <a:extLst>
              <a:ext uri="{FF2B5EF4-FFF2-40B4-BE49-F238E27FC236}">
                <a16:creationId xmlns:a16="http://schemas.microsoft.com/office/drawing/2014/main" id="{F2FE927A-E6F0-D4E6-FFAB-CE39AC066DD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3317164943"/>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Services - Content and Image 5">
    <p:spTree>
      <p:nvGrpSpPr>
        <p:cNvPr id="1" name=""/>
        <p:cNvGrpSpPr/>
        <p:nvPr/>
      </p:nvGrpSpPr>
      <p:grpSpPr>
        <a:xfrm>
          <a:off x="0" y="0"/>
          <a:ext cx="0" cy="0"/>
          <a:chOff x="0" y="0"/>
          <a:chExt cx="0" cy="0"/>
        </a:xfrm>
      </p:grpSpPr>
      <p:pic>
        <p:nvPicPr>
          <p:cNvPr id="4" name="GOMG logo" descr="A picture containing water, wave, ocean&#10;&#10;Description automatically generated">
            <a:extLst>
              <a:ext uri="{FF2B5EF4-FFF2-40B4-BE49-F238E27FC236}">
                <a16:creationId xmlns:a16="http://schemas.microsoft.com/office/drawing/2014/main" id="{588BC50C-14B0-EA7E-BBAE-DDC6BA32D9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3643" r="21485"/>
          <a:stretch/>
        </p:blipFill>
        <p:spPr>
          <a:xfrm>
            <a:off x="7940429" y="-1"/>
            <a:ext cx="4251571" cy="6858000"/>
          </a:xfrm>
          <a:prstGeom prst="rect">
            <a:avLst/>
          </a:prstGeom>
        </p:spPr>
      </p:pic>
      <p:sp>
        <p:nvSpPr>
          <p:cNvPr id="7" name="Rectangle 10">
            <a:extLst>
              <a:ext uri="{FF2B5EF4-FFF2-40B4-BE49-F238E27FC236}">
                <a16:creationId xmlns:a16="http://schemas.microsoft.com/office/drawing/2014/main" id="{6D71F531-5122-83D3-F2B0-0152B8AE1212}"/>
              </a:ext>
            </a:extLst>
          </p:cNvPr>
          <p:cNvSpPr/>
          <p:nvPr userDrawn="1"/>
        </p:nvSpPr>
        <p:spPr>
          <a:xfrm rot="16200000">
            <a:off x="6610351" y="1276348"/>
            <a:ext cx="6857998" cy="4305300"/>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8" name="GOMG logo">
            <a:extLst>
              <a:ext uri="{FF2B5EF4-FFF2-40B4-BE49-F238E27FC236}">
                <a16:creationId xmlns:a16="http://schemas.microsoft.com/office/drawing/2014/main" id="{0075DBD7-D514-D186-2FF7-5C8C743733E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10" name="Ligebenet trekant 9">
            <a:hlinkClick r:id="rId4" action="ppaction://hlinksldjump"/>
            <a:extLst>
              <a:ext uri="{FF2B5EF4-FFF2-40B4-BE49-F238E27FC236}">
                <a16:creationId xmlns:a16="http://schemas.microsoft.com/office/drawing/2014/main" id="{91ACFC85-EFE4-B0E2-27B4-62E4AAEFCC1A}"/>
              </a:ext>
            </a:extLst>
          </p:cNvPr>
          <p:cNvSpPr/>
          <p:nvPr userDrawn="1"/>
        </p:nvSpPr>
        <p:spPr>
          <a:xfrm rot="10800000">
            <a:off x="5988048" y="6476108"/>
            <a:ext cx="215901" cy="12471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Billede 11" descr="Et billede, der indeholder diagram&#10;&#10;Automatisk genereret beskrivelse">
            <a:extLst>
              <a:ext uri="{FF2B5EF4-FFF2-40B4-BE49-F238E27FC236}">
                <a16:creationId xmlns:a16="http://schemas.microsoft.com/office/drawing/2014/main" id="{AC7F6DB7-3C73-7F7A-7753-3D076B96C3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3654" y="1628775"/>
            <a:ext cx="2036294" cy="2880000"/>
          </a:xfrm>
          <a:prstGeom prst="rect">
            <a:avLst/>
          </a:prstGeom>
          <a:effectLst>
            <a:outerShdw blurRad="50800" dist="38100" dir="2700000" algn="tl" rotWithShape="0">
              <a:prstClr val="black">
                <a:alpha val="40000"/>
              </a:prstClr>
            </a:outerShdw>
          </a:effectLst>
        </p:spPr>
      </p:pic>
      <p:pic>
        <p:nvPicPr>
          <p:cNvPr id="12" name="Billede 13" descr="Et billede, der indeholder tekst, brev&#10;&#10;Automatisk genereret beskrivelse">
            <a:extLst>
              <a:ext uri="{FF2B5EF4-FFF2-40B4-BE49-F238E27FC236}">
                <a16:creationId xmlns:a16="http://schemas.microsoft.com/office/drawing/2014/main" id="{26C1E7A8-79B6-4CE0-0DA4-D4A4CC6767B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43549" y="2498449"/>
            <a:ext cx="2036562" cy="2880000"/>
          </a:xfrm>
          <a:prstGeom prst="rect">
            <a:avLst/>
          </a:prstGeom>
          <a:effectLst>
            <a:outerShdw blurRad="50800" dist="38100" dir="2700000" algn="tl" rotWithShape="0">
              <a:prstClr val="black">
                <a:alpha val="40000"/>
              </a:prstClr>
            </a:outerShdw>
          </a:effectLst>
        </p:spPr>
      </p:pic>
      <p:pic>
        <p:nvPicPr>
          <p:cNvPr id="13" name="Billede 15" descr="Et billede, der indeholder tekst, brev&#10;&#10;Automatisk genereret beskrivelse">
            <a:extLst>
              <a:ext uri="{FF2B5EF4-FFF2-40B4-BE49-F238E27FC236}">
                <a16:creationId xmlns:a16="http://schemas.microsoft.com/office/drawing/2014/main" id="{B10C4A12-4CED-8BAC-D64E-839C0EA311A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591808" y="2063612"/>
            <a:ext cx="2036202" cy="2880000"/>
          </a:xfrm>
          <a:prstGeom prst="rect">
            <a:avLst/>
          </a:prstGeom>
          <a:effectLst>
            <a:outerShdw blurRad="50800" dist="38100" dir="2700000" algn="tl" rotWithShape="0">
              <a:prstClr val="black">
                <a:alpha val="40000"/>
              </a:prstClr>
            </a:outerShdw>
          </a:effectLst>
        </p:spPr>
      </p:pic>
      <p:pic>
        <p:nvPicPr>
          <p:cNvPr id="14" name="Billede 18">
            <a:extLst>
              <a:ext uri="{FF2B5EF4-FFF2-40B4-BE49-F238E27FC236}">
                <a16:creationId xmlns:a16="http://schemas.microsoft.com/office/drawing/2014/main" id="{3BB3232F-BCB0-8FA1-7C23-E57C643EA89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895650" y="2933285"/>
            <a:ext cx="2036031" cy="2880000"/>
          </a:xfrm>
          <a:prstGeom prst="rect">
            <a:avLst/>
          </a:prstGeom>
          <a:effectLst>
            <a:outerShdw blurRad="50800" dist="38100" dir="2700000" algn="tl" rotWithShape="0">
              <a:prstClr val="black">
                <a:alpha val="40000"/>
              </a:prstClr>
            </a:outerShdw>
          </a:effectLst>
        </p:spPr>
      </p:pic>
      <p:sp>
        <p:nvSpPr>
          <p:cNvPr id="15" name="Title 1">
            <a:extLst>
              <a:ext uri="{FF2B5EF4-FFF2-40B4-BE49-F238E27FC236}">
                <a16:creationId xmlns:a16="http://schemas.microsoft.com/office/drawing/2014/main" id="{F4D24486-7084-209A-5756-134BB9F42B55}"/>
              </a:ext>
            </a:extLst>
          </p:cNvPr>
          <p:cNvSpPr txBox="1">
            <a:spLocks/>
          </p:cNvSpPr>
          <p:nvPr userDrawn="1"/>
        </p:nvSpPr>
        <p:spPr>
          <a:xfrm>
            <a:off x="468000" y="468000"/>
            <a:ext cx="8887597"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600" kern="1200">
                <a:solidFill>
                  <a:schemeClr val="accent1"/>
                </a:solidFill>
                <a:latin typeface="+mn-lt"/>
                <a:ea typeface="+mj-ea"/>
                <a:cs typeface="+mj-cs"/>
              </a:defRPr>
            </a:lvl1pPr>
          </a:lstStyle>
          <a:p>
            <a:r>
              <a:rPr lang="en-US" dirty="0"/>
              <a:t>Certification</a:t>
            </a:r>
            <a:endParaRPr lang="en-GB" dirty="0"/>
          </a:p>
        </p:txBody>
      </p:sp>
      <p:pic>
        <p:nvPicPr>
          <p:cNvPr id="2" name="Graphic 1">
            <a:extLst>
              <a:ext uri="{FF2B5EF4-FFF2-40B4-BE49-F238E27FC236}">
                <a16:creationId xmlns:a16="http://schemas.microsoft.com/office/drawing/2014/main" id="{3458B5ED-38E0-6472-5E9C-CD71CDDD3B75}"/>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3213712734"/>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rvices - Bottom Image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CBDF81-D5E2-80CA-6B4B-95FC02730EF1}"/>
              </a:ext>
            </a:extLst>
          </p:cNvPr>
          <p:cNvSpPr/>
          <p:nvPr userDrawn="1"/>
        </p:nvSpPr>
        <p:spPr>
          <a:xfrm>
            <a:off x="0" y="4338547"/>
            <a:ext cx="12192000" cy="2519451"/>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Picture 7" descr="A body of water with clouds above it&#10;&#10;Description automatically generated with medium confidence">
            <a:extLst>
              <a:ext uri="{FF2B5EF4-FFF2-40B4-BE49-F238E27FC236}">
                <a16:creationId xmlns:a16="http://schemas.microsoft.com/office/drawing/2014/main" id="{9A7F1A9C-2537-2FDE-CF5A-CDD5BBD43F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3901"/>
          <a:stretch/>
        </p:blipFill>
        <p:spPr>
          <a:xfrm>
            <a:off x="0" y="4382372"/>
            <a:ext cx="12192000" cy="2475627"/>
          </a:xfrm>
          <a:prstGeom prst="rect">
            <a:avLst/>
          </a:prstGeom>
        </p:spPr>
      </p:pic>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3" name="GOMG logo">
            <a:extLst>
              <a:ext uri="{FF2B5EF4-FFF2-40B4-BE49-F238E27FC236}">
                <a16:creationId xmlns:a16="http://schemas.microsoft.com/office/drawing/2014/main" id="{846727C0-8510-CD33-5186-BF3313DA9BD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 name="Content Placeholder 2">
            <a:extLst>
              <a:ext uri="{FF2B5EF4-FFF2-40B4-BE49-F238E27FC236}">
                <a16:creationId xmlns:a16="http://schemas.microsoft.com/office/drawing/2014/main" id="{A8927234-F2CC-5EFB-8EBC-C981493FC155}"/>
              </a:ext>
            </a:extLst>
          </p:cNvPr>
          <p:cNvSpPr>
            <a:spLocks noGrp="1"/>
          </p:cNvSpPr>
          <p:nvPr>
            <p:ph sz="half" idx="1" hasCustomPrompt="1"/>
          </p:nvPr>
        </p:nvSpPr>
        <p:spPr>
          <a:xfrm>
            <a:off x="468000" y="1620000"/>
            <a:ext cx="11279500" cy="251945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5">
            <a:extLst>
              <a:ext uri="{FF2B5EF4-FFF2-40B4-BE49-F238E27FC236}">
                <a16:creationId xmlns:a16="http://schemas.microsoft.com/office/drawing/2014/main" id="{0C603081-8CE9-8B2D-9602-58A1113D4A3E}"/>
              </a:ext>
            </a:extLst>
          </p:cNvPr>
          <p:cNvSpPr/>
          <p:nvPr userDrawn="1"/>
        </p:nvSpPr>
        <p:spPr>
          <a:xfrm>
            <a:off x="-1" y="4338547"/>
            <a:ext cx="12191999"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655018534"/>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rvices - Content and picture">
    <p:spTree>
      <p:nvGrpSpPr>
        <p:cNvPr id="1" name=""/>
        <p:cNvGrpSpPr/>
        <p:nvPr/>
      </p:nvGrpSpPr>
      <p:grpSpPr>
        <a:xfrm>
          <a:off x="0" y="0"/>
          <a:ext cx="0" cy="0"/>
          <a:chOff x="0" y="0"/>
          <a:chExt cx="0" cy="0"/>
        </a:xfrm>
      </p:grpSpPr>
      <p:pic>
        <p:nvPicPr>
          <p:cNvPr id="10" name="Picture 9" descr="A picture containing water, wave, surfing, outdoor&#10;&#10;Description automatically generated">
            <a:extLst>
              <a:ext uri="{FF2B5EF4-FFF2-40B4-BE49-F238E27FC236}">
                <a16:creationId xmlns:a16="http://schemas.microsoft.com/office/drawing/2014/main" id="{18D8460F-0321-833D-FA27-A8156FAC4F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63" r="15765"/>
          <a:stretch/>
        </p:blipFill>
        <p:spPr>
          <a:xfrm>
            <a:off x="7940429" y="0"/>
            <a:ext cx="4251571"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7" name="GOMG logo">
            <a:extLst>
              <a:ext uri="{FF2B5EF4-FFF2-40B4-BE49-F238E27FC236}">
                <a16:creationId xmlns:a16="http://schemas.microsoft.com/office/drawing/2014/main" id="{DC21FE6A-FDC9-8B8C-DDA2-A31A82416D7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6" name="Graphic 5">
            <a:extLst>
              <a:ext uri="{FF2B5EF4-FFF2-40B4-BE49-F238E27FC236}">
                <a16:creationId xmlns:a16="http://schemas.microsoft.com/office/drawing/2014/main" id="{1DC1E09A-30EF-FCDF-8703-83DC3D2F37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2894679731"/>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ub Content">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7A42F05D-24DB-ED95-0FE2-F4C650BAA642}"/>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35360" y="875828"/>
            <a:ext cx="11521840" cy="360000"/>
          </a:xfrm>
        </p:spPr>
        <p:txBody>
          <a:bodyPr lIns="72000"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 name="Text Placeholder 2">
            <a:extLst>
              <a:ext uri="{FF2B5EF4-FFF2-40B4-BE49-F238E27FC236}">
                <a16:creationId xmlns:a16="http://schemas.microsoft.com/office/drawing/2014/main" id="{7C662D6D-015B-3C1B-B3A9-7BE445EDB662}"/>
              </a:ext>
            </a:extLst>
          </p:cNvPr>
          <p:cNvSpPr>
            <a:spLocks noGrp="1"/>
          </p:cNvSpPr>
          <p:nvPr>
            <p:ph idx="15"/>
          </p:nvPr>
        </p:nvSpPr>
        <p:spPr>
          <a:xfrm>
            <a:off x="334800" y="1196752"/>
            <a:ext cx="11525244" cy="5400700"/>
          </a:xfrm>
          <a:prstGeom prst="rect">
            <a:avLst/>
          </a:prstGeom>
        </p:spPr>
        <p:txBody>
          <a:bodyPr vert="horz" lIns="72000" tIns="0" rIns="90000" bIns="46800" rtlCol="0">
            <a:normAutofit/>
          </a:bodyPr>
          <a:lstStyle>
            <a:lvl1pPr marL="177800" indent="-177800" algn="l" defTabSz="914400" rtl="0" eaLnBrk="1" latinLnBrk="0" hangingPunct="1">
              <a:lnSpc>
                <a:spcPct val="90000"/>
              </a:lnSpc>
              <a:spcBef>
                <a:spcPts val="0"/>
              </a:spcBef>
              <a:spcAft>
                <a:spcPts val="300"/>
              </a:spcAft>
              <a:buSzPct val="60000"/>
              <a:buFontTx/>
              <a:buBlip>
                <a:blip r:embed="rId2"/>
              </a:buBlip>
              <a:tabLst/>
              <a:defRPr lang="en-GB" sz="2000" kern="1200" dirty="0" smtClean="0">
                <a:solidFill>
                  <a:schemeClr val="accent1"/>
                </a:solidFill>
                <a:latin typeface="+mn-lt"/>
                <a:ea typeface="+mn-ea"/>
                <a:cs typeface="+mn-cs"/>
              </a:defRPr>
            </a:lvl1pPr>
            <a:lvl2pPr marL="357188" indent="-179388" algn="l" defTabSz="914400" rtl="0" eaLnBrk="1" latinLnBrk="0" hangingPunct="1">
              <a:lnSpc>
                <a:spcPct val="90000"/>
              </a:lnSpc>
              <a:spcBef>
                <a:spcPts val="0"/>
              </a:spcBef>
              <a:spcAft>
                <a:spcPts val="300"/>
              </a:spcAft>
              <a:buSzPct val="60000"/>
              <a:buFontTx/>
              <a:buBlip>
                <a:blip r:embed="rId2"/>
              </a:buBlip>
              <a:tabLst/>
              <a:defRPr lang="en-GB" sz="2000" kern="1200" dirty="0" smtClean="0">
                <a:solidFill>
                  <a:schemeClr val="accent1"/>
                </a:solidFill>
                <a:latin typeface="+mn-lt"/>
                <a:ea typeface="+mn-ea"/>
                <a:cs typeface="+mn-cs"/>
              </a:defRPr>
            </a:lvl2pPr>
            <a:lvl3pPr marL="533400" indent="-176213" algn="l" defTabSz="914400" rtl="0" eaLnBrk="1" latinLnBrk="0" hangingPunct="1">
              <a:lnSpc>
                <a:spcPct val="90000"/>
              </a:lnSpc>
              <a:spcBef>
                <a:spcPts val="0"/>
              </a:spcBef>
              <a:spcAft>
                <a:spcPts val="300"/>
              </a:spcAft>
              <a:buSzPct val="60000"/>
              <a:buFontTx/>
              <a:buBlip>
                <a:blip r:embed="rId2"/>
              </a:buBlip>
              <a:tabLst/>
              <a:defRPr lang="en-GB" sz="2000" kern="1200" dirty="0" smtClean="0">
                <a:solidFill>
                  <a:schemeClr val="accent1"/>
                </a:solidFill>
                <a:latin typeface="+mn-lt"/>
                <a:ea typeface="+mn-ea"/>
                <a:cs typeface="+mn-cs"/>
              </a:defRPr>
            </a:lvl3pPr>
            <a:lvl4pPr marL="533400" indent="-176213" algn="l" defTabSz="914400" rtl="0" eaLnBrk="1" latinLnBrk="0" hangingPunct="1">
              <a:lnSpc>
                <a:spcPct val="90000"/>
              </a:lnSpc>
              <a:spcBef>
                <a:spcPts val="0"/>
              </a:spcBef>
              <a:spcAft>
                <a:spcPts val="300"/>
              </a:spcAft>
              <a:buSzPct val="60000"/>
              <a:buFontTx/>
              <a:buBlip>
                <a:blip r:embed="rId2"/>
              </a:buBlip>
              <a:tabLst/>
              <a:defRPr lang="en-GB" sz="1600" kern="1200" dirty="0" smtClean="0">
                <a:solidFill>
                  <a:schemeClr val="accent1"/>
                </a:solidFill>
                <a:latin typeface="+mn-lt"/>
                <a:ea typeface="+mn-ea"/>
                <a:cs typeface="+mn-cs"/>
              </a:defRPr>
            </a:lvl4pPr>
            <a:lvl5pPr marL="712788" indent="-179388" algn="l" defTabSz="914400" rtl="0" eaLnBrk="1" latinLnBrk="0" hangingPunct="1">
              <a:lnSpc>
                <a:spcPct val="90000"/>
              </a:lnSpc>
              <a:spcBef>
                <a:spcPts val="0"/>
              </a:spcBef>
              <a:spcAft>
                <a:spcPts val="300"/>
              </a:spcAft>
              <a:buSzPct val="60000"/>
              <a:buFontTx/>
              <a:buBlip>
                <a:blip r:embed="rId2"/>
              </a:buBlip>
              <a:tabLst/>
              <a:defRPr lang="en-US" sz="1600" kern="1200" dirty="0">
                <a:solidFill>
                  <a:schemeClr val="accent1"/>
                </a:solidFill>
                <a:latin typeface="+mn-lt"/>
                <a:ea typeface="+mn-ea"/>
                <a:cs typeface="+mn-cs"/>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1">
            <a:extLst>
              <a:ext uri="{FF2B5EF4-FFF2-40B4-BE49-F238E27FC236}">
                <a16:creationId xmlns:a16="http://schemas.microsoft.com/office/drawing/2014/main" id="{2396D941-4D0F-F170-D528-C23D41369BD2}"/>
              </a:ext>
            </a:extLst>
          </p:cNvPr>
          <p:cNvSpPr>
            <a:spLocks noGrp="1"/>
          </p:cNvSpPr>
          <p:nvPr>
            <p:ph type="title"/>
          </p:nvPr>
        </p:nvSpPr>
        <p:spPr>
          <a:xfrm>
            <a:off x="335360" y="333255"/>
            <a:ext cx="11522075" cy="360000"/>
          </a:xfrm>
          <a:prstGeom prst="rect">
            <a:avLst/>
          </a:prstGeom>
        </p:spPr>
        <p:txBody>
          <a:bodyPr vert="horz" wrap="square" lIns="54000" tIns="45720" rIns="90000" bIns="45720" rtlCol="0" anchor="t" anchorCtr="0">
            <a:noAutofit/>
          </a:bodyPr>
          <a:lstStyle/>
          <a:p>
            <a:r>
              <a:rPr lang="en-GB" dirty="0"/>
              <a:t>Click to edit Master title style</a:t>
            </a:r>
            <a:endParaRPr lang="en-US" dirty="0"/>
          </a:p>
        </p:txBody>
      </p:sp>
    </p:spTree>
    <p:extLst>
      <p:ext uri="{BB962C8B-B14F-4D97-AF65-F5344CB8AC3E}">
        <p14:creationId xmlns:p14="http://schemas.microsoft.com/office/powerpoint/2010/main" val="19804909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40">
          <p15:clr>
            <a:srgbClr val="FBAE40"/>
          </p15:clr>
        </p15:guide>
        <p15:guide id="4" pos="4040">
          <p15:clr>
            <a:srgbClr val="FBAE40"/>
          </p15:clr>
        </p15:guide>
        <p15:guide id="5" pos="4140">
          <p15:clr>
            <a:srgbClr val="FBAE40"/>
          </p15:clr>
        </p15:guide>
        <p15:guide id="6" pos="75">
          <p15:clr>
            <a:srgbClr val="FBAE40"/>
          </p15:clr>
        </p15:guide>
        <p15:guide id="7" pos="257">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ub Content">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7A42F05D-24DB-ED95-0FE2-F4C650BAA642}"/>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ext Placeholder 2">
            <a:extLst>
              <a:ext uri="{FF2B5EF4-FFF2-40B4-BE49-F238E27FC236}">
                <a16:creationId xmlns:a16="http://schemas.microsoft.com/office/drawing/2014/main" id="{7C662D6D-015B-3C1B-B3A9-7BE445EDB662}"/>
              </a:ext>
            </a:extLst>
          </p:cNvPr>
          <p:cNvSpPr>
            <a:spLocks noGrp="1"/>
          </p:cNvSpPr>
          <p:nvPr>
            <p:ph idx="15"/>
          </p:nvPr>
        </p:nvSpPr>
        <p:spPr>
          <a:xfrm>
            <a:off x="329930" y="808441"/>
            <a:ext cx="11525244" cy="5400700"/>
          </a:xfrm>
          <a:prstGeom prst="rect">
            <a:avLst/>
          </a:prstGeom>
        </p:spPr>
        <p:txBody>
          <a:bodyPr vert="horz" lIns="72000" tIns="0" rIns="90000" bIns="46800" rtlCol="0">
            <a:normAutofit/>
          </a:bodyPr>
          <a:lstStyle>
            <a:lvl1pPr marL="177800" indent="-177800" algn="l" defTabSz="914400" rtl="0" eaLnBrk="1" latinLnBrk="0" hangingPunct="1">
              <a:lnSpc>
                <a:spcPct val="90000"/>
              </a:lnSpc>
              <a:spcBef>
                <a:spcPts val="0"/>
              </a:spcBef>
              <a:spcAft>
                <a:spcPts val="300"/>
              </a:spcAft>
              <a:buSzPct val="60000"/>
              <a:buFontTx/>
              <a:buBlip>
                <a:blip r:embed="rId2"/>
              </a:buBlip>
              <a:tabLst/>
              <a:defRPr lang="en-GB" sz="2000" kern="1200" dirty="0" smtClean="0">
                <a:solidFill>
                  <a:schemeClr val="accent1"/>
                </a:solidFill>
                <a:latin typeface="+mn-lt"/>
                <a:ea typeface="+mn-ea"/>
                <a:cs typeface="+mn-cs"/>
              </a:defRPr>
            </a:lvl1pPr>
            <a:lvl2pPr marL="357188" indent="-179388" algn="l" defTabSz="914400" rtl="0" eaLnBrk="1" latinLnBrk="0" hangingPunct="1">
              <a:lnSpc>
                <a:spcPct val="90000"/>
              </a:lnSpc>
              <a:spcBef>
                <a:spcPts val="0"/>
              </a:spcBef>
              <a:spcAft>
                <a:spcPts val="300"/>
              </a:spcAft>
              <a:buSzPct val="60000"/>
              <a:buFontTx/>
              <a:buBlip>
                <a:blip r:embed="rId2"/>
              </a:buBlip>
              <a:tabLst/>
              <a:defRPr lang="en-GB" sz="2000" kern="1200" dirty="0" smtClean="0">
                <a:solidFill>
                  <a:schemeClr val="accent1"/>
                </a:solidFill>
                <a:latin typeface="+mn-lt"/>
                <a:ea typeface="+mn-ea"/>
                <a:cs typeface="+mn-cs"/>
              </a:defRPr>
            </a:lvl2pPr>
            <a:lvl3pPr marL="533400" indent="-176213" algn="l" defTabSz="914400" rtl="0" eaLnBrk="1" latinLnBrk="0" hangingPunct="1">
              <a:lnSpc>
                <a:spcPct val="90000"/>
              </a:lnSpc>
              <a:spcBef>
                <a:spcPts val="0"/>
              </a:spcBef>
              <a:spcAft>
                <a:spcPts val="300"/>
              </a:spcAft>
              <a:buSzPct val="60000"/>
              <a:buFontTx/>
              <a:buBlip>
                <a:blip r:embed="rId2"/>
              </a:buBlip>
              <a:tabLst/>
              <a:defRPr lang="en-GB" sz="2000" kern="1200" dirty="0" smtClean="0">
                <a:solidFill>
                  <a:schemeClr val="accent1"/>
                </a:solidFill>
                <a:latin typeface="+mn-lt"/>
                <a:ea typeface="+mn-ea"/>
                <a:cs typeface="+mn-cs"/>
              </a:defRPr>
            </a:lvl3pPr>
            <a:lvl4pPr marL="533400" indent="-176213" algn="l" defTabSz="914400" rtl="0" eaLnBrk="1" latinLnBrk="0" hangingPunct="1">
              <a:lnSpc>
                <a:spcPct val="90000"/>
              </a:lnSpc>
              <a:spcBef>
                <a:spcPts val="0"/>
              </a:spcBef>
              <a:spcAft>
                <a:spcPts val="300"/>
              </a:spcAft>
              <a:buSzPct val="60000"/>
              <a:buFontTx/>
              <a:buBlip>
                <a:blip r:embed="rId2"/>
              </a:buBlip>
              <a:tabLst/>
              <a:defRPr lang="en-GB" sz="1600" kern="1200" dirty="0" smtClean="0">
                <a:solidFill>
                  <a:schemeClr val="accent1"/>
                </a:solidFill>
                <a:latin typeface="+mn-lt"/>
                <a:ea typeface="+mn-ea"/>
                <a:cs typeface="+mn-cs"/>
              </a:defRPr>
            </a:lvl4pPr>
            <a:lvl5pPr marL="712788" indent="-179388" algn="l" defTabSz="914400" rtl="0" eaLnBrk="1" latinLnBrk="0" hangingPunct="1">
              <a:lnSpc>
                <a:spcPct val="90000"/>
              </a:lnSpc>
              <a:spcBef>
                <a:spcPts val="0"/>
              </a:spcBef>
              <a:spcAft>
                <a:spcPts val="300"/>
              </a:spcAft>
              <a:buSzPct val="60000"/>
              <a:buFontTx/>
              <a:buBlip>
                <a:blip r:embed="rId2"/>
              </a:buBlip>
              <a:tabLst/>
              <a:defRPr lang="en-US" sz="1600" kern="1200" dirty="0">
                <a:solidFill>
                  <a:schemeClr val="accent1"/>
                </a:solidFill>
                <a:latin typeface="+mn-lt"/>
                <a:ea typeface="+mn-ea"/>
                <a:cs typeface="+mn-cs"/>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1">
            <a:extLst>
              <a:ext uri="{FF2B5EF4-FFF2-40B4-BE49-F238E27FC236}">
                <a16:creationId xmlns:a16="http://schemas.microsoft.com/office/drawing/2014/main" id="{2396D941-4D0F-F170-D528-C23D41369BD2}"/>
              </a:ext>
            </a:extLst>
          </p:cNvPr>
          <p:cNvSpPr>
            <a:spLocks noGrp="1"/>
          </p:cNvSpPr>
          <p:nvPr>
            <p:ph type="title"/>
          </p:nvPr>
        </p:nvSpPr>
        <p:spPr>
          <a:xfrm>
            <a:off x="335360" y="333255"/>
            <a:ext cx="11522075" cy="360000"/>
          </a:xfrm>
          <a:prstGeom prst="rect">
            <a:avLst/>
          </a:prstGeom>
        </p:spPr>
        <p:txBody>
          <a:bodyPr vert="horz" wrap="square" lIns="54000" tIns="45720" rIns="90000" bIns="45720" rtlCol="0" anchor="t" anchorCtr="0">
            <a:noAutofit/>
          </a:bodyPr>
          <a:lstStyle/>
          <a:p>
            <a:r>
              <a:rPr lang="en-GB" dirty="0"/>
              <a:t>Click to edit Master title style</a:t>
            </a:r>
            <a:endParaRPr lang="en-US" dirty="0"/>
          </a:p>
        </p:txBody>
      </p:sp>
      <p:sp>
        <p:nvSpPr>
          <p:cNvPr id="3" name="Text Placeholder 8">
            <a:extLst>
              <a:ext uri="{FF2B5EF4-FFF2-40B4-BE49-F238E27FC236}">
                <a16:creationId xmlns:a16="http://schemas.microsoft.com/office/drawing/2014/main" id="{D1DB9E97-8692-41B6-9677-C08EA44CAF42}"/>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781337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40">
          <p15:clr>
            <a:srgbClr val="FBAE40"/>
          </p15:clr>
        </p15:guide>
        <p15:guide id="4" pos="4040">
          <p15:clr>
            <a:srgbClr val="FBAE40"/>
          </p15:clr>
        </p15:guide>
        <p15:guide id="5" pos="4140">
          <p15:clr>
            <a:srgbClr val="FBAE40"/>
          </p15:clr>
        </p15:guide>
        <p15:guide id="6" pos="75">
          <p15:clr>
            <a:srgbClr val="FBAE40"/>
          </p15:clr>
        </p15:guide>
        <p15:guide id="7" pos="25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amp;O group overview">
    <p:spTree>
      <p:nvGrpSpPr>
        <p:cNvPr id="1" name=""/>
        <p:cNvGrpSpPr/>
        <p:nvPr/>
      </p:nvGrpSpPr>
      <p:grpSpPr>
        <a:xfrm>
          <a:off x="0" y="0"/>
          <a:ext cx="0" cy="0"/>
          <a:chOff x="0" y="0"/>
          <a:chExt cx="0" cy="0"/>
        </a:xfrm>
      </p:grpSpPr>
      <p:pic>
        <p:nvPicPr>
          <p:cNvPr id="9" name="Background Image" descr="A body of water with clouds above it&#10;&#10;Description automatically generated with medium confidence">
            <a:extLst>
              <a:ext uri="{FF2B5EF4-FFF2-40B4-BE49-F238E27FC236}">
                <a16:creationId xmlns:a16="http://schemas.microsoft.com/office/drawing/2014/main" id="{50ACC6D2-66D5-93A3-66F1-43A0050EEFC4}"/>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t="63901"/>
          <a:stretch/>
        </p:blipFill>
        <p:spPr>
          <a:xfrm>
            <a:off x="0" y="4382372"/>
            <a:ext cx="12192000" cy="2475627"/>
          </a:xfrm>
          <a:prstGeom prst="rect">
            <a:avLst/>
          </a:prstGeom>
        </p:spPr>
      </p:pic>
      <p:sp>
        <p:nvSpPr>
          <p:cNvPr id="24" name="Filter">
            <a:extLst>
              <a:ext uri="{FF2B5EF4-FFF2-40B4-BE49-F238E27FC236}">
                <a16:creationId xmlns:a16="http://schemas.microsoft.com/office/drawing/2014/main" id="{288478AB-CFAE-B91D-EDEC-04D01282FB8D}"/>
              </a:ext>
            </a:extLst>
          </p:cNvPr>
          <p:cNvSpPr>
            <a:spLocks noGrp="1" noRot="1" noMove="1" noResize="1" noEditPoints="1" noAdjustHandles="1" noChangeArrowheads="1" noChangeShapeType="1"/>
          </p:cNvSpPr>
          <p:nvPr userDrawn="1"/>
        </p:nvSpPr>
        <p:spPr>
          <a:xfrm>
            <a:off x="0" y="4358754"/>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866BF2FB-0CA2-C99C-90B4-8EE6FBFB2053}"/>
              </a:ext>
            </a:extLst>
          </p:cNvPr>
          <p:cNvSpPr>
            <a:spLocks noGrp="1"/>
          </p:cNvSpPr>
          <p:nvPr>
            <p:ph type="title" hasCustomPrompt="1"/>
          </p:nvPr>
        </p:nvSpPr>
        <p:spPr/>
        <p:txBody>
          <a:bodyPr/>
          <a:lstStyle>
            <a:lvl1pPr>
              <a:defRPr/>
            </a:lvl1pPr>
          </a:lstStyle>
          <a:p>
            <a:r>
              <a:rPr lang="en-US" dirty="0"/>
              <a:t>G&amp;O Maritime Group</a:t>
            </a:r>
            <a:endParaRPr lang="en-GB" dirty="0"/>
          </a:p>
        </p:txBody>
      </p:sp>
      <p:grpSp>
        <p:nvGrpSpPr>
          <p:cNvPr id="31" name="Gruppe 30">
            <a:extLst>
              <a:ext uri="{FF2B5EF4-FFF2-40B4-BE49-F238E27FC236}">
                <a16:creationId xmlns:a16="http://schemas.microsoft.com/office/drawing/2014/main" id="{563DD6B3-943E-5085-2D49-4A1EF53B1566}"/>
              </a:ext>
            </a:extLst>
          </p:cNvPr>
          <p:cNvGrpSpPr/>
          <p:nvPr userDrawn="1"/>
        </p:nvGrpSpPr>
        <p:grpSpPr>
          <a:xfrm>
            <a:off x="526038" y="1901813"/>
            <a:ext cx="1980000" cy="1879258"/>
            <a:chOff x="526038" y="1901813"/>
            <a:chExt cx="1980000" cy="1879258"/>
          </a:xfrm>
        </p:grpSpPr>
        <p:sp>
          <p:nvSpPr>
            <p:cNvPr id="14" name="TextBox 13">
              <a:extLst>
                <a:ext uri="{FF2B5EF4-FFF2-40B4-BE49-F238E27FC236}">
                  <a16:creationId xmlns:a16="http://schemas.microsoft.com/office/drawing/2014/main" id="{AD4599CA-79F6-518B-5DD3-262DECB4FCC8}"/>
                </a:ext>
              </a:extLst>
            </p:cNvPr>
            <p:cNvSpPr txBox="1"/>
            <p:nvPr userDrawn="1"/>
          </p:nvSpPr>
          <p:spPr>
            <a:xfrm>
              <a:off x="526038" y="3073185"/>
              <a:ext cx="1980000" cy="707886"/>
            </a:xfrm>
            <a:prstGeom prst="rect">
              <a:avLst/>
            </a:prstGeom>
            <a:noFill/>
          </p:spPr>
          <p:txBody>
            <a:bodyPr wrap="square" lIns="36000" rIns="36000" rtlCol="0">
              <a:spAutoFit/>
            </a:bodyPr>
            <a:lstStyle/>
            <a:p>
              <a:pPr algn="ctr"/>
              <a:r>
                <a:rPr lang="en-GB" sz="2000">
                  <a:solidFill>
                    <a:srgbClr val="003056"/>
                  </a:solidFill>
                </a:rPr>
                <a:t>A group of market leading brands</a:t>
              </a:r>
            </a:p>
          </p:txBody>
        </p:sp>
        <p:grpSp>
          <p:nvGrpSpPr>
            <p:cNvPr id="37" name="Gruppe 36">
              <a:extLst>
                <a:ext uri="{FF2B5EF4-FFF2-40B4-BE49-F238E27FC236}">
                  <a16:creationId xmlns:a16="http://schemas.microsoft.com/office/drawing/2014/main" id="{721C2EC9-7BDA-C012-956E-C6BE4DAF0320}"/>
                </a:ext>
              </a:extLst>
            </p:cNvPr>
            <p:cNvGrpSpPr>
              <a:grpSpLocks noChangeAspect="1"/>
            </p:cNvGrpSpPr>
            <p:nvPr userDrawn="1"/>
          </p:nvGrpSpPr>
          <p:grpSpPr>
            <a:xfrm>
              <a:off x="1055239" y="1901813"/>
              <a:ext cx="921597" cy="972720"/>
              <a:chOff x="1008833" y="1628361"/>
              <a:chExt cx="682102" cy="719940"/>
            </a:xfrm>
          </p:grpSpPr>
          <p:pic>
            <p:nvPicPr>
              <p:cNvPr id="12" name="Graphic 11" descr="Open hand outline">
                <a:extLst>
                  <a:ext uri="{FF2B5EF4-FFF2-40B4-BE49-F238E27FC236}">
                    <a16:creationId xmlns:a16="http://schemas.microsoft.com/office/drawing/2014/main" id="{2DA6D28E-D0C2-370A-6B84-2D3FFB236F7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25515"/>
              <a:stretch/>
            </p:blipFill>
            <p:spPr>
              <a:xfrm>
                <a:off x="1008833" y="1840240"/>
                <a:ext cx="682102" cy="508061"/>
              </a:xfrm>
              <a:prstGeom prst="rect">
                <a:avLst/>
              </a:prstGeom>
            </p:spPr>
          </p:pic>
          <p:grpSp>
            <p:nvGrpSpPr>
              <p:cNvPr id="13" name="Group 12">
                <a:extLst>
                  <a:ext uri="{FF2B5EF4-FFF2-40B4-BE49-F238E27FC236}">
                    <a16:creationId xmlns:a16="http://schemas.microsoft.com/office/drawing/2014/main" id="{8D138353-073B-CE3D-7CDD-643C0C434231}"/>
                  </a:ext>
                </a:extLst>
              </p:cNvPr>
              <p:cNvGrpSpPr/>
              <p:nvPr userDrawn="1"/>
            </p:nvGrpSpPr>
            <p:grpSpPr>
              <a:xfrm>
                <a:off x="1084209" y="1628361"/>
                <a:ext cx="424631" cy="398906"/>
                <a:chOff x="10028145" y="1566582"/>
                <a:chExt cx="424631" cy="398906"/>
              </a:xfrm>
            </p:grpSpPr>
            <p:sp>
              <p:nvSpPr>
                <p:cNvPr id="16" name="Oval 15">
                  <a:extLst>
                    <a:ext uri="{FF2B5EF4-FFF2-40B4-BE49-F238E27FC236}">
                      <a16:creationId xmlns:a16="http://schemas.microsoft.com/office/drawing/2014/main" id="{542F2F13-3AD3-6277-2626-DE60DD508CD4}"/>
                    </a:ext>
                  </a:extLst>
                </p:cNvPr>
                <p:cNvSpPr/>
                <p:nvPr/>
              </p:nvSpPr>
              <p:spPr>
                <a:xfrm>
                  <a:off x="10067365" y="1618129"/>
                  <a:ext cx="348731" cy="33169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18744609-018D-7F48-AFEA-7D74D7B1EC62}"/>
                    </a:ext>
                  </a:extLst>
                </p:cNvPr>
                <p:cNvSpPr/>
                <p:nvPr/>
              </p:nvSpPr>
              <p:spPr>
                <a:xfrm>
                  <a:off x="10189810" y="1566582"/>
                  <a:ext cx="103840" cy="103094"/>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A22957B-405E-5CA5-4693-90B235CD1DC8}"/>
                    </a:ext>
                  </a:extLst>
                </p:cNvPr>
                <p:cNvSpPr/>
                <p:nvPr/>
              </p:nvSpPr>
              <p:spPr>
                <a:xfrm>
                  <a:off x="10348936" y="1692909"/>
                  <a:ext cx="103840" cy="103094"/>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45316F40-CB40-6910-20EF-C29535018A1D}"/>
                    </a:ext>
                  </a:extLst>
                </p:cNvPr>
                <p:cNvSpPr/>
                <p:nvPr/>
              </p:nvSpPr>
              <p:spPr>
                <a:xfrm>
                  <a:off x="10028145" y="1686051"/>
                  <a:ext cx="103840" cy="103094"/>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EF765662-7C66-FFC3-45EE-1ACF8FE5A06E}"/>
                    </a:ext>
                  </a:extLst>
                </p:cNvPr>
                <p:cNvSpPr/>
                <p:nvPr/>
              </p:nvSpPr>
              <p:spPr>
                <a:xfrm>
                  <a:off x="10085970" y="1862147"/>
                  <a:ext cx="103840" cy="103094"/>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0DD2EFAD-E653-84CB-F49A-F9E3F496E39A}"/>
                    </a:ext>
                  </a:extLst>
                </p:cNvPr>
                <p:cNvSpPr/>
                <p:nvPr/>
              </p:nvSpPr>
              <p:spPr>
                <a:xfrm>
                  <a:off x="10296190" y="1862394"/>
                  <a:ext cx="103840" cy="103094"/>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
        <p:nvSpPr>
          <p:cNvPr id="10" name="Slide Number Placeholder 4">
            <a:extLst>
              <a:ext uri="{FF2B5EF4-FFF2-40B4-BE49-F238E27FC236}">
                <a16:creationId xmlns:a16="http://schemas.microsoft.com/office/drawing/2014/main" id="{D6DC629B-EE8F-B931-D384-86AF58FB327A}"/>
              </a:ext>
            </a:extLst>
          </p:cNvPr>
          <p:cNvSpPr txBox="1">
            <a:spLocks/>
          </p:cNvSpPr>
          <p:nvPr userDrawn="1"/>
        </p:nvSpPr>
        <p:spPr>
          <a:xfrm>
            <a:off x="363753" y="634640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EB364D-D204-4107-BD74-2FD1BB2205BC}" type="slidenum">
              <a:rPr lang="en-GB" smtClean="0"/>
              <a:pPr/>
              <a:t>‹#›</a:t>
            </a:fld>
            <a:endParaRPr lang="en-GB"/>
          </a:p>
        </p:txBody>
      </p:sp>
      <p:grpSp>
        <p:nvGrpSpPr>
          <p:cNvPr id="33" name="Gruppe 32">
            <a:extLst>
              <a:ext uri="{FF2B5EF4-FFF2-40B4-BE49-F238E27FC236}">
                <a16:creationId xmlns:a16="http://schemas.microsoft.com/office/drawing/2014/main" id="{7F25D0A1-7AF4-5D2E-AA2F-155CA4EDA728}"/>
              </a:ext>
            </a:extLst>
          </p:cNvPr>
          <p:cNvGrpSpPr/>
          <p:nvPr userDrawn="1"/>
        </p:nvGrpSpPr>
        <p:grpSpPr>
          <a:xfrm>
            <a:off x="6510308" y="1900874"/>
            <a:ext cx="1980000" cy="1880197"/>
            <a:chOff x="5103601" y="1900874"/>
            <a:chExt cx="1980000" cy="1880197"/>
          </a:xfrm>
        </p:grpSpPr>
        <p:pic>
          <p:nvPicPr>
            <p:cNvPr id="3" name="Graphic 2" descr="Users outline">
              <a:extLst>
                <a:ext uri="{FF2B5EF4-FFF2-40B4-BE49-F238E27FC236}">
                  <a16:creationId xmlns:a16="http://schemas.microsoft.com/office/drawing/2014/main" id="{726FBF45-211B-A502-CE6F-B2AD28B4E6C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12810" y="1900874"/>
              <a:ext cx="978379" cy="978379"/>
            </a:xfrm>
            <a:prstGeom prst="rect">
              <a:avLst/>
            </a:prstGeom>
          </p:spPr>
        </p:pic>
        <p:sp>
          <p:nvSpPr>
            <p:cNvPr id="36" name="TextBox 13">
              <a:extLst>
                <a:ext uri="{FF2B5EF4-FFF2-40B4-BE49-F238E27FC236}">
                  <a16:creationId xmlns:a16="http://schemas.microsoft.com/office/drawing/2014/main" id="{91D8BAF6-C2AC-44C5-F28B-FBC6C3AAF544}"/>
                </a:ext>
              </a:extLst>
            </p:cNvPr>
            <p:cNvSpPr txBox="1"/>
            <p:nvPr userDrawn="1"/>
          </p:nvSpPr>
          <p:spPr>
            <a:xfrm>
              <a:off x="5103601" y="3073185"/>
              <a:ext cx="1980000" cy="707886"/>
            </a:xfrm>
            <a:prstGeom prst="rect">
              <a:avLst/>
            </a:prstGeom>
            <a:noFill/>
          </p:spPr>
          <p:txBody>
            <a:bodyPr wrap="square" lIns="36000" rIns="36000" rtlCol="0">
              <a:spAutoFit/>
            </a:bodyPr>
            <a:lstStyle/>
            <a:p>
              <a:pPr algn="ctr"/>
              <a:r>
                <a:rPr lang="en-GB" sz="2000" dirty="0">
                  <a:solidFill>
                    <a:srgbClr val="003056"/>
                  </a:solidFill>
                </a:rPr>
                <a:t>500</a:t>
              </a:r>
              <a:br>
                <a:rPr lang="en-GB" sz="2000" dirty="0">
                  <a:solidFill>
                    <a:srgbClr val="003056"/>
                  </a:solidFill>
                </a:rPr>
              </a:br>
              <a:r>
                <a:rPr lang="en-GB" sz="2000" dirty="0">
                  <a:solidFill>
                    <a:srgbClr val="003056"/>
                  </a:solidFill>
                </a:rPr>
                <a:t>employees</a:t>
              </a:r>
            </a:p>
          </p:txBody>
        </p:sp>
      </p:grpSp>
      <p:pic>
        <p:nvPicPr>
          <p:cNvPr id="5" name="GOMG logo">
            <a:extLst>
              <a:ext uri="{FF2B5EF4-FFF2-40B4-BE49-F238E27FC236}">
                <a16:creationId xmlns:a16="http://schemas.microsoft.com/office/drawing/2014/main" id="{DF8D1304-5DF7-DC58-B475-642F2A1ABB8B}"/>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grpSp>
        <p:nvGrpSpPr>
          <p:cNvPr id="38" name="Gruppe 37">
            <a:extLst>
              <a:ext uri="{FF2B5EF4-FFF2-40B4-BE49-F238E27FC236}">
                <a16:creationId xmlns:a16="http://schemas.microsoft.com/office/drawing/2014/main" id="{C26E3624-C898-9146-71FF-9CED9D7F2319}"/>
              </a:ext>
            </a:extLst>
          </p:cNvPr>
          <p:cNvGrpSpPr/>
          <p:nvPr userDrawn="1"/>
        </p:nvGrpSpPr>
        <p:grpSpPr>
          <a:xfrm>
            <a:off x="9502442" y="1913892"/>
            <a:ext cx="1980000" cy="1848208"/>
            <a:chOff x="7433945" y="1932863"/>
            <a:chExt cx="1980000" cy="1848208"/>
          </a:xfrm>
        </p:grpSpPr>
        <mc:AlternateContent xmlns:mc="http://schemas.openxmlformats.org/markup-compatibility/2006" xmlns:a14="http://schemas.microsoft.com/office/drawing/2010/main">
          <mc:Choice Requires="a14">
            <p:sp>
              <p:nvSpPr>
                <p:cNvPr id="35" name="TextBox 13">
                  <a:extLst>
                    <a:ext uri="{FF2B5EF4-FFF2-40B4-BE49-F238E27FC236}">
                      <a16:creationId xmlns:a16="http://schemas.microsoft.com/office/drawing/2014/main" id="{B3801071-4B8E-3E4E-18BA-E73C0EF399EC}"/>
                    </a:ext>
                  </a:extLst>
                </p:cNvPr>
                <p:cNvSpPr txBox="1"/>
                <p:nvPr userDrawn="1"/>
              </p:nvSpPr>
              <p:spPr>
                <a:xfrm>
                  <a:off x="7433945" y="3073185"/>
                  <a:ext cx="1980000" cy="707886"/>
                </a:xfrm>
                <a:prstGeom prst="rect">
                  <a:avLst/>
                </a:prstGeom>
                <a:noFill/>
              </p:spPr>
              <p:txBody>
                <a:bodyPr wrap="square" lIns="36000" rIns="36000" rtlCol="0">
                  <a:spAutoFit/>
                </a:bodyPr>
                <a:lstStyle/>
                <a:p>
                  <a:pPr algn="ctr"/>
                  <a:r>
                    <a:rPr lang="en-GB" sz="2000" dirty="0">
                      <a:solidFill>
                        <a:srgbClr val="003056"/>
                      </a:solidFill>
                    </a:rPr>
                    <a:t>Revenue </a:t>
                  </a:r>
                </a:p>
                <a:p>
                  <a:pPr algn="ctr"/>
                  <a:r>
                    <a:rPr lang="en-GB" sz="2000" dirty="0">
                      <a:solidFill>
                        <a:srgbClr val="003056"/>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r>
                        <a:rPr lang="en-GB" sz="1800" i="1" smtClean="0">
                          <a:solidFill>
                            <a:srgbClr val="003056"/>
                          </a:solidFill>
                          <a:latin typeface="Cambria Math" panose="02040503050406030204" pitchFamily="18" charset="0"/>
                          <a:ea typeface="Cambria Math" panose="02040503050406030204" pitchFamily="18" charset="0"/>
                        </a:rPr>
                        <m:t>~</m:t>
                      </m:r>
                      <m:r>
                        <a:rPr lang="da-DK" sz="1800" b="0" i="0" smtClean="0">
                          <a:solidFill>
                            <a:srgbClr val="003056"/>
                          </a:solidFill>
                          <a:latin typeface="Cambria Math" panose="02040503050406030204" pitchFamily="18" charset="0"/>
                          <a:ea typeface="Cambria Math" panose="02040503050406030204" pitchFamily="18" charset="0"/>
                        </a:rPr>
                        <m:t> </m:t>
                      </m:r>
                    </m:oMath>
                  </a14:m>
                  <a:r>
                    <a:rPr lang="en-GB" sz="2000" dirty="0">
                      <a:solidFill>
                        <a:srgbClr val="003056"/>
                      </a:solidFill>
                    </a:rPr>
                    <a:t>90 </a:t>
                  </a:r>
                  <a:r>
                    <a:rPr lang="en-GB" sz="2000" dirty="0">
                      <a:solidFill>
                        <a:srgbClr val="003056"/>
                      </a:solidFill>
                      <a:latin typeface="Calibri" panose="020F0502020204030204" pitchFamily="34" charset="0"/>
                      <a:ea typeface="Calibri" panose="020F0502020204030204" pitchFamily="34" charset="0"/>
                      <a:cs typeface="Calibri" panose="020F0502020204030204" pitchFamily="34" charset="0"/>
                    </a:rPr>
                    <a:t>€m</a:t>
                  </a:r>
                </a:p>
              </p:txBody>
            </p:sp>
          </mc:Choice>
          <mc:Fallback xmlns="">
            <p:sp>
              <p:nvSpPr>
                <p:cNvPr id="35" name="TextBox 13">
                  <a:extLst>
                    <a:ext uri="{FF2B5EF4-FFF2-40B4-BE49-F238E27FC236}">
                      <a16:creationId xmlns:a16="http://schemas.microsoft.com/office/drawing/2014/main" id="{B3801071-4B8E-3E4E-18BA-E73C0EF399EC}"/>
                    </a:ext>
                  </a:extLst>
                </p:cNvPr>
                <p:cNvSpPr txBox="1">
                  <a:spLocks noRot="1" noChangeAspect="1" noMove="1" noResize="1" noEditPoints="1" noAdjustHandles="1" noChangeArrowheads="1" noChangeShapeType="1" noTextEdit="1"/>
                </p:cNvSpPr>
                <p:nvPr userDrawn="1"/>
              </p:nvSpPr>
              <p:spPr>
                <a:xfrm>
                  <a:off x="7433945" y="3073185"/>
                  <a:ext cx="1980000" cy="707886"/>
                </a:xfrm>
                <a:prstGeom prst="rect">
                  <a:avLst/>
                </a:prstGeom>
                <a:blipFill>
                  <a:blip r:embed="rId11"/>
                  <a:stretch>
                    <a:fillRect t="-4310" b="-14655"/>
                  </a:stretch>
                </a:blipFill>
              </p:spPr>
              <p:txBody>
                <a:bodyPr/>
                <a:lstStyle/>
                <a:p>
                  <a:r>
                    <a:rPr lang="en-GB">
                      <a:noFill/>
                    </a:rPr>
                    <a:t> </a:t>
                  </a:r>
                </a:p>
              </p:txBody>
            </p:sp>
          </mc:Fallback>
        </mc:AlternateContent>
        <p:pic>
          <p:nvPicPr>
            <p:cNvPr id="29" name="Grafik 28" descr="Søjlediagram med opadgående tendens kontur">
              <a:extLst>
                <a:ext uri="{FF2B5EF4-FFF2-40B4-BE49-F238E27FC236}">
                  <a16:creationId xmlns:a16="http://schemas.microsoft.com/office/drawing/2014/main" id="{B95BF037-E4A0-2739-0EE4-38628529306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966745" y="1932863"/>
              <a:ext cx="914400" cy="914400"/>
            </a:xfrm>
            <a:prstGeom prst="rect">
              <a:avLst/>
            </a:prstGeom>
          </p:spPr>
        </p:pic>
      </p:grpSp>
      <p:grpSp>
        <p:nvGrpSpPr>
          <p:cNvPr id="32" name="Gruppe 31">
            <a:extLst>
              <a:ext uri="{FF2B5EF4-FFF2-40B4-BE49-F238E27FC236}">
                <a16:creationId xmlns:a16="http://schemas.microsoft.com/office/drawing/2014/main" id="{1C78CBA2-58D5-66B0-67DC-8460940F61C1}"/>
              </a:ext>
            </a:extLst>
          </p:cNvPr>
          <p:cNvGrpSpPr/>
          <p:nvPr userDrawn="1"/>
        </p:nvGrpSpPr>
        <p:grpSpPr>
          <a:xfrm>
            <a:off x="3518173" y="1942131"/>
            <a:ext cx="1980000" cy="1838940"/>
            <a:chOff x="2903882" y="1942131"/>
            <a:chExt cx="1980000" cy="1838940"/>
          </a:xfrm>
        </p:grpSpPr>
        <p:grpSp>
          <p:nvGrpSpPr>
            <p:cNvPr id="27" name="Gruppe 26">
              <a:extLst>
                <a:ext uri="{FF2B5EF4-FFF2-40B4-BE49-F238E27FC236}">
                  <a16:creationId xmlns:a16="http://schemas.microsoft.com/office/drawing/2014/main" id="{53373C77-81C2-BC02-EC3A-7121D9E35093}"/>
                </a:ext>
              </a:extLst>
            </p:cNvPr>
            <p:cNvGrpSpPr/>
            <p:nvPr userDrawn="1"/>
          </p:nvGrpSpPr>
          <p:grpSpPr>
            <a:xfrm>
              <a:off x="3473710" y="1942131"/>
              <a:ext cx="828000" cy="895865"/>
              <a:chOff x="8200800" y="1700977"/>
              <a:chExt cx="828000" cy="895865"/>
            </a:xfrm>
          </p:grpSpPr>
          <p:pic>
            <p:nvPicPr>
              <p:cNvPr id="25" name="Grafik 24" descr="Nordamerika med massiv udfyldning">
                <a:extLst>
                  <a:ext uri="{FF2B5EF4-FFF2-40B4-BE49-F238E27FC236}">
                    <a16:creationId xmlns:a16="http://schemas.microsoft.com/office/drawing/2014/main" id="{4D25C4EA-91BF-90F3-BEE4-26D46E077388}"/>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200800" y="1768842"/>
                <a:ext cx="828000" cy="828000"/>
              </a:xfrm>
              <a:prstGeom prst="ellipse">
                <a:avLst/>
              </a:prstGeom>
            </p:spPr>
          </p:pic>
          <p:sp>
            <p:nvSpPr>
              <p:cNvPr id="26" name="Ellipse 25">
                <a:extLst>
                  <a:ext uri="{FF2B5EF4-FFF2-40B4-BE49-F238E27FC236}">
                    <a16:creationId xmlns:a16="http://schemas.microsoft.com/office/drawing/2014/main" id="{C288B836-5ECF-50E7-11E4-1926AE8A013A}"/>
                  </a:ext>
                </a:extLst>
              </p:cNvPr>
              <p:cNvSpPr>
                <a:spLocks noChangeAspect="1"/>
              </p:cNvSpPr>
              <p:nvPr userDrawn="1"/>
            </p:nvSpPr>
            <p:spPr>
              <a:xfrm>
                <a:off x="8200800" y="1700977"/>
                <a:ext cx="828000" cy="82800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13">
              <a:extLst>
                <a:ext uri="{FF2B5EF4-FFF2-40B4-BE49-F238E27FC236}">
                  <a16:creationId xmlns:a16="http://schemas.microsoft.com/office/drawing/2014/main" id="{C8D830A7-12C2-DC70-7CD7-2E8E138C3B80}"/>
                </a:ext>
              </a:extLst>
            </p:cNvPr>
            <p:cNvSpPr txBox="1"/>
            <p:nvPr userDrawn="1"/>
          </p:nvSpPr>
          <p:spPr>
            <a:xfrm>
              <a:off x="2903882" y="3073185"/>
              <a:ext cx="1980000" cy="707886"/>
            </a:xfrm>
            <a:prstGeom prst="rect">
              <a:avLst/>
            </a:prstGeom>
            <a:noFill/>
          </p:spPr>
          <p:txBody>
            <a:bodyPr wrap="square" lIns="36000" rIns="36000" rtlCol="0">
              <a:spAutoFit/>
            </a:bodyPr>
            <a:lstStyle/>
            <a:p>
              <a:pPr marL="0" indent="365125" algn="l">
                <a:tabLst/>
              </a:pPr>
              <a:r>
                <a:rPr lang="en-GB" sz="2000" dirty="0">
                  <a:solidFill>
                    <a:srgbClr val="003056"/>
                  </a:solidFill>
                </a:rPr>
                <a:t>4 countries</a:t>
              </a:r>
            </a:p>
            <a:p>
              <a:pPr marL="0" indent="365125" algn="l">
                <a:tabLst/>
              </a:pPr>
              <a:r>
                <a:rPr lang="en-GB" sz="2000" dirty="0">
                  <a:solidFill>
                    <a:srgbClr val="003056"/>
                  </a:solidFill>
                </a:rPr>
                <a:t>8 locations</a:t>
              </a:r>
            </a:p>
          </p:txBody>
        </p:sp>
      </p:grpSp>
    </p:spTree>
    <p:extLst>
      <p:ext uri="{BB962C8B-B14F-4D97-AF65-F5344CB8AC3E}">
        <p14:creationId xmlns:p14="http://schemas.microsoft.com/office/powerpoint/2010/main" val="3724120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anim calcmode="lin" valueType="num">
                                      <p:cBhvr>
                                        <p:cTn id="8" dur="750" fill="hold"/>
                                        <p:tgtEl>
                                          <p:spTgt spid="31"/>
                                        </p:tgtEl>
                                        <p:attrNameLst>
                                          <p:attrName>ppt_x</p:attrName>
                                        </p:attrNameLst>
                                      </p:cBhvr>
                                      <p:tavLst>
                                        <p:tav tm="0">
                                          <p:val>
                                            <p:strVal val="#ppt_x"/>
                                          </p:val>
                                        </p:tav>
                                        <p:tav tm="100000">
                                          <p:val>
                                            <p:strVal val="#ppt_x"/>
                                          </p:val>
                                        </p:tav>
                                      </p:tavLst>
                                    </p:anim>
                                    <p:anim calcmode="lin" valueType="num">
                                      <p:cBhvr>
                                        <p:cTn id="9" dur="75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750"/>
                                        <p:tgtEl>
                                          <p:spTgt spid="32"/>
                                        </p:tgtEl>
                                      </p:cBhvr>
                                    </p:animEffect>
                                    <p:anim calcmode="lin" valueType="num">
                                      <p:cBhvr>
                                        <p:cTn id="14" dur="750" fill="hold"/>
                                        <p:tgtEl>
                                          <p:spTgt spid="32"/>
                                        </p:tgtEl>
                                        <p:attrNameLst>
                                          <p:attrName>ppt_x</p:attrName>
                                        </p:attrNameLst>
                                      </p:cBhvr>
                                      <p:tavLst>
                                        <p:tav tm="0">
                                          <p:val>
                                            <p:strVal val="#ppt_x"/>
                                          </p:val>
                                        </p:tav>
                                        <p:tav tm="100000">
                                          <p:val>
                                            <p:strVal val="#ppt_x"/>
                                          </p:val>
                                        </p:tav>
                                      </p:tavLst>
                                    </p:anim>
                                    <p:anim calcmode="lin" valueType="num">
                                      <p:cBhvr>
                                        <p:cTn id="15" dur="750" fill="hold"/>
                                        <p:tgtEl>
                                          <p:spTgt spid="3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50"/>
                                        <p:tgtEl>
                                          <p:spTgt spid="33"/>
                                        </p:tgtEl>
                                      </p:cBhvr>
                                    </p:animEffect>
                                    <p:anim calcmode="lin" valueType="num">
                                      <p:cBhvr>
                                        <p:cTn id="20" dur="750" fill="hold"/>
                                        <p:tgtEl>
                                          <p:spTgt spid="33"/>
                                        </p:tgtEl>
                                        <p:attrNameLst>
                                          <p:attrName>ppt_x</p:attrName>
                                        </p:attrNameLst>
                                      </p:cBhvr>
                                      <p:tavLst>
                                        <p:tav tm="0">
                                          <p:val>
                                            <p:strVal val="#ppt_x"/>
                                          </p:val>
                                        </p:tav>
                                        <p:tav tm="100000">
                                          <p:val>
                                            <p:strVal val="#ppt_x"/>
                                          </p:val>
                                        </p:tav>
                                      </p:tavLst>
                                    </p:anim>
                                    <p:anim calcmode="lin" valueType="num">
                                      <p:cBhvr>
                                        <p:cTn id="21" dur="750" fill="hold"/>
                                        <p:tgtEl>
                                          <p:spTgt spid="33"/>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750"/>
                                        <p:tgtEl>
                                          <p:spTgt spid="38"/>
                                        </p:tgtEl>
                                      </p:cBhvr>
                                    </p:animEffect>
                                    <p:anim calcmode="lin" valueType="num">
                                      <p:cBhvr>
                                        <p:cTn id="26" dur="750" fill="hold"/>
                                        <p:tgtEl>
                                          <p:spTgt spid="38"/>
                                        </p:tgtEl>
                                        <p:attrNameLst>
                                          <p:attrName>ppt_x</p:attrName>
                                        </p:attrNameLst>
                                      </p:cBhvr>
                                      <p:tavLst>
                                        <p:tav tm="0">
                                          <p:val>
                                            <p:strVal val="#ppt_x"/>
                                          </p:val>
                                        </p:tav>
                                        <p:tav tm="100000">
                                          <p:val>
                                            <p:strVal val="#ppt_x"/>
                                          </p:val>
                                        </p:tav>
                                      </p:tavLst>
                                    </p:anim>
                                    <p:anim calcmode="lin" valueType="num">
                                      <p:cBhvr>
                                        <p:cTn id="27" dur="75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ubtitle 2 Headers 2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59999" y="1476000"/>
            <a:ext cx="5712001"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5712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472002"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472002"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14" name="Content Placeholder 1">
            <a:extLst>
              <a:ext uri="{FF2B5EF4-FFF2-40B4-BE49-F238E27FC236}">
                <a16:creationId xmlns:a16="http://schemas.microsoft.com/office/drawing/2014/main" id="{7B840BBF-385C-84FA-3EC6-48374185D159}"/>
              </a:ext>
            </a:extLst>
          </p:cNvPr>
          <p:cNvSpPr>
            <a:spLocks noGrp="1"/>
          </p:cNvSpPr>
          <p:nvPr>
            <p:ph sz="half" idx="15"/>
          </p:nvPr>
        </p:nvSpPr>
        <p:spPr>
          <a:xfrm>
            <a:off x="6127846" y="1476000"/>
            <a:ext cx="5712001"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1">
            <a:extLst>
              <a:ext uri="{FF2B5EF4-FFF2-40B4-BE49-F238E27FC236}">
                <a16:creationId xmlns:a16="http://schemas.microsoft.com/office/drawing/2014/main" id="{34F3D1FA-31C5-6FD5-943D-B19A1BE35B24}"/>
              </a:ext>
            </a:extLst>
          </p:cNvPr>
          <p:cNvSpPr>
            <a:spLocks noGrp="1"/>
          </p:cNvSpPr>
          <p:nvPr>
            <p:ph type="body" sz="quarter" idx="16"/>
          </p:nvPr>
        </p:nvSpPr>
        <p:spPr>
          <a:xfrm>
            <a:off x="6127847" y="1152217"/>
            <a:ext cx="5712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6" name="Date Placeholder 1">
            <a:extLst>
              <a:ext uri="{FF2B5EF4-FFF2-40B4-BE49-F238E27FC236}">
                <a16:creationId xmlns:a16="http://schemas.microsoft.com/office/drawing/2014/main" id="{B0D07E8D-17B1-2A03-0E43-D5746F02D0D9}"/>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96E1C2B9-D93C-007C-450F-8A256FF14B5D}"/>
              </a:ext>
            </a:extLst>
          </p:cNvPr>
          <p:cNvSpPr>
            <a:spLocks noGrp="1"/>
          </p:cNvSpPr>
          <p:nvPr>
            <p:ph type="body" sz="quarter" idx="17"/>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337327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ubtitle 2+1 Headers 2+1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1"/>
            <a:ext cx="5712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5715314"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7" y="864000"/>
            <a:ext cx="11481387"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7" y="360000"/>
            <a:ext cx="11481387"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5" name="Straight Connector 2">
            <a:extLst>
              <a:ext uri="{FF2B5EF4-FFF2-40B4-BE49-F238E27FC236}">
                <a16:creationId xmlns:a16="http://schemas.microsoft.com/office/drawing/2014/main" id="{E9855A60-6FF7-38B5-9A0B-3236D0F2D358}"/>
              </a:ext>
            </a:extLst>
          </p:cNvPr>
          <p:cNvCxnSpPr>
            <a:cxnSpLocks/>
          </p:cNvCxnSpPr>
          <p:nvPr userDrawn="1"/>
        </p:nvCxnSpPr>
        <p:spPr>
          <a:xfrm>
            <a:off x="360000" y="4016158"/>
            <a:ext cx="11346576"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Content Placeholder 1">
            <a:extLst>
              <a:ext uri="{FF2B5EF4-FFF2-40B4-BE49-F238E27FC236}">
                <a16:creationId xmlns:a16="http://schemas.microsoft.com/office/drawing/2014/main" id="{D706C51B-DEA6-970E-3737-A045B163C8A6}"/>
              </a:ext>
            </a:extLst>
          </p:cNvPr>
          <p:cNvSpPr>
            <a:spLocks noGrp="1"/>
          </p:cNvSpPr>
          <p:nvPr>
            <p:ph sz="half" idx="15"/>
          </p:nvPr>
        </p:nvSpPr>
        <p:spPr>
          <a:xfrm>
            <a:off x="6129386" y="1476000"/>
            <a:ext cx="5711999"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1">
            <a:extLst>
              <a:ext uri="{FF2B5EF4-FFF2-40B4-BE49-F238E27FC236}">
                <a16:creationId xmlns:a16="http://schemas.microsoft.com/office/drawing/2014/main" id="{5DB4FC46-740D-8CEC-965C-63A81FFED97A}"/>
              </a:ext>
            </a:extLst>
          </p:cNvPr>
          <p:cNvSpPr>
            <a:spLocks noGrp="1"/>
          </p:cNvSpPr>
          <p:nvPr>
            <p:ph type="body" sz="quarter" idx="16"/>
          </p:nvPr>
        </p:nvSpPr>
        <p:spPr>
          <a:xfrm>
            <a:off x="6129387" y="1152216"/>
            <a:ext cx="5715313"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18" name="Content Placeholder 1">
            <a:extLst>
              <a:ext uri="{FF2B5EF4-FFF2-40B4-BE49-F238E27FC236}">
                <a16:creationId xmlns:a16="http://schemas.microsoft.com/office/drawing/2014/main" id="{0A47FFCE-7546-15EF-4659-CC89618B7094}"/>
              </a:ext>
            </a:extLst>
          </p:cNvPr>
          <p:cNvSpPr>
            <a:spLocks noGrp="1"/>
          </p:cNvSpPr>
          <p:nvPr>
            <p:ph sz="half" idx="17"/>
          </p:nvPr>
        </p:nvSpPr>
        <p:spPr>
          <a:xfrm>
            <a:off x="334962" y="4064000"/>
            <a:ext cx="11522075"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1">
            <a:extLst>
              <a:ext uri="{FF2B5EF4-FFF2-40B4-BE49-F238E27FC236}">
                <a16:creationId xmlns:a16="http://schemas.microsoft.com/office/drawing/2014/main" id="{0C6A35B9-E54A-48C1-5BC7-01D8B038F5F3}"/>
              </a:ext>
            </a:extLst>
          </p:cNvPr>
          <p:cNvSpPr>
            <a:spLocks noGrp="1"/>
          </p:cNvSpPr>
          <p:nvPr>
            <p:ph type="body" sz="quarter" idx="18"/>
          </p:nvPr>
        </p:nvSpPr>
        <p:spPr>
          <a:xfrm>
            <a:off x="334963" y="3740216"/>
            <a:ext cx="11528759"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20" name="Date Placeholder 1">
            <a:extLst>
              <a:ext uri="{FF2B5EF4-FFF2-40B4-BE49-F238E27FC236}">
                <a16:creationId xmlns:a16="http://schemas.microsoft.com/office/drawing/2014/main" id="{12E5A18F-6893-B734-87C5-02FC14D54520}"/>
              </a:ext>
            </a:extLst>
          </p:cNvPr>
          <p:cNvSpPr>
            <a:spLocks noGrp="1"/>
          </p:cNvSpPr>
          <p:nvPr>
            <p:ph type="dt" sz="half" idx="10"/>
          </p:nvPr>
        </p:nvSpPr>
        <p:spPr>
          <a:xfrm>
            <a:off x="47328" y="6535985"/>
            <a:ext cx="2743200" cy="360000"/>
          </a:xfrm>
          <a:prstGeom prst="rect">
            <a:avLst/>
          </a:prstGeom>
        </p:spPr>
        <p:txBody>
          <a:bodyPr anchor="b"/>
          <a:lstStyle>
            <a:lvl1pPr>
              <a:defRPr b="1"/>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1"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1"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203B669E-33D3-9C2D-C682-A5AB0C4C7969}"/>
              </a:ext>
            </a:extLst>
          </p:cNvPr>
          <p:cNvSpPr>
            <a:spLocks noGrp="1"/>
          </p:cNvSpPr>
          <p:nvPr>
            <p:ph type="body" sz="quarter" idx="19"/>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154507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ubtitle 1+2 Headers 1+2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4041032"/>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4041032"/>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49704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472002"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5" name="Straight Connector 2">
            <a:extLst>
              <a:ext uri="{FF2B5EF4-FFF2-40B4-BE49-F238E27FC236}">
                <a16:creationId xmlns:a16="http://schemas.microsoft.com/office/drawing/2014/main" id="{E9855A60-6FF7-38B5-9A0B-3236D0F2D358}"/>
              </a:ext>
            </a:extLst>
          </p:cNvPr>
          <p:cNvCxnSpPr>
            <a:cxnSpLocks/>
          </p:cNvCxnSpPr>
          <p:nvPr userDrawn="1"/>
        </p:nvCxnSpPr>
        <p:spPr>
          <a:xfrm>
            <a:off x="360000" y="1484784"/>
            <a:ext cx="11346576"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3803B537-17F6-4D5C-2CBB-83A663E392C1}"/>
              </a:ext>
            </a:extLst>
          </p:cNvPr>
          <p:cNvSpPr>
            <a:spLocks noGrp="1"/>
          </p:cNvSpPr>
          <p:nvPr>
            <p:ph sz="half" idx="16"/>
          </p:nvPr>
        </p:nvSpPr>
        <p:spPr>
          <a:xfrm>
            <a:off x="360000" y="1476000"/>
            <a:ext cx="11472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2">
            <a:extLst>
              <a:ext uri="{FF2B5EF4-FFF2-40B4-BE49-F238E27FC236}">
                <a16:creationId xmlns:a16="http://schemas.microsoft.com/office/drawing/2014/main" id="{E3F0F0B6-A827-C01D-DDCF-56E16D39192B}"/>
              </a:ext>
            </a:extLst>
          </p:cNvPr>
          <p:cNvSpPr>
            <a:spLocks noGrp="1"/>
          </p:cNvSpPr>
          <p:nvPr>
            <p:ph type="body" sz="quarter" idx="17"/>
          </p:nvPr>
        </p:nvSpPr>
        <p:spPr>
          <a:xfrm>
            <a:off x="359999" y="1152000"/>
            <a:ext cx="11478655"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891B0D8-FDCB-312B-7026-D2C2E5FF07BD}"/>
              </a:ext>
            </a:extLst>
          </p:cNvPr>
          <p:cNvSpPr>
            <a:spLocks noGrp="1"/>
          </p:cNvSpPr>
          <p:nvPr>
            <p:ph sz="half" idx="18"/>
          </p:nvPr>
        </p:nvSpPr>
        <p:spPr>
          <a:xfrm>
            <a:off x="366578" y="4030700"/>
            <a:ext cx="11472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2">
            <a:extLst>
              <a:ext uri="{FF2B5EF4-FFF2-40B4-BE49-F238E27FC236}">
                <a16:creationId xmlns:a16="http://schemas.microsoft.com/office/drawing/2014/main" id="{3E6A4E5D-D8F2-D232-DFFA-53A3D33D47B1}"/>
              </a:ext>
            </a:extLst>
          </p:cNvPr>
          <p:cNvSpPr>
            <a:spLocks noGrp="1"/>
          </p:cNvSpPr>
          <p:nvPr>
            <p:ph type="body" sz="quarter" idx="19"/>
          </p:nvPr>
        </p:nvSpPr>
        <p:spPr>
          <a:xfrm>
            <a:off x="366577" y="3706700"/>
            <a:ext cx="11478655"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18" name="Date Placeholder 1">
            <a:extLst>
              <a:ext uri="{FF2B5EF4-FFF2-40B4-BE49-F238E27FC236}">
                <a16:creationId xmlns:a16="http://schemas.microsoft.com/office/drawing/2014/main" id="{57BCBDFE-2F41-05C4-B8A4-4D1D573134D3}"/>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0CC34902-2E0D-BAA9-AD30-89EB6AE5E289}"/>
              </a:ext>
            </a:extLst>
          </p:cNvPr>
          <p:cNvSpPr>
            <a:spLocks noGrp="1"/>
          </p:cNvSpPr>
          <p:nvPr>
            <p:ph type="body" sz="quarter" idx="20"/>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33440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ubtitle 1 Headers 1+1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5" name="Straight Connector 2">
            <a:extLst>
              <a:ext uri="{FF2B5EF4-FFF2-40B4-BE49-F238E27FC236}">
                <a16:creationId xmlns:a16="http://schemas.microsoft.com/office/drawing/2014/main" id="{E9855A60-6FF7-38B5-9A0B-3236D0F2D358}"/>
              </a:ext>
            </a:extLst>
          </p:cNvPr>
          <p:cNvCxnSpPr>
            <a:cxnSpLocks/>
          </p:cNvCxnSpPr>
          <p:nvPr userDrawn="1"/>
        </p:nvCxnSpPr>
        <p:spPr>
          <a:xfrm>
            <a:off x="360000" y="1484784"/>
            <a:ext cx="11346576"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3803B537-17F6-4D5C-2CBB-83A663E392C1}"/>
              </a:ext>
            </a:extLst>
          </p:cNvPr>
          <p:cNvSpPr>
            <a:spLocks noGrp="1"/>
          </p:cNvSpPr>
          <p:nvPr>
            <p:ph sz="half" idx="16"/>
          </p:nvPr>
        </p:nvSpPr>
        <p:spPr>
          <a:xfrm>
            <a:off x="360000" y="1476000"/>
            <a:ext cx="11339998"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2">
            <a:extLst>
              <a:ext uri="{FF2B5EF4-FFF2-40B4-BE49-F238E27FC236}">
                <a16:creationId xmlns:a16="http://schemas.microsoft.com/office/drawing/2014/main" id="{E3F0F0B6-A827-C01D-DDCF-56E16D39192B}"/>
              </a:ext>
            </a:extLst>
          </p:cNvPr>
          <p:cNvSpPr>
            <a:spLocks noGrp="1"/>
          </p:cNvSpPr>
          <p:nvPr>
            <p:ph type="body" sz="quarter" idx="17"/>
          </p:nvPr>
        </p:nvSpPr>
        <p:spPr>
          <a:xfrm>
            <a:off x="360000" y="1152000"/>
            <a:ext cx="11346576"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7" name="Content Placeholder 2">
            <a:extLst>
              <a:ext uri="{FF2B5EF4-FFF2-40B4-BE49-F238E27FC236}">
                <a16:creationId xmlns:a16="http://schemas.microsoft.com/office/drawing/2014/main" id="{8F51F468-5922-B69F-E460-B2710E1C0931}"/>
              </a:ext>
            </a:extLst>
          </p:cNvPr>
          <p:cNvSpPr>
            <a:spLocks noGrp="1"/>
          </p:cNvSpPr>
          <p:nvPr>
            <p:ph sz="half" idx="18"/>
          </p:nvPr>
        </p:nvSpPr>
        <p:spPr>
          <a:xfrm>
            <a:off x="366578" y="3752784"/>
            <a:ext cx="11339998"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Date Placeholder 1">
            <a:extLst>
              <a:ext uri="{FF2B5EF4-FFF2-40B4-BE49-F238E27FC236}">
                <a16:creationId xmlns:a16="http://schemas.microsoft.com/office/drawing/2014/main" id="{C61822FB-A34B-C085-A8E1-F3BB638ADC4F}"/>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A53075AA-D6B3-E8FE-8398-8E1F25694546}"/>
              </a:ext>
            </a:extLst>
          </p:cNvPr>
          <p:cNvSpPr>
            <a:spLocks noGrp="1"/>
          </p:cNvSpPr>
          <p:nvPr>
            <p:ph type="body" sz="quarter" idx="19"/>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980443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_fram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08D9D4-A950-D84E-01F4-CAA7CEE6E65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Date Placeholder 1">
            <a:extLst>
              <a:ext uri="{FF2B5EF4-FFF2-40B4-BE49-F238E27FC236}">
                <a16:creationId xmlns:a16="http://schemas.microsoft.com/office/drawing/2014/main" id="{5901A1B9-9F84-274F-8653-CAD2F71FCE22}"/>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ext Placeholder 8">
            <a:extLst>
              <a:ext uri="{FF2B5EF4-FFF2-40B4-BE49-F238E27FC236}">
                <a16:creationId xmlns:a16="http://schemas.microsoft.com/office/drawing/2014/main" id="{9D3F6505-0A61-D6F5-14CD-2BD1F40C6572}"/>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44615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ubtitle 2+2 Headers 2+2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1"/>
            <a:ext cx="5736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573932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15" name="Straight Connector 2">
            <a:extLst>
              <a:ext uri="{FF2B5EF4-FFF2-40B4-BE49-F238E27FC236}">
                <a16:creationId xmlns:a16="http://schemas.microsoft.com/office/drawing/2014/main" id="{0AA1F6C1-370D-F99B-7D6A-BED762E82E37}"/>
              </a:ext>
            </a:extLst>
          </p:cNvPr>
          <p:cNvCxnSpPr/>
          <p:nvPr userDrawn="1"/>
        </p:nvCxnSpPr>
        <p:spPr>
          <a:xfrm>
            <a:off x="612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
            <a:extLst>
              <a:ext uri="{FF2B5EF4-FFF2-40B4-BE49-F238E27FC236}">
                <a16:creationId xmlns:a16="http://schemas.microsoft.com/office/drawing/2014/main" id="{6E002447-662F-EF4C-C0C1-BF993CB03DE7}"/>
              </a:ext>
            </a:extLst>
          </p:cNvPr>
          <p:cNvCxnSpPr/>
          <p:nvPr userDrawn="1"/>
        </p:nvCxnSpPr>
        <p:spPr>
          <a:xfrm>
            <a:off x="36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1">
            <a:extLst>
              <a:ext uri="{FF2B5EF4-FFF2-40B4-BE49-F238E27FC236}">
                <a16:creationId xmlns:a16="http://schemas.microsoft.com/office/drawing/2014/main" id="{8DF151D7-647A-2E17-6B5F-AD5B20B5F6C0}"/>
              </a:ext>
            </a:extLst>
          </p:cNvPr>
          <p:cNvSpPr>
            <a:spLocks noGrp="1"/>
          </p:cNvSpPr>
          <p:nvPr>
            <p:ph sz="half" idx="15"/>
          </p:nvPr>
        </p:nvSpPr>
        <p:spPr>
          <a:xfrm>
            <a:off x="6129387" y="1476001"/>
            <a:ext cx="5736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D8926754-FFD4-2748-2A9A-2D4285C730E7}"/>
              </a:ext>
            </a:extLst>
          </p:cNvPr>
          <p:cNvSpPr>
            <a:spLocks noGrp="1"/>
          </p:cNvSpPr>
          <p:nvPr>
            <p:ph type="body" sz="quarter" idx="16"/>
          </p:nvPr>
        </p:nvSpPr>
        <p:spPr>
          <a:xfrm>
            <a:off x="6129387" y="1152217"/>
            <a:ext cx="573932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1" name="Content Placeholder 1">
            <a:extLst>
              <a:ext uri="{FF2B5EF4-FFF2-40B4-BE49-F238E27FC236}">
                <a16:creationId xmlns:a16="http://schemas.microsoft.com/office/drawing/2014/main" id="{C7C101F9-0C1F-C134-7291-7FE3656C81CF}"/>
              </a:ext>
            </a:extLst>
          </p:cNvPr>
          <p:cNvSpPr>
            <a:spLocks noGrp="1"/>
          </p:cNvSpPr>
          <p:nvPr>
            <p:ph sz="half" idx="17"/>
          </p:nvPr>
        </p:nvSpPr>
        <p:spPr>
          <a:xfrm>
            <a:off x="359998" y="4247999"/>
            <a:ext cx="5736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 Placeholder 1">
            <a:extLst>
              <a:ext uri="{FF2B5EF4-FFF2-40B4-BE49-F238E27FC236}">
                <a16:creationId xmlns:a16="http://schemas.microsoft.com/office/drawing/2014/main" id="{3669B26C-0D8F-5498-CF4F-1DB2C633DEE6}"/>
              </a:ext>
            </a:extLst>
          </p:cNvPr>
          <p:cNvSpPr>
            <a:spLocks noGrp="1"/>
          </p:cNvSpPr>
          <p:nvPr>
            <p:ph type="body" sz="quarter" idx="18"/>
          </p:nvPr>
        </p:nvSpPr>
        <p:spPr>
          <a:xfrm>
            <a:off x="359998" y="3924215"/>
            <a:ext cx="573932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23" name="Content Placeholder 1">
            <a:extLst>
              <a:ext uri="{FF2B5EF4-FFF2-40B4-BE49-F238E27FC236}">
                <a16:creationId xmlns:a16="http://schemas.microsoft.com/office/drawing/2014/main" id="{DB339024-9619-6816-FF61-8AF2D416B779}"/>
              </a:ext>
            </a:extLst>
          </p:cNvPr>
          <p:cNvSpPr>
            <a:spLocks noGrp="1"/>
          </p:cNvSpPr>
          <p:nvPr>
            <p:ph sz="half" idx="19"/>
          </p:nvPr>
        </p:nvSpPr>
        <p:spPr>
          <a:xfrm>
            <a:off x="6261329" y="4257344"/>
            <a:ext cx="5736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1">
            <a:extLst>
              <a:ext uri="{FF2B5EF4-FFF2-40B4-BE49-F238E27FC236}">
                <a16:creationId xmlns:a16="http://schemas.microsoft.com/office/drawing/2014/main" id="{58B64E81-52C3-D7F4-B9CC-8232E76EB426}"/>
              </a:ext>
            </a:extLst>
          </p:cNvPr>
          <p:cNvSpPr>
            <a:spLocks noGrp="1"/>
          </p:cNvSpPr>
          <p:nvPr>
            <p:ph type="body" sz="quarter" idx="20"/>
          </p:nvPr>
        </p:nvSpPr>
        <p:spPr>
          <a:xfrm>
            <a:off x="6261329" y="3943846"/>
            <a:ext cx="573932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25" name="Date Placeholder 1">
            <a:extLst>
              <a:ext uri="{FF2B5EF4-FFF2-40B4-BE49-F238E27FC236}">
                <a16:creationId xmlns:a16="http://schemas.microsoft.com/office/drawing/2014/main" id="{E2D1ADEA-3BC5-A7DC-14C0-F4571310D58F}"/>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0CA7E3C9-D300-F5D1-7987-1CA44A89FD0E}"/>
              </a:ext>
            </a:extLst>
          </p:cNvPr>
          <p:cNvSpPr>
            <a:spLocks noGrp="1"/>
          </p:cNvSpPr>
          <p:nvPr>
            <p:ph type="body" sz="quarter" idx="21"/>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213341324"/>
      </p:ext>
    </p:extLst>
  </p:cSld>
  <p:clrMapOvr>
    <a:masterClrMapping/>
  </p:clrMapOvr>
  <p:extLst>
    <p:ext uri="{DCECCB84-F9BA-43D5-87BE-67443E8EF086}">
      <p15:sldGuideLst xmlns:p15="http://schemas.microsoft.com/office/powerpoint/2012/main">
        <p15:guide id="1" orient="horz" pos="210">
          <p15:clr>
            <a:srgbClr val="FBAE40"/>
          </p15:clr>
        </p15:guide>
        <p15:guide id="2" pos="211">
          <p15:clr>
            <a:srgbClr val="FBAE40"/>
          </p15:clr>
        </p15:guide>
        <p15:guide id="3" orient="horz" pos="935">
          <p15:clr>
            <a:srgbClr val="FBAE40"/>
          </p15:clr>
        </p15:guide>
        <p15:guide id="4" orient="horz" pos="2591">
          <p15:clr>
            <a:srgbClr val="FBAE40"/>
          </p15:clr>
        </p15:guide>
        <p15:guide id="5" orient="horz" pos="2614">
          <p15:clr>
            <a:srgbClr val="FBAE40"/>
          </p15:clr>
        </p15:guide>
        <p15:guide id="6" pos="3772">
          <p15:clr>
            <a:srgbClr val="FBAE40"/>
          </p15:clr>
        </p15:guide>
        <p15:guide id="7" pos="3908">
          <p15:clr>
            <a:srgbClr val="FBAE40"/>
          </p15:clr>
        </p15:guide>
        <p15:guide id="8" pos="7378">
          <p15:clr>
            <a:srgbClr val="FBAE40"/>
          </p15:clr>
        </p15:guide>
        <p15:guide id="9" orient="horz" pos="709">
          <p15:clr>
            <a:srgbClr val="FBAE40"/>
          </p15:clr>
        </p15:guide>
        <p15:guide id="10" orient="horz" pos="226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ubtitle 1+1 Headers 1+1 Content  - split 1-2">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a:cxnSpLocks/>
          </p:cNvCxnSpPr>
          <p:nvPr userDrawn="1"/>
        </p:nvCxnSpPr>
        <p:spPr>
          <a:xfrm>
            <a:off x="4214197" y="1476000"/>
            <a:ext cx="7622222"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378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49704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497040" cy="360000"/>
          </a:xfrm>
        </p:spPr>
        <p:txBody>
          <a:bodyPr wrap="none" tIns="46800" rIns="90000" anchor="t" anchorCtr="0">
            <a:noAutofit/>
          </a:bodyPr>
          <a:lstStyle>
            <a:lvl1pPr algn="l">
              <a:defRPr sz="3600"/>
            </a:lvl1pPr>
          </a:lstStyle>
          <a:p>
            <a:r>
              <a:rPr lang="en-GB" dirty="0"/>
              <a:t>Click to edit Master title style</a:t>
            </a:r>
            <a:endParaRPr lang="en-US" dirty="0"/>
          </a:p>
        </p:txBody>
      </p:sp>
      <p:sp>
        <p:nvSpPr>
          <p:cNvPr id="8" name="Content Placeholder 1">
            <a:extLst>
              <a:ext uri="{FF2B5EF4-FFF2-40B4-BE49-F238E27FC236}">
                <a16:creationId xmlns:a16="http://schemas.microsoft.com/office/drawing/2014/main" id="{2A90ECE4-DD51-A196-DEA9-4CCBA7A18C62}"/>
              </a:ext>
            </a:extLst>
          </p:cNvPr>
          <p:cNvSpPr>
            <a:spLocks noGrp="1"/>
          </p:cNvSpPr>
          <p:nvPr>
            <p:ph sz="half" idx="15"/>
          </p:nvPr>
        </p:nvSpPr>
        <p:spPr>
          <a:xfrm>
            <a:off x="4275430" y="1476000"/>
            <a:ext cx="7581607"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D000BEC3-7A13-4272-B8F0-E553C3B0E429}"/>
              </a:ext>
            </a:extLst>
          </p:cNvPr>
          <p:cNvSpPr>
            <a:spLocks noGrp="1"/>
          </p:cNvSpPr>
          <p:nvPr>
            <p:ph type="body" sz="quarter" idx="16"/>
          </p:nvPr>
        </p:nvSpPr>
        <p:spPr>
          <a:xfrm>
            <a:off x="4275430" y="1152217"/>
            <a:ext cx="758160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15" name="Date Placeholder 1">
            <a:extLst>
              <a:ext uri="{FF2B5EF4-FFF2-40B4-BE49-F238E27FC236}">
                <a16:creationId xmlns:a16="http://schemas.microsoft.com/office/drawing/2014/main" id="{12D81D66-BF41-E1F8-34DF-2C9A234B1B74}"/>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68C0BDC7-7759-1C06-3EAD-2C8B00ED0011}"/>
              </a:ext>
            </a:extLst>
          </p:cNvPr>
          <p:cNvSpPr>
            <a:spLocks noGrp="1"/>
          </p:cNvSpPr>
          <p:nvPr>
            <p:ph type="body" sz="quarter" idx="17"/>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53390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ubtitle 1+1 Headers 1+1 Content - split 2/1">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a:cxnSpLocks/>
          </p:cNvCxnSpPr>
          <p:nvPr userDrawn="1"/>
        </p:nvCxnSpPr>
        <p:spPr>
          <a:xfrm>
            <a:off x="7992000" y="1477547"/>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8" name="Content Placeholder 1">
            <a:extLst>
              <a:ext uri="{FF2B5EF4-FFF2-40B4-BE49-F238E27FC236}">
                <a16:creationId xmlns:a16="http://schemas.microsoft.com/office/drawing/2014/main" id="{1411AE4A-AEF8-57A7-2A8A-3E4D5EE5C8A4}"/>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27847D01-82BB-C0DD-90FF-2294C2A9B9C4}"/>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15" name="Content Placeholder 1">
            <a:extLst>
              <a:ext uri="{FF2B5EF4-FFF2-40B4-BE49-F238E27FC236}">
                <a16:creationId xmlns:a16="http://schemas.microsoft.com/office/drawing/2014/main" id="{5052B837-EAFE-3996-16AD-F696A9920C9A}"/>
              </a:ext>
            </a:extLst>
          </p:cNvPr>
          <p:cNvSpPr>
            <a:spLocks noGrp="1"/>
          </p:cNvSpPr>
          <p:nvPr>
            <p:ph sz="half" idx="15"/>
          </p:nvPr>
        </p:nvSpPr>
        <p:spPr>
          <a:xfrm>
            <a:off x="7933184" y="1487780"/>
            <a:ext cx="3937039" cy="4987637"/>
          </a:xfrm>
        </p:spPr>
        <p:txBody>
          <a:bodyPr tIns="468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1">
            <a:extLst>
              <a:ext uri="{FF2B5EF4-FFF2-40B4-BE49-F238E27FC236}">
                <a16:creationId xmlns:a16="http://schemas.microsoft.com/office/drawing/2014/main" id="{41FBDB5A-A06C-4061-0D22-AE75FBD9EEC0}"/>
              </a:ext>
            </a:extLst>
          </p:cNvPr>
          <p:cNvSpPr>
            <a:spLocks noGrp="1"/>
          </p:cNvSpPr>
          <p:nvPr>
            <p:ph type="body" sz="quarter" idx="16"/>
          </p:nvPr>
        </p:nvSpPr>
        <p:spPr>
          <a:xfrm>
            <a:off x="7920000" y="1152217"/>
            <a:ext cx="3937039"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17" name="Date Placeholder 1">
            <a:extLst>
              <a:ext uri="{FF2B5EF4-FFF2-40B4-BE49-F238E27FC236}">
                <a16:creationId xmlns:a16="http://schemas.microsoft.com/office/drawing/2014/main" id="{6DD46D30-CFBD-3CDD-A248-483E2810C2F9}"/>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05BAC2A2-ACDE-3A78-5FE1-5A02376E6DE8}"/>
              </a:ext>
            </a:extLst>
          </p:cNvPr>
          <p:cNvSpPr>
            <a:spLocks noGrp="1"/>
          </p:cNvSpPr>
          <p:nvPr>
            <p:ph type="body" sz="quarter" idx="17"/>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1736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ubtitle 3 Headers 3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5" name="Straight Connector 3">
            <a:extLst>
              <a:ext uri="{FF2B5EF4-FFF2-40B4-BE49-F238E27FC236}">
                <a16:creationId xmlns:a16="http://schemas.microsoft.com/office/drawing/2014/main" id="{5C5CD97E-0F0A-A41E-CF4B-4ED2349F8B79}"/>
              </a:ext>
            </a:extLst>
          </p:cNvPr>
          <p:cNvCxnSpPr>
            <a:cxnSpLocks/>
          </p:cNvCxnSpPr>
          <p:nvPr userDrawn="1"/>
        </p:nvCxnSpPr>
        <p:spPr>
          <a:xfrm>
            <a:off x="8064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2">
            <a:extLst>
              <a:ext uri="{FF2B5EF4-FFF2-40B4-BE49-F238E27FC236}">
                <a16:creationId xmlns:a16="http://schemas.microsoft.com/office/drawing/2014/main" id="{F692B06C-D48D-FF35-26EA-A6C926FC0788}"/>
              </a:ext>
            </a:extLst>
          </p:cNvPr>
          <p:cNvCxnSpPr>
            <a:cxnSpLocks/>
          </p:cNvCxnSpPr>
          <p:nvPr userDrawn="1"/>
        </p:nvCxnSpPr>
        <p:spPr>
          <a:xfrm>
            <a:off x="4205463"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6000"/>
            <a:ext cx="378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484002"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484002"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16" name="Content Placeholder 1">
            <a:extLst>
              <a:ext uri="{FF2B5EF4-FFF2-40B4-BE49-F238E27FC236}">
                <a16:creationId xmlns:a16="http://schemas.microsoft.com/office/drawing/2014/main" id="{16061A83-AEE7-1813-0818-80D0809C5AEB}"/>
              </a:ext>
            </a:extLst>
          </p:cNvPr>
          <p:cNvSpPr>
            <a:spLocks noGrp="1"/>
          </p:cNvSpPr>
          <p:nvPr>
            <p:ph sz="half" idx="18"/>
          </p:nvPr>
        </p:nvSpPr>
        <p:spPr>
          <a:xfrm>
            <a:off x="4218537" y="1476000"/>
            <a:ext cx="3780000" cy="4987637"/>
          </a:xfrm>
        </p:spPr>
        <p:txBody>
          <a:bodyPr tIns="468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1">
            <a:extLst>
              <a:ext uri="{FF2B5EF4-FFF2-40B4-BE49-F238E27FC236}">
                <a16:creationId xmlns:a16="http://schemas.microsoft.com/office/drawing/2014/main" id="{77109F71-4D03-BBA0-A86D-A8859ABDF4A9}"/>
              </a:ext>
            </a:extLst>
          </p:cNvPr>
          <p:cNvSpPr>
            <a:spLocks noGrp="1"/>
          </p:cNvSpPr>
          <p:nvPr>
            <p:ph type="body" sz="quarter" idx="19"/>
          </p:nvPr>
        </p:nvSpPr>
        <p:spPr>
          <a:xfrm>
            <a:off x="4218538" y="1152217"/>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8" name="Content Placeholder 1">
            <a:extLst>
              <a:ext uri="{FF2B5EF4-FFF2-40B4-BE49-F238E27FC236}">
                <a16:creationId xmlns:a16="http://schemas.microsoft.com/office/drawing/2014/main" id="{89EA5855-205C-F8F4-BDAB-1E937B10585F}"/>
              </a:ext>
            </a:extLst>
          </p:cNvPr>
          <p:cNvSpPr>
            <a:spLocks noGrp="1"/>
          </p:cNvSpPr>
          <p:nvPr>
            <p:ph sz="half" idx="20"/>
          </p:nvPr>
        </p:nvSpPr>
        <p:spPr>
          <a:xfrm>
            <a:off x="8050925" y="1476000"/>
            <a:ext cx="3780000" cy="4987637"/>
          </a:xfrm>
        </p:spPr>
        <p:txBody>
          <a:bodyPr tIns="468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1">
            <a:extLst>
              <a:ext uri="{FF2B5EF4-FFF2-40B4-BE49-F238E27FC236}">
                <a16:creationId xmlns:a16="http://schemas.microsoft.com/office/drawing/2014/main" id="{72F04F24-FF0E-B634-CC22-099840D4F591}"/>
              </a:ext>
            </a:extLst>
          </p:cNvPr>
          <p:cNvSpPr>
            <a:spLocks noGrp="1"/>
          </p:cNvSpPr>
          <p:nvPr>
            <p:ph type="body" sz="quarter" idx="21"/>
          </p:nvPr>
        </p:nvSpPr>
        <p:spPr>
          <a:xfrm>
            <a:off x="8050926" y="1152217"/>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0" name="Date Placeholder 1">
            <a:extLst>
              <a:ext uri="{FF2B5EF4-FFF2-40B4-BE49-F238E27FC236}">
                <a16:creationId xmlns:a16="http://schemas.microsoft.com/office/drawing/2014/main" id="{F0192FB4-2244-B1D3-33FE-13F02C4D3178}"/>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C626F90C-0904-0054-3033-B3367F2CDCBA}"/>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674537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ubtitle 4 Headers 4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5999"/>
            <a:ext cx="2772000" cy="4860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19" name="Straight Connector 1">
            <a:extLst>
              <a:ext uri="{FF2B5EF4-FFF2-40B4-BE49-F238E27FC236}">
                <a16:creationId xmlns:a16="http://schemas.microsoft.com/office/drawing/2014/main" id="{B19E5369-C123-596E-7B15-F28291B80A97}"/>
              </a:ext>
            </a:extLst>
          </p:cNvPr>
          <p:cNvCxnSpPr>
            <a:cxnSpLocks/>
          </p:cNvCxnSpPr>
          <p:nvPr userDrawn="1"/>
        </p:nvCxnSpPr>
        <p:spPr>
          <a:xfrm>
            <a:off x="3215680" y="1475251"/>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Content Placeholder 1">
            <a:extLst>
              <a:ext uri="{FF2B5EF4-FFF2-40B4-BE49-F238E27FC236}">
                <a16:creationId xmlns:a16="http://schemas.microsoft.com/office/drawing/2014/main" id="{8A7412A6-59A2-305A-A4A6-79F25991E4D5}"/>
              </a:ext>
            </a:extLst>
          </p:cNvPr>
          <p:cNvSpPr>
            <a:spLocks noGrp="1"/>
          </p:cNvSpPr>
          <p:nvPr>
            <p:ph sz="half" idx="18"/>
          </p:nvPr>
        </p:nvSpPr>
        <p:spPr>
          <a:xfrm>
            <a:off x="3215680" y="1475250"/>
            <a:ext cx="2772000" cy="4860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1">
            <a:extLst>
              <a:ext uri="{FF2B5EF4-FFF2-40B4-BE49-F238E27FC236}">
                <a16:creationId xmlns:a16="http://schemas.microsoft.com/office/drawing/2014/main" id="{45A64B92-084F-3838-4B43-CC9D9D263BCA}"/>
              </a:ext>
            </a:extLst>
          </p:cNvPr>
          <p:cNvSpPr>
            <a:spLocks noGrp="1"/>
          </p:cNvSpPr>
          <p:nvPr>
            <p:ph type="body" sz="quarter" idx="19"/>
          </p:nvPr>
        </p:nvSpPr>
        <p:spPr>
          <a:xfrm>
            <a:off x="3215681" y="1151468"/>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cxnSp>
        <p:nvCxnSpPr>
          <p:cNvPr id="22" name="Straight Connector 1">
            <a:extLst>
              <a:ext uri="{FF2B5EF4-FFF2-40B4-BE49-F238E27FC236}">
                <a16:creationId xmlns:a16="http://schemas.microsoft.com/office/drawing/2014/main" id="{853F2A3A-5A83-339E-18D0-A64D9C465BFC}"/>
              </a:ext>
            </a:extLst>
          </p:cNvPr>
          <p:cNvCxnSpPr>
            <a:cxnSpLocks/>
          </p:cNvCxnSpPr>
          <p:nvPr userDrawn="1"/>
        </p:nvCxnSpPr>
        <p:spPr>
          <a:xfrm>
            <a:off x="6168008" y="1484484"/>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Content Placeholder 1">
            <a:extLst>
              <a:ext uri="{FF2B5EF4-FFF2-40B4-BE49-F238E27FC236}">
                <a16:creationId xmlns:a16="http://schemas.microsoft.com/office/drawing/2014/main" id="{AF38A4F0-440A-14B2-C6F9-C4AF7C03EDBF}"/>
              </a:ext>
            </a:extLst>
          </p:cNvPr>
          <p:cNvSpPr>
            <a:spLocks noGrp="1"/>
          </p:cNvSpPr>
          <p:nvPr>
            <p:ph sz="half" idx="20"/>
          </p:nvPr>
        </p:nvSpPr>
        <p:spPr>
          <a:xfrm>
            <a:off x="6168008" y="1484483"/>
            <a:ext cx="2772000" cy="4860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1">
            <a:extLst>
              <a:ext uri="{FF2B5EF4-FFF2-40B4-BE49-F238E27FC236}">
                <a16:creationId xmlns:a16="http://schemas.microsoft.com/office/drawing/2014/main" id="{93EEACE8-A81B-CD92-F298-24E40471FB54}"/>
              </a:ext>
            </a:extLst>
          </p:cNvPr>
          <p:cNvSpPr>
            <a:spLocks noGrp="1"/>
          </p:cNvSpPr>
          <p:nvPr>
            <p:ph type="body" sz="quarter" idx="21"/>
          </p:nvPr>
        </p:nvSpPr>
        <p:spPr>
          <a:xfrm>
            <a:off x="6168009" y="1160701"/>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cxnSp>
        <p:nvCxnSpPr>
          <p:cNvPr id="28" name="Straight Connector 1">
            <a:extLst>
              <a:ext uri="{FF2B5EF4-FFF2-40B4-BE49-F238E27FC236}">
                <a16:creationId xmlns:a16="http://schemas.microsoft.com/office/drawing/2014/main" id="{5BE356A7-C85E-1ED7-3B43-EFBE0649877E}"/>
              </a:ext>
            </a:extLst>
          </p:cNvPr>
          <p:cNvCxnSpPr>
            <a:cxnSpLocks/>
          </p:cNvCxnSpPr>
          <p:nvPr userDrawn="1"/>
        </p:nvCxnSpPr>
        <p:spPr>
          <a:xfrm>
            <a:off x="9059999" y="1475251"/>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Content Placeholder 1">
            <a:extLst>
              <a:ext uri="{FF2B5EF4-FFF2-40B4-BE49-F238E27FC236}">
                <a16:creationId xmlns:a16="http://schemas.microsoft.com/office/drawing/2014/main" id="{246CEB98-A955-21A5-328C-4DCDF73AC247}"/>
              </a:ext>
            </a:extLst>
          </p:cNvPr>
          <p:cNvSpPr>
            <a:spLocks noGrp="1"/>
          </p:cNvSpPr>
          <p:nvPr>
            <p:ph sz="half" idx="22"/>
          </p:nvPr>
        </p:nvSpPr>
        <p:spPr>
          <a:xfrm>
            <a:off x="9059999" y="1475250"/>
            <a:ext cx="2772000" cy="4860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Text Placeholder 1">
            <a:extLst>
              <a:ext uri="{FF2B5EF4-FFF2-40B4-BE49-F238E27FC236}">
                <a16:creationId xmlns:a16="http://schemas.microsoft.com/office/drawing/2014/main" id="{2E8A8442-61EF-15E5-884B-B6AF8BB9C4BC}"/>
              </a:ext>
            </a:extLst>
          </p:cNvPr>
          <p:cNvSpPr>
            <a:spLocks noGrp="1"/>
          </p:cNvSpPr>
          <p:nvPr>
            <p:ph type="body" sz="quarter" idx="23"/>
          </p:nvPr>
        </p:nvSpPr>
        <p:spPr>
          <a:xfrm>
            <a:off x="9060000" y="1151468"/>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31" name="Date Placeholder 1">
            <a:extLst>
              <a:ext uri="{FF2B5EF4-FFF2-40B4-BE49-F238E27FC236}">
                <a16:creationId xmlns:a16="http://schemas.microsoft.com/office/drawing/2014/main" id="{F657ABBF-CAE5-5A83-83E2-A6084F7BF676}"/>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86DCB47B-E77E-C41C-7630-9420C22AA2BA}"/>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243957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G&amp;O group history timeline">
    <p:spTree>
      <p:nvGrpSpPr>
        <p:cNvPr id="1" name=""/>
        <p:cNvGrpSpPr/>
        <p:nvPr/>
      </p:nvGrpSpPr>
      <p:grpSpPr>
        <a:xfrm>
          <a:off x="0" y="0"/>
          <a:ext cx="0" cy="0"/>
          <a:chOff x="0" y="0"/>
          <a:chExt cx="0" cy="0"/>
        </a:xfrm>
      </p:grpSpPr>
      <p:pic>
        <p:nvPicPr>
          <p:cNvPr id="3" name="Background Image" descr="A body of water with clouds above it&#10;&#10;Description automatically generated with medium confidence">
            <a:extLst>
              <a:ext uri="{FF2B5EF4-FFF2-40B4-BE49-F238E27FC236}">
                <a16:creationId xmlns:a16="http://schemas.microsoft.com/office/drawing/2014/main" id="{F88C8AC2-ED48-BBA5-E5F1-7FD3116F484A}"/>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t="63901"/>
          <a:stretch/>
        </p:blipFill>
        <p:spPr>
          <a:xfrm>
            <a:off x="0" y="4382373"/>
            <a:ext cx="12192000" cy="2475627"/>
          </a:xfrm>
          <a:prstGeom prst="rect">
            <a:avLst/>
          </a:prstGeom>
        </p:spPr>
      </p:pic>
      <p:sp>
        <p:nvSpPr>
          <p:cNvPr id="39" name="Filter">
            <a:extLst>
              <a:ext uri="{FF2B5EF4-FFF2-40B4-BE49-F238E27FC236}">
                <a16:creationId xmlns:a16="http://schemas.microsoft.com/office/drawing/2014/main" id="{B0B9C38F-8CBE-5E7F-6EC3-4926FE4245CC}"/>
              </a:ext>
            </a:extLst>
          </p:cNvPr>
          <p:cNvSpPr>
            <a:spLocks noGrp="1" noRot="1" noMove="1" noResize="1" noEditPoints="1" noAdjustHandles="1" noChangeArrowheads="1" noChangeShapeType="1"/>
          </p:cNvSpPr>
          <p:nvPr userDrawn="1"/>
        </p:nvSpPr>
        <p:spPr>
          <a:xfrm>
            <a:off x="0" y="4358755"/>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83A1C887-3BD1-B2B9-4F1D-18620325D2F7}"/>
              </a:ext>
            </a:extLst>
          </p:cNvPr>
          <p:cNvSpPr>
            <a:spLocks noGrp="1"/>
          </p:cNvSpPr>
          <p:nvPr>
            <p:ph type="title" hasCustomPrompt="1"/>
          </p:nvPr>
        </p:nvSpPr>
        <p:spPr/>
        <p:txBody>
          <a:bodyPr/>
          <a:lstStyle>
            <a:lvl1pPr>
              <a:defRPr/>
            </a:lvl1pPr>
          </a:lstStyle>
          <a:p>
            <a:r>
              <a:rPr lang="en-US" dirty="0"/>
              <a:t>Our history</a:t>
            </a:r>
            <a:endParaRPr lang="en-GB" dirty="0"/>
          </a:p>
        </p:txBody>
      </p:sp>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25" name="GOMG logo">
            <a:extLst>
              <a:ext uri="{FF2B5EF4-FFF2-40B4-BE49-F238E27FC236}">
                <a16:creationId xmlns:a16="http://schemas.microsoft.com/office/drawing/2014/main" id="{22530EE1-2BDC-C99F-770F-45A04993781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cxnSp>
        <p:nvCxnSpPr>
          <p:cNvPr id="6" name="Straight Connector 5">
            <a:extLst>
              <a:ext uri="{FF2B5EF4-FFF2-40B4-BE49-F238E27FC236}">
                <a16:creationId xmlns:a16="http://schemas.microsoft.com/office/drawing/2014/main" id="{6BED0483-BF98-7120-90C9-F82EA7060108}"/>
              </a:ext>
            </a:extLst>
          </p:cNvPr>
          <p:cNvCxnSpPr>
            <a:cxnSpLocks/>
          </p:cNvCxnSpPr>
          <p:nvPr userDrawn="1"/>
        </p:nvCxnSpPr>
        <p:spPr>
          <a:xfrm flipV="1">
            <a:off x="607628" y="1722680"/>
            <a:ext cx="0" cy="205428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CED47B7-270F-2628-EF56-D3B5997C694A}"/>
              </a:ext>
            </a:extLst>
          </p:cNvPr>
          <p:cNvSpPr txBox="1"/>
          <p:nvPr userDrawn="1"/>
        </p:nvSpPr>
        <p:spPr>
          <a:xfrm>
            <a:off x="607627" y="1732137"/>
            <a:ext cx="2491292" cy="1015663"/>
          </a:xfrm>
          <a:prstGeom prst="rect">
            <a:avLst/>
          </a:prstGeom>
          <a:noFill/>
        </p:spPr>
        <p:txBody>
          <a:bodyPr wrap="square" rtlCol="0">
            <a:spAutoFit/>
          </a:bodyPr>
          <a:lstStyle/>
          <a:p>
            <a:r>
              <a:rPr lang="en-GB" sz="1200" b="1" dirty="0">
                <a:solidFill>
                  <a:schemeClr val="accent1"/>
                </a:solidFill>
              </a:rPr>
              <a:t>2014</a:t>
            </a:r>
          </a:p>
          <a:p>
            <a:r>
              <a:rPr lang="en-GB" sz="1200" dirty="0">
                <a:solidFill>
                  <a:schemeClr val="accent1"/>
                </a:solidFill>
              </a:rPr>
              <a:t>G&amp;O MARITIME GROUP</a:t>
            </a:r>
          </a:p>
          <a:p>
            <a:r>
              <a:rPr lang="en-GB" sz="1200" dirty="0">
                <a:solidFill>
                  <a:schemeClr val="accent1"/>
                </a:solidFill>
              </a:rPr>
              <a:t>established when </a:t>
            </a:r>
          </a:p>
          <a:p>
            <a:r>
              <a:rPr lang="en-GB" sz="1200" dirty="0">
                <a:solidFill>
                  <a:schemeClr val="accent1"/>
                </a:solidFill>
              </a:rPr>
              <a:t>Atlas Incinerators</a:t>
            </a:r>
            <a:r>
              <a:rPr lang="en-GB" sz="1200" baseline="0" dirty="0">
                <a:solidFill>
                  <a:schemeClr val="accent1"/>
                </a:solidFill>
              </a:rPr>
              <a:t> joins</a:t>
            </a:r>
            <a:r>
              <a:rPr lang="en-GB" sz="1200" dirty="0">
                <a:solidFill>
                  <a:schemeClr val="accent1"/>
                </a:solidFill>
              </a:rPr>
              <a:t> </a:t>
            </a:r>
          </a:p>
          <a:p>
            <a:r>
              <a:rPr lang="en-GB" sz="1200" dirty="0">
                <a:solidFill>
                  <a:schemeClr val="accent1"/>
                </a:solidFill>
              </a:rPr>
              <a:t>Gertsen &amp; Olufsen  </a:t>
            </a:r>
            <a:endParaRPr lang="en-DK" sz="1200" dirty="0">
              <a:solidFill>
                <a:schemeClr val="accent1"/>
              </a:solidFill>
            </a:endParaRPr>
          </a:p>
        </p:txBody>
      </p:sp>
      <p:cxnSp>
        <p:nvCxnSpPr>
          <p:cNvPr id="27" name="Straight Connector 26">
            <a:extLst>
              <a:ext uri="{FF2B5EF4-FFF2-40B4-BE49-F238E27FC236}">
                <a16:creationId xmlns:a16="http://schemas.microsoft.com/office/drawing/2014/main" id="{EFABE3C0-1CE3-0775-B34B-E24CA334FF88}"/>
              </a:ext>
            </a:extLst>
          </p:cNvPr>
          <p:cNvCxnSpPr>
            <a:cxnSpLocks/>
          </p:cNvCxnSpPr>
          <p:nvPr userDrawn="1"/>
        </p:nvCxnSpPr>
        <p:spPr>
          <a:xfrm flipV="1">
            <a:off x="2491214" y="2624389"/>
            <a:ext cx="3145" cy="126064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F543D1C-370F-7597-E239-0EADD1AF8622}"/>
              </a:ext>
            </a:extLst>
          </p:cNvPr>
          <p:cNvSpPr txBox="1"/>
          <p:nvPr userDrawn="1"/>
        </p:nvSpPr>
        <p:spPr>
          <a:xfrm>
            <a:off x="2506864" y="2609300"/>
            <a:ext cx="1945448" cy="646331"/>
          </a:xfrm>
          <a:prstGeom prst="rect">
            <a:avLst/>
          </a:prstGeom>
          <a:noFill/>
        </p:spPr>
        <p:txBody>
          <a:bodyPr wrap="square" rtlCol="0">
            <a:spAutoFit/>
          </a:bodyPr>
          <a:lstStyle/>
          <a:p>
            <a:r>
              <a:rPr lang="en-GB" sz="1200" b="1" dirty="0">
                <a:solidFill>
                  <a:schemeClr val="accent1"/>
                </a:solidFill>
              </a:rPr>
              <a:t>2015</a:t>
            </a:r>
          </a:p>
          <a:p>
            <a:r>
              <a:rPr lang="en-GB" sz="1200" dirty="0">
                <a:solidFill>
                  <a:schemeClr val="accent1"/>
                </a:solidFill>
              </a:rPr>
              <a:t>HECO INTERNATIONAL </a:t>
            </a:r>
          </a:p>
          <a:p>
            <a:r>
              <a:rPr lang="en-GB" sz="1200" dirty="0">
                <a:solidFill>
                  <a:schemeClr val="accent1"/>
                </a:solidFill>
              </a:rPr>
              <a:t>joins G&amp;O Maritime Group</a:t>
            </a:r>
            <a:endParaRPr lang="en-DK" sz="1200" dirty="0">
              <a:solidFill>
                <a:schemeClr val="accent1"/>
              </a:solidFill>
            </a:endParaRPr>
          </a:p>
        </p:txBody>
      </p:sp>
      <p:cxnSp>
        <p:nvCxnSpPr>
          <p:cNvPr id="29" name="Straight Connector 28">
            <a:extLst>
              <a:ext uri="{FF2B5EF4-FFF2-40B4-BE49-F238E27FC236}">
                <a16:creationId xmlns:a16="http://schemas.microsoft.com/office/drawing/2014/main" id="{69699355-9094-6FEA-1633-C0C9DA07A61B}"/>
              </a:ext>
            </a:extLst>
          </p:cNvPr>
          <p:cNvCxnSpPr>
            <a:cxnSpLocks/>
          </p:cNvCxnSpPr>
          <p:nvPr userDrawn="1"/>
        </p:nvCxnSpPr>
        <p:spPr>
          <a:xfrm flipV="1">
            <a:off x="8154563" y="1722680"/>
            <a:ext cx="0" cy="205428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94072D1-74D8-A7D1-04DD-81EE8FB77800}"/>
              </a:ext>
            </a:extLst>
          </p:cNvPr>
          <p:cNvSpPr txBox="1"/>
          <p:nvPr userDrawn="1"/>
        </p:nvSpPr>
        <p:spPr>
          <a:xfrm>
            <a:off x="8190468" y="1716786"/>
            <a:ext cx="2390944" cy="646331"/>
          </a:xfrm>
          <a:prstGeom prst="rect">
            <a:avLst/>
          </a:prstGeom>
          <a:noFill/>
        </p:spPr>
        <p:txBody>
          <a:bodyPr wrap="square" rtlCol="0">
            <a:spAutoFit/>
          </a:bodyPr>
          <a:lstStyle/>
          <a:p>
            <a:r>
              <a:rPr lang="en-GB" sz="1200" b="1" dirty="0">
                <a:solidFill>
                  <a:schemeClr val="accent1"/>
                </a:solidFill>
              </a:rPr>
              <a:t>2022</a:t>
            </a:r>
          </a:p>
          <a:p>
            <a:r>
              <a:rPr lang="en-GB" sz="1200" dirty="0">
                <a:solidFill>
                  <a:schemeClr val="accent1"/>
                </a:solidFill>
              </a:rPr>
              <a:t>HANS JENSEN LUBRICATORS</a:t>
            </a:r>
          </a:p>
          <a:p>
            <a:r>
              <a:rPr lang="en-GB" sz="1200" dirty="0">
                <a:solidFill>
                  <a:schemeClr val="accent1"/>
                </a:solidFill>
              </a:rPr>
              <a:t>joins</a:t>
            </a:r>
            <a:r>
              <a:rPr lang="en-GB" sz="1200" baseline="0" dirty="0">
                <a:solidFill>
                  <a:schemeClr val="accent1"/>
                </a:solidFill>
              </a:rPr>
              <a:t> </a:t>
            </a:r>
            <a:r>
              <a:rPr lang="en-GB" sz="1200" dirty="0">
                <a:solidFill>
                  <a:schemeClr val="accent1"/>
                </a:solidFill>
              </a:rPr>
              <a:t>G&amp;O Maritime Group</a:t>
            </a:r>
            <a:endParaRPr lang="en-DK" sz="1200" dirty="0">
              <a:solidFill>
                <a:schemeClr val="accent1"/>
              </a:solidFill>
            </a:endParaRPr>
          </a:p>
        </p:txBody>
      </p:sp>
      <p:cxnSp>
        <p:nvCxnSpPr>
          <p:cNvPr id="31" name="Straight Connector 30">
            <a:extLst>
              <a:ext uri="{FF2B5EF4-FFF2-40B4-BE49-F238E27FC236}">
                <a16:creationId xmlns:a16="http://schemas.microsoft.com/office/drawing/2014/main" id="{404E13AE-810F-153F-1303-4A046DB5ADAC}"/>
              </a:ext>
            </a:extLst>
          </p:cNvPr>
          <p:cNvCxnSpPr>
            <a:cxnSpLocks/>
          </p:cNvCxnSpPr>
          <p:nvPr userDrawn="1"/>
        </p:nvCxnSpPr>
        <p:spPr>
          <a:xfrm flipV="1">
            <a:off x="6269494" y="2624389"/>
            <a:ext cx="0" cy="116623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7931C72-A630-7011-D08E-67A831F6E0B9}"/>
              </a:ext>
            </a:extLst>
          </p:cNvPr>
          <p:cNvSpPr txBox="1"/>
          <p:nvPr userDrawn="1"/>
        </p:nvSpPr>
        <p:spPr>
          <a:xfrm>
            <a:off x="6282863" y="2622097"/>
            <a:ext cx="1764791" cy="830997"/>
          </a:xfrm>
          <a:prstGeom prst="rect">
            <a:avLst/>
          </a:prstGeom>
          <a:noFill/>
        </p:spPr>
        <p:txBody>
          <a:bodyPr wrap="square" rtlCol="0">
            <a:spAutoFit/>
          </a:bodyPr>
          <a:lstStyle/>
          <a:p>
            <a:r>
              <a:rPr lang="en-GB" sz="1200" b="1" dirty="0">
                <a:solidFill>
                  <a:schemeClr val="accent1"/>
                </a:solidFill>
              </a:rPr>
              <a:t>2021</a:t>
            </a:r>
          </a:p>
          <a:p>
            <a:r>
              <a:rPr lang="en-GB" sz="1200" dirty="0">
                <a:solidFill>
                  <a:schemeClr val="accent1"/>
                </a:solidFill>
              </a:rPr>
              <a:t>G&amp;O MARITIME GROUP </a:t>
            </a:r>
          </a:p>
          <a:p>
            <a:r>
              <a:rPr lang="en-GB" sz="1200" dirty="0">
                <a:solidFill>
                  <a:schemeClr val="accent1"/>
                </a:solidFill>
              </a:rPr>
              <a:t>acquired by Polaris </a:t>
            </a:r>
          </a:p>
          <a:p>
            <a:endParaRPr lang="en-DK" sz="1200" dirty="0">
              <a:solidFill>
                <a:schemeClr val="accent1"/>
              </a:solidFill>
            </a:endParaRPr>
          </a:p>
        </p:txBody>
      </p:sp>
      <p:cxnSp>
        <p:nvCxnSpPr>
          <p:cNvPr id="33" name="Straight Connector 32">
            <a:extLst>
              <a:ext uri="{FF2B5EF4-FFF2-40B4-BE49-F238E27FC236}">
                <a16:creationId xmlns:a16="http://schemas.microsoft.com/office/drawing/2014/main" id="{72FA26AA-0AA3-4AAD-4414-A87876E83B2C}"/>
              </a:ext>
            </a:extLst>
          </p:cNvPr>
          <p:cNvCxnSpPr>
            <a:cxnSpLocks/>
          </p:cNvCxnSpPr>
          <p:nvPr userDrawn="1"/>
        </p:nvCxnSpPr>
        <p:spPr>
          <a:xfrm flipV="1">
            <a:off x="4381091" y="1722680"/>
            <a:ext cx="0" cy="205428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CA97423-26FC-FDC9-6B3C-9F47399E3090}"/>
              </a:ext>
            </a:extLst>
          </p:cNvPr>
          <p:cNvSpPr txBox="1"/>
          <p:nvPr userDrawn="1"/>
        </p:nvSpPr>
        <p:spPr>
          <a:xfrm>
            <a:off x="4399044" y="1716787"/>
            <a:ext cx="2390945" cy="646331"/>
          </a:xfrm>
          <a:prstGeom prst="rect">
            <a:avLst/>
          </a:prstGeom>
          <a:noFill/>
        </p:spPr>
        <p:txBody>
          <a:bodyPr wrap="square" rtlCol="0">
            <a:spAutoFit/>
          </a:bodyPr>
          <a:lstStyle/>
          <a:p>
            <a:r>
              <a:rPr lang="en-GB" sz="1200" b="1" dirty="0">
                <a:solidFill>
                  <a:schemeClr val="accent1"/>
                </a:solidFill>
              </a:rPr>
              <a:t>2016</a:t>
            </a:r>
          </a:p>
          <a:p>
            <a:r>
              <a:rPr lang="en-GB" sz="1200" dirty="0">
                <a:solidFill>
                  <a:schemeClr val="accent1"/>
                </a:solidFill>
              </a:rPr>
              <a:t>PRES-VAC ENGINEERING </a:t>
            </a:r>
          </a:p>
          <a:p>
            <a:r>
              <a:rPr lang="en-GB" sz="1200" dirty="0">
                <a:solidFill>
                  <a:schemeClr val="accent1"/>
                </a:solidFill>
              </a:rPr>
              <a:t>joins G&amp;O Maritime Group</a:t>
            </a:r>
            <a:endParaRPr lang="en-DK" sz="1200" dirty="0">
              <a:solidFill>
                <a:schemeClr val="accent1"/>
              </a:solidFill>
            </a:endParaRPr>
          </a:p>
        </p:txBody>
      </p:sp>
      <p:grpSp>
        <p:nvGrpSpPr>
          <p:cNvPr id="35" name="Group 34">
            <a:extLst>
              <a:ext uri="{FF2B5EF4-FFF2-40B4-BE49-F238E27FC236}">
                <a16:creationId xmlns:a16="http://schemas.microsoft.com/office/drawing/2014/main" id="{0A403584-F3A5-690F-61FB-B9C9C38901AF}"/>
              </a:ext>
            </a:extLst>
          </p:cNvPr>
          <p:cNvGrpSpPr/>
          <p:nvPr userDrawn="1"/>
        </p:nvGrpSpPr>
        <p:grpSpPr>
          <a:xfrm>
            <a:off x="460820" y="3741283"/>
            <a:ext cx="11731180" cy="308148"/>
            <a:chOff x="460820" y="3741283"/>
            <a:chExt cx="11731180" cy="308148"/>
          </a:xfrm>
        </p:grpSpPr>
        <p:grpSp>
          <p:nvGrpSpPr>
            <p:cNvPr id="36" name="Group 35">
              <a:extLst>
                <a:ext uri="{FF2B5EF4-FFF2-40B4-BE49-F238E27FC236}">
                  <a16:creationId xmlns:a16="http://schemas.microsoft.com/office/drawing/2014/main" id="{81DD7CBB-1B24-D16F-F516-E56C5D13EDFE}"/>
                </a:ext>
              </a:extLst>
            </p:cNvPr>
            <p:cNvGrpSpPr/>
            <p:nvPr userDrawn="1"/>
          </p:nvGrpSpPr>
          <p:grpSpPr>
            <a:xfrm>
              <a:off x="460820" y="3741283"/>
              <a:ext cx="11731180" cy="293608"/>
              <a:chOff x="460820" y="3741283"/>
              <a:chExt cx="11731180" cy="293608"/>
            </a:xfrm>
          </p:grpSpPr>
          <p:cxnSp>
            <p:nvCxnSpPr>
              <p:cNvPr id="38" name="Straight Connector 37">
                <a:extLst>
                  <a:ext uri="{FF2B5EF4-FFF2-40B4-BE49-F238E27FC236}">
                    <a16:creationId xmlns:a16="http://schemas.microsoft.com/office/drawing/2014/main" id="{F78218C1-6737-2921-75E4-955358F3B4EB}"/>
                  </a:ext>
                </a:extLst>
              </p:cNvPr>
              <p:cNvCxnSpPr>
                <a:cxnSpLocks/>
              </p:cNvCxnSpPr>
              <p:nvPr userDrawn="1"/>
            </p:nvCxnSpPr>
            <p:spPr>
              <a:xfrm>
                <a:off x="609603" y="3888087"/>
                <a:ext cx="1158239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581D4443-493D-6FC8-267A-AAEEC65BA729}"/>
                  </a:ext>
                </a:extLst>
              </p:cNvPr>
              <p:cNvSpPr/>
              <p:nvPr userDrawn="1"/>
            </p:nvSpPr>
            <p:spPr>
              <a:xfrm>
                <a:off x="460820"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1" name="Oval 40">
                <a:extLst>
                  <a:ext uri="{FF2B5EF4-FFF2-40B4-BE49-F238E27FC236}">
                    <a16:creationId xmlns:a16="http://schemas.microsoft.com/office/drawing/2014/main" id="{0740E979-9A4D-66F6-6C1C-58DA58FF3AB5}"/>
                  </a:ext>
                </a:extLst>
              </p:cNvPr>
              <p:cNvSpPr/>
              <p:nvPr userDrawn="1"/>
            </p:nvSpPr>
            <p:spPr>
              <a:xfrm>
                <a:off x="8014488"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2" name="Oval 41">
                <a:extLst>
                  <a:ext uri="{FF2B5EF4-FFF2-40B4-BE49-F238E27FC236}">
                    <a16:creationId xmlns:a16="http://schemas.microsoft.com/office/drawing/2014/main" id="{75BC5515-CDC4-DF52-49AB-DE9C97B40D24}"/>
                  </a:ext>
                </a:extLst>
              </p:cNvPr>
              <p:cNvSpPr/>
              <p:nvPr userDrawn="1"/>
            </p:nvSpPr>
            <p:spPr>
              <a:xfrm>
                <a:off x="2349237"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43" name="Oval 42">
                <a:extLst>
                  <a:ext uri="{FF2B5EF4-FFF2-40B4-BE49-F238E27FC236}">
                    <a16:creationId xmlns:a16="http://schemas.microsoft.com/office/drawing/2014/main" id="{8C8117EC-C79F-827C-D104-189E5A7BD5C4}"/>
                  </a:ext>
                </a:extLst>
              </p:cNvPr>
              <p:cNvSpPr/>
              <p:nvPr userDrawn="1"/>
            </p:nvSpPr>
            <p:spPr>
              <a:xfrm>
                <a:off x="6126071"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4" name="Oval 43">
                <a:extLst>
                  <a:ext uri="{FF2B5EF4-FFF2-40B4-BE49-F238E27FC236}">
                    <a16:creationId xmlns:a16="http://schemas.microsoft.com/office/drawing/2014/main" id="{42DA3AA0-54A8-0ACE-B401-E5B4E0F9C1C4}"/>
                  </a:ext>
                </a:extLst>
              </p:cNvPr>
              <p:cNvSpPr/>
              <p:nvPr userDrawn="1"/>
            </p:nvSpPr>
            <p:spPr>
              <a:xfrm>
                <a:off x="4237654" y="3741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37" name="Oval 36">
              <a:extLst>
                <a:ext uri="{FF2B5EF4-FFF2-40B4-BE49-F238E27FC236}">
                  <a16:creationId xmlns:a16="http://schemas.microsoft.com/office/drawing/2014/main" id="{EF1DC47E-DA2B-9BF0-6E95-94688D17E3E5}"/>
                </a:ext>
              </a:extLst>
            </p:cNvPr>
            <p:cNvSpPr/>
            <p:nvPr userDrawn="1"/>
          </p:nvSpPr>
          <p:spPr>
            <a:xfrm>
              <a:off x="9902905" y="375582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grpSp>
      <p:cxnSp>
        <p:nvCxnSpPr>
          <p:cNvPr id="45" name="Straight Connector 44">
            <a:extLst>
              <a:ext uri="{FF2B5EF4-FFF2-40B4-BE49-F238E27FC236}">
                <a16:creationId xmlns:a16="http://schemas.microsoft.com/office/drawing/2014/main" id="{1B42170E-C875-F32C-C2BC-B31CC271F3B8}"/>
              </a:ext>
            </a:extLst>
          </p:cNvPr>
          <p:cNvCxnSpPr>
            <a:cxnSpLocks/>
          </p:cNvCxnSpPr>
          <p:nvPr userDrawn="1"/>
        </p:nvCxnSpPr>
        <p:spPr>
          <a:xfrm flipV="1">
            <a:off x="10050170" y="2624389"/>
            <a:ext cx="0" cy="116623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72306C4-D5AB-D80F-851A-0955DFA84348}"/>
              </a:ext>
            </a:extLst>
          </p:cNvPr>
          <p:cNvSpPr txBox="1"/>
          <p:nvPr userDrawn="1"/>
        </p:nvSpPr>
        <p:spPr>
          <a:xfrm>
            <a:off x="10033885" y="2570420"/>
            <a:ext cx="2390944" cy="646331"/>
          </a:xfrm>
          <a:prstGeom prst="rect">
            <a:avLst/>
          </a:prstGeom>
          <a:noFill/>
        </p:spPr>
        <p:txBody>
          <a:bodyPr wrap="square" rtlCol="0">
            <a:spAutoFit/>
          </a:bodyPr>
          <a:lstStyle/>
          <a:p>
            <a:r>
              <a:rPr lang="en-GB" sz="1200" b="1" dirty="0">
                <a:solidFill>
                  <a:schemeClr val="accent1"/>
                </a:solidFill>
              </a:rPr>
              <a:t>2024</a:t>
            </a:r>
          </a:p>
          <a:p>
            <a:r>
              <a:rPr lang="en-GB" sz="1200" dirty="0">
                <a:solidFill>
                  <a:schemeClr val="accent1"/>
                </a:solidFill>
              </a:rPr>
              <a:t>GLOBAL BOILER</a:t>
            </a:r>
            <a:r>
              <a:rPr lang="en-GB" sz="1200" baseline="0" dirty="0">
                <a:solidFill>
                  <a:schemeClr val="accent1"/>
                </a:solidFill>
              </a:rPr>
              <a:t> SERVICES</a:t>
            </a:r>
            <a:endParaRPr lang="en-GB" sz="1200" dirty="0">
              <a:solidFill>
                <a:schemeClr val="accent1"/>
              </a:solidFill>
            </a:endParaRPr>
          </a:p>
          <a:p>
            <a:r>
              <a:rPr lang="en-GB" sz="1200" dirty="0">
                <a:solidFill>
                  <a:schemeClr val="accent1"/>
                </a:solidFill>
              </a:rPr>
              <a:t>joins</a:t>
            </a:r>
            <a:r>
              <a:rPr lang="en-GB" sz="1200" baseline="0" dirty="0">
                <a:solidFill>
                  <a:schemeClr val="accent1"/>
                </a:solidFill>
              </a:rPr>
              <a:t> </a:t>
            </a:r>
            <a:r>
              <a:rPr lang="en-GB" sz="1200" dirty="0">
                <a:solidFill>
                  <a:schemeClr val="accent1"/>
                </a:solidFill>
              </a:rPr>
              <a:t>G&amp;O Maritime Group</a:t>
            </a:r>
            <a:endParaRPr lang="en-DK" sz="1200" dirty="0">
              <a:solidFill>
                <a:schemeClr val="accent1"/>
              </a:solidFill>
            </a:endParaRPr>
          </a:p>
        </p:txBody>
      </p:sp>
    </p:spTree>
    <p:extLst>
      <p:ext uri="{BB962C8B-B14F-4D97-AF65-F5344CB8AC3E}">
        <p14:creationId xmlns:p14="http://schemas.microsoft.com/office/powerpoint/2010/main" val="12826205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10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0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1000"/>
                                        <p:tgtEl>
                                          <p:spTgt spid="28"/>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10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1000"/>
                                        <p:tgtEl>
                                          <p:spTgt spid="3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1000"/>
                                        <p:tgtEl>
                                          <p:spTgt spid="3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1000"/>
                                        <p:tgtEl>
                                          <p:spTgt spid="32"/>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10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10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1000"/>
                                        <p:tgtEl>
                                          <p:spTgt spid="30"/>
                                        </p:tgtEl>
                                      </p:cBhvr>
                                    </p:animEffect>
                                  </p:childTnLst>
                                </p:cTn>
                              </p:par>
                              <p:par>
                                <p:cTn id="35" presetID="22" presetClass="entr" presetSubtype="4"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down)">
                                      <p:cBhvr>
                                        <p:cTn id="37" dur="1000"/>
                                        <p:tgtEl>
                                          <p:spTgt spid="4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wipe(down)">
                                      <p:cBhvr>
                                        <p:cTn id="40"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0" grpId="0"/>
      <p:bldP spid="32" grpId="0"/>
      <p:bldP spid="34" grpId="0"/>
      <p:bldP spid="46" grpId="0"/>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ubtitle 3+3 Headers 3+3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15" name="Straight Connector 6">
            <a:extLst>
              <a:ext uri="{FF2B5EF4-FFF2-40B4-BE49-F238E27FC236}">
                <a16:creationId xmlns:a16="http://schemas.microsoft.com/office/drawing/2014/main" id="{6CFB1AFD-AAB4-E604-1BAE-1F87883DDE9E}"/>
              </a:ext>
            </a:extLst>
          </p:cNvPr>
          <p:cNvCxnSpPr>
            <a:cxnSpLocks/>
          </p:cNvCxnSpPr>
          <p:nvPr userDrawn="1"/>
        </p:nvCxnSpPr>
        <p:spPr>
          <a:xfrm>
            <a:off x="8064000" y="3999178"/>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5">
            <a:extLst>
              <a:ext uri="{FF2B5EF4-FFF2-40B4-BE49-F238E27FC236}">
                <a16:creationId xmlns:a16="http://schemas.microsoft.com/office/drawing/2014/main" id="{665846D9-F03B-6849-D0F9-FAC67232F520}"/>
              </a:ext>
            </a:extLst>
          </p:cNvPr>
          <p:cNvCxnSpPr>
            <a:cxnSpLocks/>
          </p:cNvCxnSpPr>
          <p:nvPr userDrawn="1"/>
        </p:nvCxnSpPr>
        <p:spPr>
          <a:xfrm>
            <a:off x="4205463" y="3999178"/>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4">
            <a:extLst>
              <a:ext uri="{FF2B5EF4-FFF2-40B4-BE49-F238E27FC236}">
                <a16:creationId xmlns:a16="http://schemas.microsoft.com/office/drawing/2014/main" id="{53EDA3AA-117B-044C-A7EF-33AB4EAA6848}"/>
              </a:ext>
            </a:extLst>
          </p:cNvPr>
          <p:cNvCxnSpPr>
            <a:cxnSpLocks/>
          </p:cNvCxnSpPr>
          <p:nvPr userDrawn="1"/>
        </p:nvCxnSpPr>
        <p:spPr>
          <a:xfrm>
            <a:off x="360000" y="3999178"/>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5C5CD97E-0F0A-A41E-CF4B-4ED2349F8B79}"/>
              </a:ext>
            </a:extLst>
          </p:cNvPr>
          <p:cNvCxnSpPr>
            <a:cxnSpLocks/>
          </p:cNvCxnSpPr>
          <p:nvPr userDrawn="1"/>
        </p:nvCxnSpPr>
        <p:spPr>
          <a:xfrm>
            <a:off x="8064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2">
            <a:extLst>
              <a:ext uri="{FF2B5EF4-FFF2-40B4-BE49-F238E27FC236}">
                <a16:creationId xmlns:a16="http://schemas.microsoft.com/office/drawing/2014/main" id="{F692B06C-D48D-FF35-26EA-A6C926FC0788}"/>
              </a:ext>
            </a:extLst>
          </p:cNvPr>
          <p:cNvCxnSpPr>
            <a:cxnSpLocks/>
          </p:cNvCxnSpPr>
          <p:nvPr userDrawn="1"/>
        </p:nvCxnSpPr>
        <p:spPr>
          <a:xfrm>
            <a:off x="4205463"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Content Placeholder 6">
            <a:extLst>
              <a:ext uri="{FF2B5EF4-FFF2-40B4-BE49-F238E27FC236}">
                <a16:creationId xmlns:a16="http://schemas.microsoft.com/office/drawing/2014/main" id="{68D34552-B3F4-09A8-180E-8A358BA5BB75}"/>
              </a:ext>
            </a:extLst>
          </p:cNvPr>
          <p:cNvSpPr>
            <a:spLocks noGrp="1"/>
          </p:cNvSpPr>
          <p:nvPr>
            <p:ph sz="half" idx="19"/>
          </p:nvPr>
        </p:nvSpPr>
        <p:spPr>
          <a:xfrm>
            <a:off x="8064000" y="3999178"/>
            <a:ext cx="3780000" cy="2340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6">
            <a:extLst>
              <a:ext uri="{FF2B5EF4-FFF2-40B4-BE49-F238E27FC236}">
                <a16:creationId xmlns:a16="http://schemas.microsoft.com/office/drawing/2014/main" id="{B33D3DEE-01E7-1EE7-A5F1-339AC883BED9}"/>
              </a:ext>
            </a:extLst>
          </p:cNvPr>
          <p:cNvSpPr>
            <a:spLocks noGrp="1"/>
          </p:cNvSpPr>
          <p:nvPr>
            <p:ph type="body" sz="quarter" idx="22"/>
          </p:nvPr>
        </p:nvSpPr>
        <p:spPr>
          <a:xfrm>
            <a:off x="8064000" y="3675178"/>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9" name="Content Placeholder 5">
            <a:extLst>
              <a:ext uri="{FF2B5EF4-FFF2-40B4-BE49-F238E27FC236}">
                <a16:creationId xmlns:a16="http://schemas.microsoft.com/office/drawing/2014/main" id="{C0DC5ED4-D1D0-E763-DA64-967A0A327E05}"/>
              </a:ext>
            </a:extLst>
          </p:cNvPr>
          <p:cNvSpPr>
            <a:spLocks noGrp="1"/>
          </p:cNvSpPr>
          <p:nvPr>
            <p:ph sz="half" idx="20"/>
          </p:nvPr>
        </p:nvSpPr>
        <p:spPr>
          <a:xfrm>
            <a:off x="4210671" y="3999178"/>
            <a:ext cx="3780000" cy="2340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 Placeholder 5">
            <a:extLst>
              <a:ext uri="{FF2B5EF4-FFF2-40B4-BE49-F238E27FC236}">
                <a16:creationId xmlns:a16="http://schemas.microsoft.com/office/drawing/2014/main" id="{69312550-13C3-BB30-9B6C-7092E4BC59EB}"/>
              </a:ext>
            </a:extLst>
          </p:cNvPr>
          <p:cNvSpPr>
            <a:spLocks noGrp="1"/>
          </p:cNvSpPr>
          <p:nvPr>
            <p:ph type="body" sz="quarter" idx="23"/>
          </p:nvPr>
        </p:nvSpPr>
        <p:spPr>
          <a:xfrm>
            <a:off x="4210671" y="3675178"/>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0" name="Content Placeholder 4">
            <a:extLst>
              <a:ext uri="{FF2B5EF4-FFF2-40B4-BE49-F238E27FC236}">
                <a16:creationId xmlns:a16="http://schemas.microsoft.com/office/drawing/2014/main" id="{159FCF06-DC33-1D4C-D799-8A3C9CD9BA8F}"/>
              </a:ext>
            </a:extLst>
          </p:cNvPr>
          <p:cNvSpPr>
            <a:spLocks noGrp="1"/>
          </p:cNvSpPr>
          <p:nvPr>
            <p:ph sz="half" idx="21"/>
          </p:nvPr>
        </p:nvSpPr>
        <p:spPr>
          <a:xfrm>
            <a:off x="360000" y="3999178"/>
            <a:ext cx="3780000" cy="2340000"/>
          </a:xfrm>
          <a:ln>
            <a:noFill/>
          </a:ln>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4">
            <a:extLst>
              <a:ext uri="{FF2B5EF4-FFF2-40B4-BE49-F238E27FC236}">
                <a16:creationId xmlns:a16="http://schemas.microsoft.com/office/drawing/2014/main" id="{866E21C8-9E26-D19A-4094-976B8939C87E}"/>
              </a:ext>
            </a:extLst>
          </p:cNvPr>
          <p:cNvSpPr>
            <a:spLocks noGrp="1"/>
          </p:cNvSpPr>
          <p:nvPr>
            <p:ph type="body" sz="quarter" idx="24"/>
          </p:nvPr>
        </p:nvSpPr>
        <p:spPr>
          <a:xfrm>
            <a:off x="360001" y="3675395"/>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9" name="Content Placeholder 3">
            <a:extLst>
              <a:ext uri="{FF2B5EF4-FFF2-40B4-BE49-F238E27FC236}">
                <a16:creationId xmlns:a16="http://schemas.microsoft.com/office/drawing/2014/main" id="{6BCA5477-C05A-87AC-F328-D40D29C58151}"/>
              </a:ext>
            </a:extLst>
          </p:cNvPr>
          <p:cNvSpPr>
            <a:spLocks noGrp="1"/>
          </p:cNvSpPr>
          <p:nvPr>
            <p:ph sz="half" idx="16"/>
          </p:nvPr>
        </p:nvSpPr>
        <p:spPr>
          <a:xfrm>
            <a:off x="8064000" y="1476000"/>
            <a:ext cx="3780000" cy="2232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3">
            <a:extLst>
              <a:ext uri="{FF2B5EF4-FFF2-40B4-BE49-F238E27FC236}">
                <a16:creationId xmlns:a16="http://schemas.microsoft.com/office/drawing/2014/main" id="{7AB2C8CD-2BE0-CB51-280C-DE02FB305022}"/>
              </a:ext>
            </a:extLst>
          </p:cNvPr>
          <p:cNvSpPr>
            <a:spLocks noGrp="1"/>
          </p:cNvSpPr>
          <p:nvPr>
            <p:ph type="body" sz="quarter" idx="18"/>
          </p:nvPr>
        </p:nvSpPr>
        <p:spPr>
          <a:xfrm>
            <a:off x="8064000" y="1152000"/>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0" name="Content Placeholder 2">
            <a:extLst>
              <a:ext uri="{FF2B5EF4-FFF2-40B4-BE49-F238E27FC236}">
                <a16:creationId xmlns:a16="http://schemas.microsoft.com/office/drawing/2014/main" id="{61F0ED94-910D-09AC-7DBB-157B73C737B2}"/>
              </a:ext>
            </a:extLst>
          </p:cNvPr>
          <p:cNvSpPr>
            <a:spLocks noGrp="1"/>
          </p:cNvSpPr>
          <p:nvPr>
            <p:ph sz="half" idx="2"/>
          </p:nvPr>
        </p:nvSpPr>
        <p:spPr>
          <a:xfrm>
            <a:off x="4210671" y="1476000"/>
            <a:ext cx="3780000" cy="2232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2">
            <a:extLst>
              <a:ext uri="{FF2B5EF4-FFF2-40B4-BE49-F238E27FC236}">
                <a16:creationId xmlns:a16="http://schemas.microsoft.com/office/drawing/2014/main" id="{312C00AB-453D-5735-0D3A-81C82CDB068A}"/>
              </a:ext>
            </a:extLst>
          </p:cNvPr>
          <p:cNvSpPr>
            <a:spLocks noGrp="1"/>
          </p:cNvSpPr>
          <p:nvPr>
            <p:ph type="body" sz="quarter" idx="15"/>
          </p:nvPr>
        </p:nvSpPr>
        <p:spPr>
          <a:xfrm>
            <a:off x="4210671" y="1152000"/>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6000"/>
            <a:ext cx="3780000" cy="2232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378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25" name="Date Placeholder 1">
            <a:extLst>
              <a:ext uri="{FF2B5EF4-FFF2-40B4-BE49-F238E27FC236}">
                <a16:creationId xmlns:a16="http://schemas.microsoft.com/office/drawing/2014/main" id="{D3DEEF35-02D3-5D00-5D07-23A8F67217CD}"/>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B4B1F7CD-0AB5-17B3-B6FF-1E83BAFDE646}"/>
              </a:ext>
            </a:extLst>
          </p:cNvPr>
          <p:cNvSpPr>
            <a:spLocks noGrp="1"/>
          </p:cNvSpPr>
          <p:nvPr>
            <p:ph type="body" sz="quarter" idx="25"/>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31108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Title Subtitle 4+4 Headers 4+4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27" name="Straight Connector 8">
            <a:extLst>
              <a:ext uri="{FF2B5EF4-FFF2-40B4-BE49-F238E27FC236}">
                <a16:creationId xmlns:a16="http://schemas.microsoft.com/office/drawing/2014/main" id="{8C597C77-10DB-8945-7B73-A715D768FAB2}"/>
              </a:ext>
            </a:extLst>
          </p:cNvPr>
          <p:cNvCxnSpPr>
            <a:cxnSpLocks/>
          </p:cNvCxnSpPr>
          <p:nvPr userDrawn="1"/>
        </p:nvCxnSpPr>
        <p:spPr>
          <a:xfrm>
            <a:off x="9034552" y="4107757"/>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7">
            <a:extLst>
              <a:ext uri="{FF2B5EF4-FFF2-40B4-BE49-F238E27FC236}">
                <a16:creationId xmlns:a16="http://schemas.microsoft.com/office/drawing/2014/main" id="{EF51A192-0B8D-8444-23A7-8224870DA6B8}"/>
              </a:ext>
            </a:extLst>
          </p:cNvPr>
          <p:cNvCxnSpPr>
            <a:cxnSpLocks/>
          </p:cNvCxnSpPr>
          <p:nvPr userDrawn="1"/>
        </p:nvCxnSpPr>
        <p:spPr>
          <a:xfrm>
            <a:off x="6148572" y="4109361"/>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6">
            <a:extLst>
              <a:ext uri="{FF2B5EF4-FFF2-40B4-BE49-F238E27FC236}">
                <a16:creationId xmlns:a16="http://schemas.microsoft.com/office/drawing/2014/main" id="{B56C26C2-7EEB-304D-5592-312A0E12E4D2}"/>
              </a:ext>
            </a:extLst>
          </p:cNvPr>
          <p:cNvCxnSpPr>
            <a:cxnSpLocks/>
          </p:cNvCxnSpPr>
          <p:nvPr userDrawn="1"/>
        </p:nvCxnSpPr>
        <p:spPr>
          <a:xfrm>
            <a:off x="3262185" y="4109361"/>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5">
            <a:extLst>
              <a:ext uri="{FF2B5EF4-FFF2-40B4-BE49-F238E27FC236}">
                <a16:creationId xmlns:a16="http://schemas.microsoft.com/office/drawing/2014/main" id="{2A74A097-A6B5-1C22-05EF-2BB49473745B}"/>
              </a:ext>
            </a:extLst>
          </p:cNvPr>
          <p:cNvCxnSpPr>
            <a:cxnSpLocks/>
          </p:cNvCxnSpPr>
          <p:nvPr userDrawn="1"/>
        </p:nvCxnSpPr>
        <p:spPr>
          <a:xfrm>
            <a:off x="359998" y="4109361"/>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4">
            <a:extLst>
              <a:ext uri="{FF2B5EF4-FFF2-40B4-BE49-F238E27FC236}">
                <a16:creationId xmlns:a16="http://schemas.microsoft.com/office/drawing/2014/main" id="{0D566EDD-A255-DDD5-96EA-A9DA5DE6836E}"/>
              </a:ext>
            </a:extLst>
          </p:cNvPr>
          <p:cNvCxnSpPr>
            <a:cxnSpLocks/>
          </p:cNvCxnSpPr>
          <p:nvPr userDrawn="1"/>
        </p:nvCxnSpPr>
        <p:spPr>
          <a:xfrm>
            <a:off x="9034554" y="1474396"/>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5C5CD97E-0F0A-A41E-CF4B-4ED2349F8B79}"/>
              </a:ext>
            </a:extLst>
          </p:cNvPr>
          <p:cNvCxnSpPr>
            <a:cxnSpLocks/>
          </p:cNvCxnSpPr>
          <p:nvPr userDrawn="1"/>
        </p:nvCxnSpPr>
        <p:spPr>
          <a:xfrm>
            <a:off x="6148574" y="1476000"/>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2">
            <a:extLst>
              <a:ext uri="{FF2B5EF4-FFF2-40B4-BE49-F238E27FC236}">
                <a16:creationId xmlns:a16="http://schemas.microsoft.com/office/drawing/2014/main" id="{F692B06C-D48D-FF35-26EA-A6C926FC0788}"/>
              </a:ext>
            </a:extLst>
          </p:cNvPr>
          <p:cNvCxnSpPr>
            <a:cxnSpLocks/>
          </p:cNvCxnSpPr>
          <p:nvPr userDrawn="1"/>
        </p:nvCxnSpPr>
        <p:spPr>
          <a:xfrm>
            <a:off x="3262187" y="1476000"/>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Content Placeholder 8">
            <a:extLst>
              <a:ext uri="{FF2B5EF4-FFF2-40B4-BE49-F238E27FC236}">
                <a16:creationId xmlns:a16="http://schemas.microsoft.com/office/drawing/2014/main" id="{CEA870D7-B0E4-67E2-606D-3F934E4EE05D}"/>
              </a:ext>
            </a:extLst>
          </p:cNvPr>
          <p:cNvSpPr>
            <a:spLocks noGrp="1"/>
          </p:cNvSpPr>
          <p:nvPr>
            <p:ph sz="half" idx="27"/>
          </p:nvPr>
        </p:nvSpPr>
        <p:spPr>
          <a:xfrm>
            <a:off x="9034552" y="4107757"/>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Text Placeholder 8">
            <a:extLst>
              <a:ext uri="{FF2B5EF4-FFF2-40B4-BE49-F238E27FC236}">
                <a16:creationId xmlns:a16="http://schemas.microsoft.com/office/drawing/2014/main" id="{88161087-3E23-F11E-D94A-71234B8808ED}"/>
              </a:ext>
            </a:extLst>
          </p:cNvPr>
          <p:cNvSpPr>
            <a:spLocks noGrp="1"/>
          </p:cNvSpPr>
          <p:nvPr>
            <p:ph type="body" sz="quarter" idx="28"/>
          </p:nvPr>
        </p:nvSpPr>
        <p:spPr>
          <a:xfrm>
            <a:off x="9034552" y="3783757"/>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1" name="Content Placeholder 7">
            <a:extLst>
              <a:ext uri="{FF2B5EF4-FFF2-40B4-BE49-F238E27FC236}">
                <a16:creationId xmlns:a16="http://schemas.microsoft.com/office/drawing/2014/main" id="{E3DC54B5-41A8-6EEF-FC96-D8C1B08B57F5}"/>
              </a:ext>
            </a:extLst>
          </p:cNvPr>
          <p:cNvSpPr>
            <a:spLocks noGrp="1"/>
          </p:cNvSpPr>
          <p:nvPr>
            <p:ph sz="half" idx="21"/>
          </p:nvPr>
        </p:nvSpPr>
        <p:spPr>
          <a:xfrm>
            <a:off x="6148572" y="4109361"/>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7">
            <a:extLst>
              <a:ext uri="{FF2B5EF4-FFF2-40B4-BE49-F238E27FC236}">
                <a16:creationId xmlns:a16="http://schemas.microsoft.com/office/drawing/2014/main" id="{7D0F77CE-8ECE-C5F2-C978-88BEEDC2FE8C}"/>
              </a:ext>
            </a:extLst>
          </p:cNvPr>
          <p:cNvSpPr>
            <a:spLocks noGrp="1"/>
          </p:cNvSpPr>
          <p:nvPr>
            <p:ph type="body" sz="quarter" idx="24"/>
          </p:nvPr>
        </p:nvSpPr>
        <p:spPr>
          <a:xfrm>
            <a:off x="6148572" y="3785361"/>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2" name="Content Placeholder 6">
            <a:extLst>
              <a:ext uri="{FF2B5EF4-FFF2-40B4-BE49-F238E27FC236}">
                <a16:creationId xmlns:a16="http://schemas.microsoft.com/office/drawing/2014/main" id="{B18FCD7B-ADDC-0900-2AFC-5DFFE654735E}"/>
              </a:ext>
            </a:extLst>
          </p:cNvPr>
          <p:cNvSpPr>
            <a:spLocks noGrp="1"/>
          </p:cNvSpPr>
          <p:nvPr>
            <p:ph sz="half" idx="22"/>
          </p:nvPr>
        </p:nvSpPr>
        <p:spPr>
          <a:xfrm>
            <a:off x="3267393" y="4109361"/>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Text Placeholder 6">
            <a:extLst>
              <a:ext uri="{FF2B5EF4-FFF2-40B4-BE49-F238E27FC236}">
                <a16:creationId xmlns:a16="http://schemas.microsoft.com/office/drawing/2014/main" id="{0B0C4BC7-AFC5-52F1-13FC-364A1B11C542}"/>
              </a:ext>
            </a:extLst>
          </p:cNvPr>
          <p:cNvSpPr>
            <a:spLocks noGrp="1"/>
          </p:cNvSpPr>
          <p:nvPr>
            <p:ph type="body" sz="quarter" idx="25"/>
          </p:nvPr>
        </p:nvSpPr>
        <p:spPr>
          <a:xfrm>
            <a:off x="3267393" y="3785361"/>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3" name="Content Placeholder 5">
            <a:extLst>
              <a:ext uri="{FF2B5EF4-FFF2-40B4-BE49-F238E27FC236}">
                <a16:creationId xmlns:a16="http://schemas.microsoft.com/office/drawing/2014/main" id="{D13C9217-DA7C-2D2D-CF4B-ECA145C10B1B}"/>
              </a:ext>
            </a:extLst>
          </p:cNvPr>
          <p:cNvSpPr>
            <a:spLocks noGrp="1"/>
          </p:cNvSpPr>
          <p:nvPr>
            <p:ph sz="half" idx="23"/>
          </p:nvPr>
        </p:nvSpPr>
        <p:spPr>
          <a:xfrm>
            <a:off x="359998" y="4109361"/>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Text Placeholder 5">
            <a:extLst>
              <a:ext uri="{FF2B5EF4-FFF2-40B4-BE49-F238E27FC236}">
                <a16:creationId xmlns:a16="http://schemas.microsoft.com/office/drawing/2014/main" id="{1008FE26-7BC8-0B26-E90B-F93D47540672}"/>
              </a:ext>
            </a:extLst>
          </p:cNvPr>
          <p:cNvSpPr>
            <a:spLocks noGrp="1"/>
          </p:cNvSpPr>
          <p:nvPr>
            <p:ph type="body" sz="quarter" idx="26"/>
          </p:nvPr>
        </p:nvSpPr>
        <p:spPr>
          <a:xfrm>
            <a:off x="359999" y="3785578"/>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6" name="Content Placeholder 4">
            <a:extLst>
              <a:ext uri="{FF2B5EF4-FFF2-40B4-BE49-F238E27FC236}">
                <a16:creationId xmlns:a16="http://schemas.microsoft.com/office/drawing/2014/main" id="{F3B30E78-D371-9B8D-F4A7-95802E7156EE}"/>
              </a:ext>
            </a:extLst>
          </p:cNvPr>
          <p:cNvSpPr>
            <a:spLocks noGrp="1"/>
          </p:cNvSpPr>
          <p:nvPr>
            <p:ph sz="half" idx="19"/>
          </p:nvPr>
        </p:nvSpPr>
        <p:spPr>
          <a:xfrm>
            <a:off x="9034554" y="1474396"/>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4">
            <a:extLst>
              <a:ext uri="{FF2B5EF4-FFF2-40B4-BE49-F238E27FC236}">
                <a16:creationId xmlns:a16="http://schemas.microsoft.com/office/drawing/2014/main" id="{29678790-0E81-3F60-0B66-5681B688277B}"/>
              </a:ext>
            </a:extLst>
          </p:cNvPr>
          <p:cNvSpPr>
            <a:spLocks noGrp="1"/>
          </p:cNvSpPr>
          <p:nvPr>
            <p:ph type="body" sz="quarter" idx="20"/>
          </p:nvPr>
        </p:nvSpPr>
        <p:spPr>
          <a:xfrm>
            <a:off x="9034554" y="1150396"/>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9" name="Content Placeholder 3">
            <a:extLst>
              <a:ext uri="{FF2B5EF4-FFF2-40B4-BE49-F238E27FC236}">
                <a16:creationId xmlns:a16="http://schemas.microsoft.com/office/drawing/2014/main" id="{6BCA5477-C05A-87AC-F328-D40D29C58151}"/>
              </a:ext>
            </a:extLst>
          </p:cNvPr>
          <p:cNvSpPr>
            <a:spLocks noGrp="1"/>
          </p:cNvSpPr>
          <p:nvPr>
            <p:ph sz="half" idx="16"/>
          </p:nvPr>
        </p:nvSpPr>
        <p:spPr>
          <a:xfrm>
            <a:off x="6148574" y="1476000"/>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3">
            <a:extLst>
              <a:ext uri="{FF2B5EF4-FFF2-40B4-BE49-F238E27FC236}">
                <a16:creationId xmlns:a16="http://schemas.microsoft.com/office/drawing/2014/main" id="{7AB2C8CD-2BE0-CB51-280C-DE02FB305022}"/>
              </a:ext>
            </a:extLst>
          </p:cNvPr>
          <p:cNvSpPr>
            <a:spLocks noGrp="1"/>
          </p:cNvSpPr>
          <p:nvPr>
            <p:ph type="body" sz="quarter" idx="18"/>
          </p:nvPr>
        </p:nvSpPr>
        <p:spPr>
          <a:xfrm>
            <a:off x="6148574" y="1152000"/>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0" name="Content Placeholder 2">
            <a:extLst>
              <a:ext uri="{FF2B5EF4-FFF2-40B4-BE49-F238E27FC236}">
                <a16:creationId xmlns:a16="http://schemas.microsoft.com/office/drawing/2014/main" id="{61F0ED94-910D-09AC-7DBB-157B73C737B2}"/>
              </a:ext>
            </a:extLst>
          </p:cNvPr>
          <p:cNvSpPr>
            <a:spLocks noGrp="1"/>
          </p:cNvSpPr>
          <p:nvPr>
            <p:ph sz="half" idx="2"/>
          </p:nvPr>
        </p:nvSpPr>
        <p:spPr>
          <a:xfrm>
            <a:off x="3267395" y="1476000"/>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2">
            <a:extLst>
              <a:ext uri="{FF2B5EF4-FFF2-40B4-BE49-F238E27FC236}">
                <a16:creationId xmlns:a16="http://schemas.microsoft.com/office/drawing/2014/main" id="{312C00AB-453D-5735-0D3A-81C82CDB068A}"/>
              </a:ext>
            </a:extLst>
          </p:cNvPr>
          <p:cNvSpPr>
            <a:spLocks noGrp="1"/>
          </p:cNvSpPr>
          <p:nvPr>
            <p:ph type="body" sz="quarter" idx="15"/>
          </p:nvPr>
        </p:nvSpPr>
        <p:spPr>
          <a:xfrm>
            <a:off x="3267395" y="1152000"/>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6000"/>
            <a:ext cx="2772000" cy="2232000"/>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2772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31" name="Date Placeholder 1">
            <a:extLst>
              <a:ext uri="{FF2B5EF4-FFF2-40B4-BE49-F238E27FC236}">
                <a16:creationId xmlns:a16="http://schemas.microsoft.com/office/drawing/2014/main" id="{D4F4EC53-EC65-6755-626A-0083A7EC5710}"/>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4FBBC1C6-2A69-5613-5BAC-1E0F346DEEEA}"/>
              </a:ext>
            </a:extLst>
          </p:cNvPr>
          <p:cNvSpPr>
            <a:spLocks noGrp="1"/>
          </p:cNvSpPr>
          <p:nvPr>
            <p:ph type="body" sz="quarter" idx="29"/>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406186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Subtitle 3 Headers 3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5" name="Straight Connector 3">
            <a:extLst>
              <a:ext uri="{FF2B5EF4-FFF2-40B4-BE49-F238E27FC236}">
                <a16:creationId xmlns:a16="http://schemas.microsoft.com/office/drawing/2014/main" id="{5C5CD97E-0F0A-A41E-CF4B-4ED2349F8B79}"/>
              </a:ext>
            </a:extLst>
          </p:cNvPr>
          <p:cNvCxnSpPr>
            <a:cxnSpLocks/>
          </p:cNvCxnSpPr>
          <p:nvPr userDrawn="1"/>
        </p:nvCxnSpPr>
        <p:spPr>
          <a:xfrm>
            <a:off x="8064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2">
            <a:extLst>
              <a:ext uri="{FF2B5EF4-FFF2-40B4-BE49-F238E27FC236}">
                <a16:creationId xmlns:a16="http://schemas.microsoft.com/office/drawing/2014/main" id="{F692B06C-D48D-FF35-26EA-A6C926FC0788}"/>
              </a:ext>
            </a:extLst>
          </p:cNvPr>
          <p:cNvCxnSpPr>
            <a:cxnSpLocks/>
          </p:cNvCxnSpPr>
          <p:nvPr userDrawn="1"/>
        </p:nvCxnSpPr>
        <p:spPr>
          <a:xfrm>
            <a:off x="4205463"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6000"/>
            <a:ext cx="3780000" cy="4987637"/>
          </a:xfrm>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484002"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484002"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16" name="Content Placeholder 1">
            <a:extLst>
              <a:ext uri="{FF2B5EF4-FFF2-40B4-BE49-F238E27FC236}">
                <a16:creationId xmlns:a16="http://schemas.microsoft.com/office/drawing/2014/main" id="{16061A83-AEE7-1813-0818-80D0809C5AEB}"/>
              </a:ext>
            </a:extLst>
          </p:cNvPr>
          <p:cNvSpPr>
            <a:spLocks noGrp="1"/>
          </p:cNvSpPr>
          <p:nvPr>
            <p:ph sz="half" idx="18"/>
          </p:nvPr>
        </p:nvSpPr>
        <p:spPr>
          <a:xfrm>
            <a:off x="4218537" y="1476000"/>
            <a:ext cx="3780000" cy="4987637"/>
          </a:xfrm>
        </p:spPr>
        <p:txBody>
          <a:bodyPr tIns="46800"/>
          <a:lstStyle>
            <a:lvl1pPr>
              <a:defRPr sz="1600"/>
            </a:lvl1pPr>
            <a:lvl2pPr>
              <a:defRPr sz="1200"/>
            </a:lvl2pPr>
            <a:lvl3pPr>
              <a:defRPr sz="12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1">
            <a:extLst>
              <a:ext uri="{FF2B5EF4-FFF2-40B4-BE49-F238E27FC236}">
                <a16:creationId xmlns:a16="http://schemas.microsoft.com/office/drawing/2014/main" id="{77109F71-4D03-BBA0-A86D-A8859ABDF4A9}"/>
              </a:ext>
            </a:extLst>
          </p:cNvPr>
          <p:cNvSpPr>
            <a:spLocks noGrp="1"/>
          </p:cNvSpPr>
          <p:nvPr>
            <p:ph type="body" sz="quarter" idx="19"/>
          </p:nvPr>
        </p:nvSpPr>
        <p:spPr>
          <a:xfrm>
            <a:off x="4218538" y="1152217"/>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8" name="Content Placeholder 1">
            <a:extLst>
              <a:ext uri="{FF2B5EF4-FFF2-40B4-BE49-F238E27FC236}">
                <a16:creationId xmlns:a16="http://schemas.microsoft.com/office/drawing/2014/main" id="{89EA5855-205C-F8F4-BDAB-1E937B10585F}"/>
              </a:ext>
            </a:extLst>
          </p:cNvPr>
          <p:cNvSpPr>
            <a:spLocks noGrp="1"/>
          </p:cNvSpPr>
          <p:nvPr>
            <p:ph sz="half" idx="20"/>
          </p:nvPr>
        </p:nvSpPr>
        <p:spPr>
          <a:xfrm>
            <a:off x="8050925" y="1476000"/>
            <a:ext cx="3780000" cy="4987637"/>
          </a:xfrm>
        </p:spPr>
        <p:txBody>
          <a:bodyPr tIns="46800"/>
          <a:lstStyle>
            <a:lvl1pPr>
              <a:defRPr sz="1600"/>
            </a:lvl1pPr>
            <a:lvl2pPr>
              <a:defRPr sz="1200"/>
            </a:lvl2pPr>
            <a:lvl3pPr>
              <a:defRPr sz="12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1">
            <a:extLst>
              <a:ext uri="{FF2B5EF4-FFF2-40B4-BE49-F238E27FC236}">
                <a16:creationId xmlns:a16="http://schemas.microsoft.com/office/drawing/2014/main" id="{72F04F24-FF0E-B634-CC22-099840D4F591}"/>
              </a:ext>
            </a:extLst>
          </p:cNvPr>
          <p:cNvSpPr>
            <a:spLocks noGrp="1"/>
          </p:cNvSpPr>
          <p:nvPr>
            <p:ph type="body" sz="quarter" idx="21"/>
          </p:nvPr>
        </p:nvSpPr>
        <p:spPr>
          <a:xfrm>
            <a:off x="8050926" y="1152217"/>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4" name="Date Placeholder 1">
            <a:extLst>
              <a:ext uri="{FF2B5EF4-FFF2-40B4-BE49-F238E27FC236}">
                <a16:creationId xmlns:a16="http://schemas.microsoft.com/office/drawing/2014/main" id="{A6A1A936-8EBB-E08D-54C4-8EA56063E4A0}"/>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10" name="Text Placeholder 8">
            <a:extLst>
              <a:ext uri="{FF2B5EF4-FFF2-40B4-BE49-F238E27FC236}">
                <a16:creationId xmlns:a16="http://schemas.microsoft.com/office/drawing/2014/main" id="{417919C6-D62A-1A36-B378-22A92238CBC5}"/>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724969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Subtitle 4 Headers 4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5999"/>
            <a:ext cx="2772000" cy="4860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19" name="Straight Connector 1">
            <a:extLst>
              <a:ext uri="{FF2B5EF4-FFF2-40B4-BE49-F238E27FC236}">
                <a16:creationId xmlns:a16="http://schemas.microsoft.com/office/drawing/2014/main" id="{B19E5369-C123-596E-7B15-F28291B80A97}"/>
              </a:ext>
            </a:extLst>
          </p:cNvPr>
          <p:cNvCxnSpPr>
            <a:cxnSpLocks/>
          </p:cNvCxnSpPr>
          <p:nvPr userDrawn="1"/>
        </p:nvCxnSpPr>
        <p:spPr>
          <a:xfrm>
            <a:off x="3215680" y="1475251"/>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Content Placeholder 1">
            <a:extLst>
              <a:ext uri="{FF2B5EF4-FFF2-40B4-BE49-F238E27FC236}">
                <a16:creationId xmlns:a16="http://schemas.microsoft.com/office/drawing/2014/main" id="{8A7412A6-59A2-305A-A4A6-79F25991E4D5}"/>
              </a:ext>
            </a:extLst>
          </p:cNvPr>
          <p:cNvSpPr>
            <a:spLocks noGrp="1"/>
          </p:cNvSpPr>
          <p:nvPr>
            <p:ph sz="half" idx="18"/>
          </p:nvPr>
        </p:nvSpPr>
        <p:spPr>
          <a:xfrm>
            <a:off x="3215680" y="1475250"/>
            <a:ext cx="2772000" cy="4860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1">
            <a:extLst>
              <a:ext uri="{FF2B5EF4-FFF2-40B4-BE49-F238E27FC236}">
                <a16:creationId xmlns:a16="http://schemas.microsoft.com/office/drawing/2014/main" id="{45A64B92-084F-3838-4B43-CC9D9D263BCA}"/>
              </a:ext>
            </a:extLst>
          </p:cNvPr>
          <p:cNvSpPr>
            <a:spLocks noGrp="1"/>
          </p:cNvSpPr>
          <p:nvPr>
            <p:ph type="body" sz="quarter" idx="19"/>
          </p:nvPr>
        </p:nvSpPr>
        <p:spPr>
          <a:xfrm>
            <a:off x="3215681" y="1151468"/>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cxnSp>
        <p:nvCxnSpPr>
          <p:cNvPr id="22" name="Straight Connector 1">
            <a:extLst>
              <a:ext uri="{FF2B5EF4-FFF2-40B4-BE49-F238E27FC236}">
                <a16:creationId xmlns:a16="http://schemas.microsoft.com/office/drawing/2014/main" id="{853F2A3A-5A83-339E-18D0-A64D9C465BFC}"/>
              </a:ext>
            </a:extLst>
          </p:cNvPr>
          <p:cNvCxnSpPr>
            <a:cxnSpLocks/>
          </p:cNvCxnSpPr>
          <p:nvPr userDrawn="1"/>
        </p:nvCxnSpPr>
        <p:spPr>
          <a:xfrm>
            <a:off x="6168008" y="1484484"/>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Content Placeholder 1">
            <a:extLst>
              <a:ext uri="{FF2B5EF4-FFF2-40B4-BE49-F238E27FC236}">
                <a16:creationId xmlns:a16="http://schemas.microsoft.com/office/drawing/2014/main" id="{AF38A4F0-440A-14B2-C6F9-C4AF7C03EDBF}"/>
              </a:ext>
            </a:extLst>
          </p:cNvPr>
          <p:cNvSpPr>
            <a:spLocks noGrp="1"/>
          </p:cNvSpPr>
          <p:nvPr>
            <p:ph sz="half" idx="20"/>
          </p:nvPr>
        </p:nvSpPr>
        <p:spPr>
          <a:xfrm>
            <a:off x="6168008" y="1484483"/>
            <a:ext cx="2772000" cy="4860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1">
            <a:extLst>
              <a:ext uri="{FF2B5EF4-FFF2-40B4-BE49-F238E27FC236}">
                <a16:creationId xmlns:a16="http://schemas.microsoft.com/office/drawing/2014/main" id="{93EEACE8-A81B-CD92-F298-24E40471FB54}"/>
              </a:ext>
            </a:extLst>
          </p:cNvPr>
          <p:cNvSpPr>
            <a:spLocks noGrp="1"/>
          </p:cNvSpPr>
          <p:nvPr>
            <p:ph type="body" sz="quarter" idx="21"/>
          </p:nvPr>
        </p:nvSpPr>
        <p:spPr>
          <a:xfrm>
            <a:off x="6168009" y="1160701"/>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cxnSp>
        <p:nvCxnSpPr>
          <p:cNvPr id="28" name="Straight Connector 1">
            <a:extLst>
              <a:ext uri="{FF2B5EF4-FFF2-40B4-BE49-F238E27FC236}">
                <a16:creationId xmlns:a16="http://schemas.microsoft.com/office/drawing/2014/main" id="{5BE356A7-C85E-1ED7-3B43-EFBE0649877E}"/>
              </a:ext>
            </a:extLst>
          </p:cNvPr>
          <p:cNvCxnSpPr>
            <a:cxnSpLocks/>
          </p:cNvCxnSpPr>
          <p:nvPr userDrawn="1"/>
        </p:nvCxnSpPr>
        <p:spPr>
          <a:xfrm>
            <a:off x="9059999" y="1475251"/>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Content Placeholder 1">
            <a:extLst>
              <a:ext uri="{FF2B5EF4-FFF2-40B4-BE49-F238E27FC236}">
                <a16:creationId xmlns:a16="http://schemas.microsoft.com/office/drawing/2014/main" id="{246CEB98-A955-21A5-328C-4DCDF73AC247}"/>
              </a:ext>
            </a:extLst>
          </p:cNvPr>
          <p:cNvSpPr>
            <a:spLocks noGrp="1"/>
          </p:cNvSpPr>
          <p:nvPr>
            <p:ph sz="half" idx="22"/>
          </p:nvPr>
        </p:nvSpPr>
        <p:spPr>
          <a:xfrm>
            <a:off x="9059999" y="1475250"/>
            <a:ext cx="2772000" cy="4860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Text Placeholder 1">
            <a:extLst>
              <a:ext uri="{FF2B5EF4-FFF2-40B4-BE49-F238E27FC236}">
                <a16:creationId xmlns:a16="http://schemas.microsoft.com/office/drawing/2014/main" id="{2E8A8442-61EF-15E5-884B-B6AF8BB9C4BC}"/>
              </a:ext>
            </a:extLst>
          </p:cNvPr>
          <p:cNvSpPr>
            <a:spLocks noGrp="1"/>
          </p:cNvSpPr>
          <p:nvPr>
            <p:ph type="body" sz="quarter" idx="23"/>
          </p:nvPr>
        </p:nvSpPr>
        <p:spPr>
          <a:xfrm>
            <a:off x="9060000" y="1151468"/>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dirty="0"/>
              <a:t>Click to edit Master text styles</a:t>
            </a:r>
          </a:p>
        </p:txBody>
      </p:sp>
      <p:sp>
        <p:nvSpPr>
          <p:cNvPr id="4" name="Date Placeholder 1">
            <a:extLst>
              <a:ext uri="{FF2B5EF4-FFF2-40B4-BE49-F238E27FC236}">
                <a16:creationId xmlns:a16="http://schemas.microsoft.com/office/drawing/2014/main" id="{8EBE3501-6B23-1C56-03E0-DE0201C016FA}"/>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Text Placeholder 8">
            <a:extLst>
              <a:ext uri="{FF2B5EF4-FFF2-40B4-BE49-F238E27FC236}">
                <a16:creationId xmlns:a16="http://schemas.microsoft.com/office/drawing/2014/main" id="{CA165BAE-9D59-BBC4-714D-9DE99C11BF1D}"/>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0047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Subtitle 3+3 Headers 3+3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15" name="Straight Connector 6">
            <a:extLst>
              <a:ext uri="{FF2B5EF4-FFF2-40B4-BE49-F238E27FC236}">
                <a16:creationId xmlns:a16="http://schemas.microsoft.com/office/drawing/2014/main" id="{6CFB1AFD-AAB4-E604-1BAE-1F87883DDE9E}"/>
              </a:ext>
            </a:extLst>
          </p:cNvPr>
          <p:cNvCxnSpPr>
            <a:cxnSpLocks/>
          </p:cNvCxnSpPr>
          <p:nvPr userDrawn="1"/>
        </p:nvCxnSpPr>
        <p:spPr>
          <a:xfrm>
            <a:off x="8064000" y="3999178"/>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5">
            <a:extLst>
              <a:ext uri="{FF2B5EF4-FFF2-40B4-BE49-F238E27FC236}">
                <a16:creationId xmlns:a16="http://schemas.microsoft.com/office/drawing/2014/main" id="{665846D9-F03B-6849-D0F9-FAC67232F520}"/>
              </a:ext>
            </a:extLst>
          </p:cNvPr>
          <p:cNvCxnSpPr>
            <a:cxnSpLocks/>
          </p:cNvCxnSpPr>
          <p:nvPr userDrawn="1"/>
        </p:nvCxnSpPr>
        <p:spPr>
          <a:xfrm>
            <a:off x="4205463" y="3999178"/>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4">
            <a:extLst>
              <a:ext uri="{FF2B5EF4-FFF2-40B4-BE49-F238E27FC236}">
                <a16:creationId xmlns:a16="http://schemas.microsoft.com/office/drawing/2014/main" id="{53EDA3AA-117B-044C-A7EF-33AB4EAA6848}"/>
              </a:ext>
            </a:extLst>
          </p:cNvPr>
          <p:cNvCxnSpPr>
            <a:cxnSpLocks/>
          </p:cNvCxnSpPr>
          <p:nvPr userDrawn="1"/>
        </p:nvCxnSpPr>
        <p:spPr>
          <a:xfrm>
            <a:off x="360000" y="3999178"/>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5C5CD97E-0F0A-A41E-CF4B-4ED2349F8B79}"/>
              </a:ext>
            </a:extLst>
          </p:cNvPr>
          <p:cNvCxnSpPr>
            <a:cxnSpLocks/>
          </p:cNvCxnSpPr>
          <p:nvPr userDrawn="1"/>
        </p:nvCxnSpPr>
        <p:spPr>
          <a:xfrm>
            <a:off x="8064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2">
            <a:extLst>
              <a:ext uri="{FF2B5EF4-FFF2-40B4-BE49-F238E27FC236}">
                <a16:creationId xmlns:a16="http://schemas.microsoft.com/office/drawing/2014/main" id="{F692B06C-D48D-FF35-26EA-A6C926FC0788}"/>
              </a:ext>
            </a:extLst>
          </p:cNvPr>
          <p:cNvCxnSpPr>
            <a:cxnSpLocks/>
          </p:cNvCxnSpPr>
          <p:nvPr userDrawn="1"/>
        </p:nvCxnSpPr>
        <p:spPr>
          <a:xfrm>
            <a:off x="4205463" y="1476000"/>
            <a:ext cx="37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37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Content Placeholder 6">
            <a:extLst>
              <a:ext uri="{FF2B5EF4-FFF2-40B4-BE49-F238E27FC236}">
                <a16:creationId xmlns:a16="http://schemas.microsoft.com/office/drawing/2014/main" id="{68D34552-B3F4-09A8-180E-8A358BA5BB75}"/>
              </a:ext>
            </a:extLst>
          </p:cNvPr>
          <p:cNvSpPr>
            <a:spLocks noGrp="1"/>
          </p:cNvSpPr>
          <p:nvPr>
            <p:ph sz="half" idx="19"/>
          </p:nvPr>
        </p:nvSpPr>
        <p:spPr>
          <a:xfrm>
            <a:off x="8064000" y="3999178"/>
            <a:ext cx="3780000" cy="2340000"/>
          </a:xfrm>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6">
            <a:extLst>
              <a:ext uri="{FF2B5EF4-FFF2-40B4-BE49-F238E27FC236}">
                <a16:creationId xmlns:a16="http://schemas.microsoft.com/office/drawing/2014/main" id="{B33D3DEE-01E7-1EE7-A5F1-339AC883BED9}"/>
              </a:ext>
            </a:extLst>
          </p:cNvPr>
          <p:cNvSpPr>
            <a:spLocks noGrp="1"/>
          </p:cNvSpPr>
          <p:nvPr>
            <p:ph type="body" sz="quarter" idx="22"/>
          </p:nvPr>
        </p:nvSpPr>
        <p:spPr>
          <a:xfrm>
            <a:off x="8064000" y="3675178"/>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9" name="Content Placeholder 5">
            <a:extLst>
              <a:ext uri="{FF2B5EF4-FFF2-40B4-BE49-F238E27FC236}">
                <a16:creationId xmlns:a16="http://schemas.microsoft.com/office/drawing/2014/main" id="{C0DC5ED4-D1D0-E763-DA64-967A0A327E05}"/>
              </a:ext>
            </a:extLst>
          </p:cNvPr>
          <p:cNvSpPr>
            <a:spLocks noGrp="1"/>
          </p:cNvSpPr>
          <p:nvPr>
            <p:ph sz="half" idx="20"/>
          </p:nvPr>
        </p:nvSpPr>
        <p:spPr>
          <a:xfrm>
            <a:off x="4210671" y="3999178"/>
            <a:ext cx="3780000" cy="2340000"/>
          </a:xfrm>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 Placeholder 5">
            <a:extLst>
              <a:ext uri="{FF2B5EF4-FFF2-40B4-BE49-F238E27FC236}">
                <a16:creationId xmlns:a16="http://schemas.microsoft.com/office/drawing/2014/main" id="{69312550-13C3-BB30-9B6C-7092E4BC59EB}"/>
              </a:ext>
            </a:extLst>
          </p:cNvPr>
          <p:cNvSpPr>
            <a:spLocks noGrp="1"/>
          </p:cNvSpPr>
          <p:nvPr>
            <p:ph type="body" sz="quarter" idx="23"/>
          </p:nvPr>
        </p:nvSpPr>
        <p:spPr>
          <a:xfrm>
            <a:off x="4210671" y="3675178"/>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0" name="Content Placeholder 4">
            <a:extLst>
              <a:ext uri="{FF2B5EF4-FFF2-40B4-BE49-F238E27FC236}">
                <a16:creationId xmlns:a16="http://schemas.microsoft.com/office/drawing/2014/main" id="{159FCF06-DC33-1D4C-D799-8A3C9CD9BA8F}"/>
              </a:ext>
            </a:extLst>
          </p:cNvPr>
          <p:cNvSpPr>
            <a:spLocks noGrp="1"/>
          </p:cNvSpPr>
          <p:nvPr>
            <p:ph sz="half" idx="21"/>
          </p:nvPr>
        </p:nvSpPr>
        <p:spPr>
          <a:xfrm>
            <a:off x="360000" y="3999178"/>
            <a:ext cx="3780000" cy="2340000"/>
          </a:xfrm>
          <a:ln>
            <a:noFill/>
          </a:ln>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4">
            <a:extLst>
              <a:ext uri="{FF2B5EF4-FFF2-40B4-BE49-F238E27FC236}">
                <a16:creationId xmlns:a16="http://schemas.microsoft.com/office/drawing/2014/main" id="{866E21C8-9E26-D19A-4094-976B8939C87E}"/>
              </a:ext>
            </a:extLst>
          </p:cNvPr>
          <p:cNvSpPr>
            <a:spLocks noGrp="1"/>
          </p:cNvSpPr>
          <p:nvPr>
            <p:ph type="body" sz="quarter" idx="24"/>
          </p:nvPr>
        </p:nvSpPr>
        <p:spPr>
          <a:xfrm>
            <a:off x="360001" y="3675395"/>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9" name="Content Placeholder 3">
            <a:extLst>
              <a:ext uri="{FF2B5EF4-FFF2-40B4-BE49-F238E27FC236}">
                <a16:creationId xmlns:a16="http://schemas.microsoft.com/office/drawing/2014/main" id="{6BCA5477-C05A-87AC-F328-D40D29C58151}"/>
              </a:ext>
            </a:extLst>
          </p:cNvPr>
          <p:cNvSpPr>
            <a:spLocks noGrp="1"/>
          </p:cNvSpPr>
          <p:nvPr>
            <p:ph sz="half" idx="16"/>
          </p:nvPr>
        </p:nvSpPr>
        <p:spPr>
          <a:xfrm>
            <a:off x="8064000" y="1476000"/>
            <a:ext cx="3780000" cy="2232000"/>
          </a:xfrm>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3">
            <a:extLst>
              <a:ext uri="{FF2B5EF4-FFF2-40B4-BE49-F238E27FC236}">
                <a16:creationId xmlns:a16="http://schemas.microsoft.com/office/drawing/2014/main" id="{7AB2C8CD-2BE0-CB51-280C-DE02FB305022}"/>
              </a:ext>
            </a:extLst>
          </p:cNvPr>
          <p:cNvSpPr>
            <a:spLocks noGrp="1"/>
          </p:cNvSpPr>
          <p:nvPr>
            <p:ph type="body" sz="quarter" idx="18"/>
          </p:nvPr>
        </p:nvSpPr>
        <p:spPr>
          <a:xfrm>
            <a:off x="8064000" y="1152000"/>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0" name="Content Placeholder 2">
            <a:extLst>
              <a:ext uri="{FF2B5EF4-FFF2-40B4-BE49-F238E27FC236}">
                <a16:creationId xmlns:a16="http://schemas.microsoft.com/office/drawing/2014/main" id="{61F0ED94-910D-09AC-7DBB-157B73C737B2}"/>
              </a:ext>
            </a:extLst>
          </p:cNvPr>
          <p:cNvSpPr>
            <a:spLocks noGrp="1"/>
          </p:cNvSpPr>
          <p:nvPr>
            <p:ph sz="half" idx="2"/>
          </p:nvPr>
        </p:nvSpPr>
        <p:spPr>
          <a:xfrm>
            <a:off x="4210671" y="1476000"/>
            <a:ext cx="3780000" cy="2232000"/>
          </a:xfrm>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2">
            <a:extLst>
              <a:ext uri="{FF2B5EF4-FFF2-40B4-BE49-F238E27FC236}">
                <a16:creationId xmlns:a16="http://schemas.microsoft.com/office/drawing/2014/main" id="{312C00AB-453D-5735-0D3A-81C82CDB068A}"/>
              </a:ext>
            </a:extLst>
          </p:cNvPr>
          <p:cNvSpPr>
            <a:spLocks noGrp="1"/>
          </p:cNvSpPr>
          <p:nvPr>
            <p:ph type="body" sz="quarter" idx="15"/>
          </p:nvPr>
        </p:nvSpPr>
        <p:spPr>
          <a:xfrm>
            <a:off x="4210671" y="1152000"/>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6000"/>
            <a:ext cx="3780000" cy="2232000"/>
          </a:xfrm>
        </p:spPr>
        <p:txBody>
          <a:bodyPr tIns="46800"/>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3780000" cy="349250"/>
          </a:xfrm>
        </p:spPr>
        <p:txBody>
          <a:bodyPr tIns="46800">
            <a:noAutofit/>
          </a:bodyPr>
          <a:lstStyle>
            <a:lvl1pPr marL="0" indent="0">
              <a:buFont typeface="Arial" panose="020B0604020202020204" pitchFamily="34" charset="0"/>
              <a:buNone/>
              <a:defRPr sz="16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4" name="Date Placeholder 1">
            <a:extLst>
              <a:ext uri="{FF2B5EF4-FFF2-40B4-BE49-F238E27FC236}">
                <a16:creationId xmlns:a16="http://schemas.microsoft.com/office/drawing/2014/main" id="{8470DCC0-E64D-6370-73FD-FAB6FDC79DF1}"/>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5" name="Text Placeholder 8">
            <a:extLst>
              <a:ext uri="{FF2B5EF4-FFF2-40B4-BE49-F238E27FC236}">
                <a16:creationId xmlns:a16="http://schemas.microsoft.com/office/drawing/2014/main" id="{976679DF-CF40-07F4-6274-20FD3D6356E0}"/>
              </a:ext>
            </a:extLst>
          </p:cNvPr>
          <p:cNvSpPr>
            <a:spLocks noGrp="1"/>
          </p:cNvSpPr>
          <p:nvPr>
            <p:ph type="body" sz="quarter" idx="25"/>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97016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Title Subtitle 4+4 Headers 4+4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27" name="Straight Connector 8">
            <a:extLst>
              <a:ext uri="{FF2B5EF4-FFF2-40B4-BE49-F238E27FC236}">
                <a16:creationId xmlns:a16="http://schemas.microsoft.com/office/drawing/2014/main" id="{8C597C77-10DB-8945-7B73-A715D768FAB2}"/>
              </a:ext>
            </a:extLst>
          </p:cNvPr>
          <p:cNvCxnSpPr>
            <a:cxnSpLocks/>
          </p:cNvCxnSpPr>
          <p:nvPr userDrawn="1"/>
        </p:nvCxnSpPr>
        <p:spPr>
          <a:xfrm>
            <a:off x="9034552" y="4107757"/>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7">
            <a:extLst>
              <a:ext uri="{FF2B5EF4-FFF2-40B4-BE49-F238E27FC236}">
                <a16:creationId xmlns:a16="http://schemas.microsoft.com/office/drawing/2014/main" id="{EF51A192-0B8D-8444-23A7-8224870DA6B8}"/>
              </a:ext>
            </a:extLst>
          </p:cNvPr>
          <p:cNvCxnSpPr>
            <a:cxnSpLocks/>
          </p:cNvCxnSpPr>
          <p:nvPr userDrawn="1"/>
        </p:nvCxnSpPr>
        <p:spPr>
          <a:xfrm>
            <a:off x="6148572" y="4109361"/>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6">
            <a:extLst>
              <a:ext uri="{FF2B5EF4-FFF2-40B4-BE49-F238E27FC236}">
                <a16:creationId xmlns:a16="http://schemas.microsoft.com/office/drawing/2014/main" id="{B56C26C2-7EEB-304D-5592-312A0E12E4D2}"/>
              </a:ext>
            </a:extLst>
          </p:cNvPr>
          <p:cNvCxnSpPr>
            <a:cxnSpLocks/>
          </p:cNvCxnSpPr>
          <p:nvPr userDrawn="1"/>
        </p:nvCxnSpPr>
        <p:spPr>
          <a:xfrm>
            <a:off x="3262185" y="4109361"/>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5">
            <a:extLst>
              <a:ext uri="{FF2B5EF4-FFF2-40B4-BE49-F238E27FC236}">
                <a16:creationId xmlns:a16="http://schemas.microsoft.com/office/drawing/2014/main" id="{2A74A097-A6B5-1C22-05EF-2BB49473745B}"/>
              </a:ext>
            </a:extLst>
          </p:cNvPr>
          <p:cNvCxnSpPr>
            <a:cxnSpLocks/>
          </p:cNvCxnSpPr>
          <p:nvPr userDrawn="1"/>
        </p:nvCxnSpPr>
        <p:spPr>
          <a:xfrm>
            <a:off x="359998" y="4109361"/>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4">
            <a:extLst>
              <a:ext uri="{FF2B5EF4-FFF2-40B4-BE49-F238E27FC236}">
                <a16:creationId xmlns:a16="http://schemas.microsoft.com/office/drawing/2014/main" id="{0D566EDD-A255-DDD5-96EA-A9DA5DE6836E}"/>
              </a:ext>
            </a:extLst>
          </p:cNvPr>
          <p:cNvCxnSpPr>
            <a:cxnSpLocks/>
          </p:cNvCxnSpPr>
          <p:nvPr userDrawn="1"/>
        </p:nvCxnSpPr>
        <p:spPr>
          <a:xfrm>
            <a:off x="9034554" y="1474396"/>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5C5CD97E-0F0A-A41E-CF4B-4ED2349F8B79}"/>
              </a:ext>
            </a:extLst>
          </p:cNvPr>
          <p:cNvCxnSpPr>
            <a:cxnSpLocks/>
          </p:cNvCxnSpPr>
          <p:nvPr userDrawn="1"/>
        </p:nvCxnSpPr>
        <p:spPr>
          <a:xfrm>
            <a:off x="6148574" y="1476000"/>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2">
            <a:extLst>
              <a:ext uri="{FF2B5EF4-FFF2-40B4-BE49-F238E27FC236}">
                <a16:creationId xmlns:a16="http://schemas.microsoft.com/office/drawing/2014/main" id="{F692B06C-D48D-FF35-26EA-A6C926FC0788}"/>
              </a:ext>
            </a:extLst>
          </p:cNvPr>
          <p:cNvCxnSpPr>
            <a:cxnSpLocks/>
          </p:cNvCxnSpPr>
          <p:nvPr userDrawn="1"/>
        </p:nvCxnSpPr>
        <p:spPr>
          <a:xfrm>
            <a:off x="3262187" y="1476000"/>
            <a:ext cx="27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
            <a:extLst>
              <a:ext uri="{FF2B5EF4-FFF2-40B4-BE49-F238E27FC236}">
                <a16:creationId xmlns:a16="http://schemas.microsoft.com/office/drawing/2014/main" id="{E95BC448-1D55-C8A3-3DF5-6A95C09E53FA}"/>
              </a:ext>
            </a:extLst>
          </p:cNvPr>
          <p:cNvCxnSpPr>
            <a:cxnSpLocks/>
          </p:cNvCxnSpPr>
          <p:nvPr userDrawn="1"/>
        </p:nvCxnSpPr>
        <p:spPr>
          <a:xfrm>
            <a:off x="360000" y="1476000"/>
            <a:ext cx="27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Content Placeholder 8">
            <a:extLst>
              <a:ext uri="{FF2B5EF4-FFF2-40B4-BE49-F238E27FC236}">
                <a16:creationId xmlns:a16="http://schemas.microsoft.com/office/drawing/2014/main" id="{CEA870D7-B0E4-67E2-606D-3F934E4EE05D}"/>
              </a:ext>
            </a:extLst>
          </p:cNvPr>
          <p:cNvSpPr>
            <a:spLocks noGrp="1"/>
          </p:cNvSpPr>
          <p:nvPr>
            <p:ph sz="half" idx="27"/>
          </p:nvPr>
        </p:nvSpPr>
        <p:spPr>
          <a:xfrm>
            <a:off x="9034552" y="4107757"/>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Text Placeholder 8">
            <a:extLst>
              <a:ext uri="{FF2B5EF4-FFF2-40B4-BE49-F238E27FC236}">
                <a16:creationId xmlns:a16="http://schemas.microsoft.com/office/drawing/2014/main" id="{88161087-3E23-F11E-D94A-71234B8808ED}"/>
              </a:ext>
            </a:extLst>
          </p:cNvPr>
          <p:cNvSpPr>
            <a:spLocks noGrp="1"/>
          </p:cNvSpPr>
          <p:nvPr>
            <p:ph type="body" sz="quarter" idx="28"/>
          </p:nvPr>
        </p:nvSpPr>
        <p:spPr>
          <a:xfrm>
            <a:off x="9034552" y="3783757"/>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1" name="Content Placeholder 7">
            <a:extLst>
              <a:ext uri="{FF2B5EF4-FFF2-40B4-BE49-F238E27FC236}">
                <a16:creationId xmlns:a16="http://schemas.microsoft.com/office/drawing/2014/main" id="{E3DC54B5-41A8-6EEF-FC96-D8C1B08B57F5}"/>
              </a:ext>
            </a:extLst>
          </p:cNvPr>
          <p:cNvSpPr>
            <a:spLocks noGrp="1"/>
          </p:cNvSpPr>
          <p:nvPr>
            <p:ph sz="half" idx="21"/>
          </p:nvPr>
        </p:nvSpPr>
        <p:spPr>
          <a:xfrm>
            <a:off x="6148572" y="4109361"/>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7">
            <a:extLst>
              <a:ext uri="{FF2B5EF4-FFF2-40B4-BE49-F238E27FC236}">
                <a16:creationId xmlns:a16="http://schemas.microsoft.com/office/drawing/2014/main" id="{7D0F77CE-8ECE-C5F2-C978-88BEEDC2FE8C}"/>
              </a:ext>
            </a:extLst>
          </p:cNvPr>
          <p:cNvSpPr>
            <a:spLocks noGrp="1"/>
          </p:cNvSpPr>
          <p:nvPr>
            <p:ph type="body" sz="quarter" idx="24"/>
          </p:nvPr>
        </p:nvSpPr>
        <p:spPr>
          <a:xfrm>
            <a:off x="6148572" y="3785361"/>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2" name="Content Placeholder 6">
            <a:extLst>
              <a:ext uri="{FF2B5EF4-FFF2-40B4-BE49-F238E27FC236}">
                <a16:creationId xmlns:a16="http://schemas.microsoft.com/office/drawing/2014/main" id="{B18FCD7B-ADDC-0900-2AFC-5DFFE654735E}"/>
              </a:ext>
            </a:extLst>
          </p:cNvPr>
          <p:cNvSpPr>
            <a:spLocks noGrp="1"/>
          </p:cNvSpPr>
          <p:nvPr>
            <p:ph sz="half" idx="22"/>
          </p:nvPr>
        </p:nvSpPr>
        <p:spPr>
          <a:xfrm>
            <a:off x="3267393" y="4109361"/>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Text Placeholder 6">
            <a:extLst>
              <a:ext uri="{FF2B5EF4-FFF2-40B4-BE49-F238E27FC236}">
                <a16:creationId xmlns:a16="http://schemas.microsoft.com/office/drawing/2014/main" id="{0B0C4BC7-AFC5-52F1-13FC-364A1B11C542}"/>
              </a:ext>
            </a:extLst>
          </p:cNvPr>
          <p:cNvSpPr>
            <a:spLocks noGrp="1"/>
          </p:cNvSpPr>
          <p:nvPr>
            <p:ph type="body" sz="quarter" idx="25"/>
          </p:nvPr>
        </p:nvSpPr>
        <p:spPr>
          <a:xfrm>
            <a:off x="3267393" y="3785361"/>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23" name="Content Placeholder 5">
            <a:extLst>
              <a:ext uri="{FF2B5EF4-FFF2-40B4-BE49-F238E27FC236}">
                <a16:creationId xmlns:a16="http://schemas.microsoft.com/office/drawing/2014/main" id="{D13C9217-DA7C-2D2D-CF4B-ECA145C10B1B}"/>
              </a:ext>
            </a:extLst>
          </p:cNvPr>
          <p:cNvSpPr>
            <a:spLocks noGrp="1"/>
          </p:cNvSpPr>
          <p:nvPr>
            <p:ph sz="half" idx="23"/>
          </p:nvPr>
        </p:nvSpPr>
        <p:spPr>
          <a:xfrm>
            <a:off x="359998" y="4109361"/>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Text Placeholder 5">
            <a:extLst>
              <a:ext uri="{FF2B5EF4-FFF2-40B4-BE49-F238E27FC236}">
                <a16:creationId xmlns:a16="http://schemas.microsoft.com/office/drawing/2014/main" id="{1008FE26-7BC8-0B26-E90B-F93D47540672}"/>
              </a:ext>
            </a:extLst>
          </p:cNvPr>
          <p:cNvSpPr>
            <a:spLocks noGrp="1"/>
          </p:cNvSpPr>
          <p:nvPr>
            <p:ph type="body" sz="quarter" idx="26"/>
          </p:nvPr>
        </p:nvSpPr>
        <p:spPr>
          <a:xfrm>
            <a:off x="359999" y="3785578"/>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6" name="Content Placeholder 4">
            <a:extLst>
              <a:ext uri="{FF2B5EF4-FFF2-40B4-BE49-F238E27FC236}">
                <a16:creationId xmlns:a16="http://schemas.microsoft.com/office/drawing/2014/main" id="{F3B30E78-D371-9B8D-F4A7-95802E7156EE}"/>
              </a:ext>
            </a:extLst>
          </p:cNvPr>
          <p:cNvSpPr>
            <a:spLocks noGrp="1"/>
          </p:cNvSpPr>
          <p:nvPr>
            <p:ph sz="half" idx="19"/>
          </p:nvPr>
        </p:nvSpPr>
        <p:spPr>
          <a:xfrm>
            <a:off x="9034554" y="1474396"/>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4">
            <a:extLst>
              <a:ext uri="{FF2B5EF4-FFF2-40B4-BE49-F238E27FC236}">
                <a16:creationId xmlns:a16="http://schemas.microsoft.com/office/drawing/2014/main" id="{29678790-0E81-3F60-0B66-5681B688277B}"/>
              </a:ext>
            </a:extLst>
          </p:cNvPr>
          <p:cNvSpPr>
            <a:spLocks noGrp="1"/>
          </p:cNvSpPr>
          <p:nvPr>
            <p:ph type="body" sz="quarter" idx="20"/>
          </p:nvPr>
        </p:nvSpPr>
        <p:spPr>
          <a:xfrm>
            <a:off x="9034554" y="1150396"/>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9" name="Content Placeholder 3">
            <a:extLst>
              <a:ext uri="{FF2B5EF4-FFF2-40B4-BE49-F238E27FC236}">
                <a16:creationId xmlns:a16="http://schemas.microsoft.com/office/drawing/2014/main" id="{6BCA5477-C05A-87AC-F328-D40D29C58151}"/>
              </a:ext>
            </a:extLst>
          </p:cNvPr>
          <p:cNvSpPr>
            <a:spLocks noGrp="1"/>
          </p:cNvSpPr>
          <p:nvPr>
            <p:ph sz="half" idx="16"/>
          </p:nvPr>
        </p:nvSpPr>
        <p:spPr>
          <a:xfrm>
            <a:off x="6148574" y="1476000"/>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3">
            <a:extLst>
              <a:ext uri="{FF2B5EF4-FFF2-40B4-BE49-F238E27FC236}">
                <a16:creationId xmlns:a16="http://schemas.microsoft.com/office/drawing/2014/main" id="{7AB2C8CD-2BE0-CB51-280C-DE02FB305022}"/>
              </a:ext>
            </a:extLst>
          </p:cNvPr>
          <p:cNvSpPr>
            <a:spLocks noGrp="1"/>
          </p:cNvSpPr>
          <p:nvPr>
            <p:ph type="body" sz="quarter" idx="18"/>
          </p:nvPr>
        </p:nvSpPr>
        <p:spPr>
          <a:xfrm>
            <a:off x="6148574" y="1152000"/>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0" name="Content Placeholder 2">
            <a:extLst>
              <a:ext uri="{FF2B5EF4-FFF2-40B4-BE49-F238E27FC236}">
                <a16:creationId xmlns:a16="http://schemas.microsoft.com/office/drawing/2014/main" id="{61F0ED94-910D-09AC-7DBB-157B73C737B2}"/>
              </a:ext>
            </a:extLst>
          </p:cNvPr>
          <p:cNvSpPr>
            <a:spLocks noGrp="1"/>
          </p:cNvSpPr>
          <p:nvPr>
            <p:ph sz="half" idx="2"/>
          </p:nvPr>
        </p:nvSpPr>
        <p:spPr>
          <a:xfrm>
            <a:off x="3267395" y="1476000"/>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2">
            <a:extLst>
              <a:ext uri="{FF2B5EF4-FFF2-40B4-BE49-F238E27FC236}">
                <a16:creationId xmlns:a16="http://schemas.microsoft.com/office/drawing/2014/main" id="{312C00AB-453D-5735-0D3A-81C82CDB068A}"/>
              </a:ext>
            </a:extLst>
          </p:cNvPr>
          <p:cNvSpPr>
            <a:spLocks noGrp="1"/>
          </p:cNvSpPr>
          <p:nvPr>
            <p:ph type="body" sz="quarter" idx="15"/>
          </p:nvPr>
        </p:nvSpPr>
        <p:spPr>
          <a:xfrm>
            <a:off x="3267395" y="1152000"/>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11" name="Content Placeholder 1">
            <a:extLst>
              <a:ext uri="{FF2B5EF4-FFF2-40B4-BE49-F238E27FC236}">
                <a16:creationId xmlns:a16="http://schemas.microsoft.com/office/drawing/2014/main" id="{00FE863C-D712-0A05-E4FA-B29D99858A1D}"/>
              </a:ext>
            </a:extLst>
          </p:cNvPr>
          <p:cNvSpPr>
            <a:spLocks noGrp="1"/>
          </p:cNvSpPr>
          <p:nvPr>
            <p:ph sz="half" idx="17"/>
          </p:nvPr>
        </p:nvSpPr>
        <p:spPr>
          <a:xfrm>
            <a:off x="360000" y="1476000"/>
            <a:ext cx="2772000" cy="2232000"/>
          </a:xfrm>
        </p:spPr>
        <p:txBody>
          <a:bodyPr tIns="46800">
            <a:normAutofit/>
          </a:bodyPr>
          <a:lstStyle>
            <a:lvl1pPr>
              <a:defRPr sz="1400"/>
            </a:lvl1pPr>
            <a:lvl2pPr>
              <a:defRPr sz="11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
            <a:extLst>
              <a:ext uri="{FF2B5EF4-FFF2-40B4-BE49-F238E27FC236}">
                <a16:creationId xmlns:a16="http://schemas.microsoft.com/office/drawing/2014/main" id="{ACCE2B6E-5500-CFE9-A1FF-D27880E2BE83}"/>
              </a:ext>
            </a:extLst>
          </p:cNvPr>
          <p:cNvSpPr>
            <a:spLocks noGrp="1"/>
          </p:cNvSpPr>
          <p:nvPr>
            <p:ph type="body" sz="quarter" idx="14"/>
          </p:nvPr>
        </p:nvSpPr>
        <p:spPr>
          <a:xfrm>
            <a:off x="360001" y="1152217"/>
            <a:ext cx="2772000" cy="349250"/>
          </a:xfrm>
        </p:spPr>
        <p:txBody>
          <a:bodyPr tIns="46800">
            <a:noAutofit/>
          </a:bodyPr>
          <a:lstStyle>
            <a:lvl1pPr marL="0" indent="0">
              <a:buFont typeface="Arial" panose="020B0604020202020204" pitchFamily="34" charset="0"/>
              <a:buNone/>
              <a:defRPr sz="14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4" name="Date Placeholder 1">
            <a:extLst>
              <a:ext uri="{FF2B5EF4-FFF2-40B4-BE49-F238E27FC236}">
                <a16:creationId xmlns:a16="http://schemas.microsoft.com/office/drawing/2014/main" id="{5C9B4D24-66FF-4D84-383C-8E84A805290E}"/>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1" name="Text Placeholder 8">
            <a:extLst>
              <a:ext uri="{FF2B5EF4-FFF2-40B4-BE49-F238E27FC236}">
                <a16:creationId xmlns:a16="http://schemas.microsoft.com/office/drawing/2014/main" id="{77D5DDF5-6380-D027-8B0F-D8F20180C2D0}"/>
              </a:ext>
            </a:extLst>
          </p:cNvPr>
          <p:cNvSpPr>
            <a:spLocks noGrp="1"/>
          </p:cNvSpPr>
          <p:nvPr>
            <p:ph type="body" sz="quarter" idx="29"/>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844618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ub header content w picture 1">
    <p:spTree>
      <p:nvGrpSpPr>
        <p:cNvPr id="1" name=""/>
        <p:cNvGrpSpPr/>
        <p:nvPr/>
      </p:nvGrpSpPr>
      <p:grpSpPr>
        <a:xfrm>
          <a:off x="0" y="0"/>
          <a:ext cx="0" cy="0"/>
          <a:chOff x="0" y="0"/>
          <a:chExt cx="0" cy="0"/>
        </a:xfrm>
      </p:grpSpPr>
      <p:pic>
        <p:nvPicPr>
          <p:cNvPr id="14" name="Picture 13" descr="A person standing next to a machine&#10;&#10;Description automatically generated with low confidence">
            <a:extLst>
              <a:ext uri="{FF2B5EF4-FFF2-40B4-BE49-F238E27FC236}">
                <a16:creationId xmlns:a16="http://schemas.microsoft.com/office/drawing/2014/main" id="{655E93BE-181B-5EE4-3D96-AAA2BCA9B8A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940430" y="0"/>
            <a:ext cx="4251570" cy="6858000"/>
          </a:xfrm>
          <a:prstGeom prst="rect">
            <a:avLst/>
          </a:prstGeom>
        </p:spPr>
      </p:pic>
      <p:sp>
        <p:nvSpPr>
          <p:cNvPr id="8" name="Rectangle 7">
            <a:extLst>
              <a:ext uri="{FF2B5EF4-FFF2-40B4-BE49-F238E27FC236}">
                <a16:creationId xmlns:a16="http://schemas.microsoft.com/office/drawing/2014/main" id="{52883783-6816-7890-0075-1E6706E13957}"/>
              </a:ext>
            </a:extLst>
          </p:cNvPr>
          <p:cNvSpPr/>
          <p:nvPr userDrawn="1"/>
        </p:nvSpPr>
        <p:spPr>
          <a:xfrm rot="16200000">
            <a:off x="6638923"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Date Placeholder 1">
            <a:extLst>
              <a:ext uri="{FF2B5EF4-FFF2-40B4-BE49-F238E27FC236}">
                <a16:creationId xmlns:a16="http://schemas.microsoft.com/office/drawing/2014/main" id="{7A42F05D-24DB-ED95-0FE2-F4C650BAA642}"/>
              </a:ext>
            </a:extLst>
          </p:cNvPr>
          <p:cNvSpPr>
            <a:spLocks noGrp="1"/>
          </p:cNvSpPr>
          <p:nvPr>
            <p:ph type="dt" sz="half" idx="10"/>
          </p:nvPr>
        </p:nvSpPr>
        <p:spPr>
          <a:xfrm>
            <a:off x="360000" y="6518637"/>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7" name="Picture 6">
            <a:extLst>
              <a:ext uri="{FF2B5EF4-FFF2-40B4-BE49-F238E27FC236}">
                <a16:creationId xmlns:a16="http://schemas.microsoft.com/office/drawing/2014/main" id="{12A32DBA-2E1F-0900-7028-FB6E349CE8A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0" name="Date Placeholder 1">
            <a:extLst>
              <a:ext uri="{FF2B5EF4-FFF2-40B4-BE49-F238E27FC236}">
                <a16:creationId xmlns:a16="http://schemas.microsoft.com/office/drawing/2014/main" id="{2AA859E5-25E3-4516-D614-FD86F4B0544B}"/>
              </a:ext>
            </a:extLst>
          </p:cNvPr>
          <p:cNvSpPr txBox="1">
            <a:spLocks/>
          </p:cNvSpPr>
          <p:nvPr userDrawn="1"/>
        </p:nvSpPr>
        <p:spPr>
          <a:xfrm>
            <a:off x="47328" y="6535985"/>
            <a:ext cx="2743200" cy="360000"/>
          </a:xfrm>
          <a:prstGeom prst="rect">
            <a:avLst/>
          </a:prstGeom>
        </p:spPr>
        <p:txBody>
          <a:bodyPr vert="horz" lIns="91440" tIns="45720" rIns="91440" bIns="45720" rtlCol="0" anchor="b"/>
          <a:lstStyle>
            <a:defPPr>
              <a:defRPr lang="en-DK"/>
            </a:defPPr>
            <a:lvl1pPr marL="0" algn="l"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 Placeholder 8">
            <a:extLst>
              <a:ext uri="{FF2B5EF4-FFF2-40B4-BE49-F238E27FC236}">
                <a16:creationId xmlns:a16="http://schemas.microsoft.com/office/drawing/2014/main" id="{7F81325C-54C8-A9C1-71DD-58518D82E54B}"/>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67573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sub header content w picture 2">
    <p:spTree>
      <p:nvGrpSpPr>
        <p:cNvPr id="1" name=""/>
        <p:cNvGrpSpPr/>
        <p:nvPr/>
      </p:nvGrpSpPr>
      <p:grpSpPr>
        <a:xfrm>
          <a:off x="0" y="0"/>
          <a:ext cx="0" cy="0"/>
          <a:chOff x="0" y="0"/>
          <a:chExt cx="0" cy="0"/>
        </a:xfrm>
      </p:grpSpPr>
      <p:pic>
        <p:nvPicPr>
          <p:cNvPr id="7" name="Picture 6" descr="A picture containing person&#10;&#10;Description automatically generated">
            <a:extLst>
              <a:ext uri="{FF2B5EF4-FFF2-40B4-BE49-F238E27FC236}">
                <a16:creationId xmlns:a16="http://schemas.microsoft.com/office/drawing/2014/main" id="{E9F1C609-D642-55CD-B45F-5469B8D510B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940429" y="0"/>
            <a:ext cx="4251570" cy="6858000"/>
          </a:xfrm>
          <a:prstGeom prst="rect">
            <a:avLst/>
          </a:prstGeom>
        </p:spPr>
      </p:pic>
      <p:sp>
        <p:nvSpPr>
          <p:cNvPr id="8" name="Rectangle 7">
            <a:extLst>
              <a:ext uri="{FF2B5EF4-FFF2-40B4-BE49-F238E27FC236}">
                <a16:creationId xmlns:a16="http://schemas.microsoft.com/office/drawing/2014/main" id="{52883783-6816-7890-0075-1E6706E13957}"/>
              </a:ext>
            </a:extLst>
          </p:cNvPr>
          <p:cNvSpPr/>
          <p:nvPr userDrawn="1"/>
        </p:nvSpPr>
        <p:spPr>
          <a:xfrm rot="16200000">
            <a:off x="6638924"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Date Placeholder 1">
            <a:extLst>
              <a:ext uri="{FF2B5EF4-FFF2-40B4-BE49-F238E27FC236}">
                <a16:creationId xmlns:a16="http://schemas.microsoft.com/office/drawing/2014/main" id="{7A42F05D-24DB-ED95-0FE2-F4C650BAA642}"/>
              </a:ext>
            </a:extLst>
          </p:cNvPr>
          <p:cNvSpPr>
            <a:spLocks noGrp="1"/>
          </p:cNvSpPr>
          <p:nvPr>
            <p:ph type="dt" sz="half" idx="10"/>
          </p:nvPr>
        </p:nvSpPr>
        <p:spPr>
          <a:xfrm>
            <a:off x="360000" y="6518637"/>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10" name="Picture 9">
            <a:extLst>
              <a:ext uri="{FF2B5EF4-FFF2-40B4-BE49-F238E27FC236}">
                <a16:creationId xmlns:a16="http://schemas.microsoft.com/office/drawing/2014/main" id="{6771B552-5E6E-DDAF-0019-0E78AD706E8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2" name="Date Placeholder 1">
            <a:extLst>
              <a:ext uri="{FF2B5EF4-FFF2-40B4-BE49-F238E27FC236}">
                <a16:creationId xmlns:a16="http://schemas.microsoft.com/office/drawing/2014/main" id="{71888DB0-96C6-BFFE-88DB-CFCEE1277721}"/>
              </a:ext>
            </a:extLst>
          </p:cNvPr>
          <p:cNvSpPr txBox="1">
            <a:spLocks/>
          </p:cNvSpPr>
          <p:nvPr userDrawn="1"/>
        </p:nvSpPr>
        <p:spPr>
          <a:xfrm>
            <a:off x="47328" y="6535985"/>
            <a:ext cx="2743200" cy="360000"/>
          </a:xfrm>
          <a:prstGeom prst="rect">
            <a:avLst/>
          </a:prstGeom>
        </p:spPr>
        <p:txBody>
          <a:bodyPr vert="horz" lIns="91440" tIns="45720" rIns="91440" bIns="45720" rtlCol="0" anchor="b"/>
          <a:lstStyle>
            <a:defPPr>
              <a:defRPr lang="en-DK"/>
            </a:defPPr>
            <a:lvl1pPr marL="0" algn="l"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 Placeholder 8">
            <a:extLst>
              <a:ext uri="{FF2B5EF4-FFF2-40B4-BE49-F238E27FC236}">
                <a16:creationId xmlns:a16="http://schemas.microsoft.com/office/drawing/2014/main" id="{3CAA5675-88E7-3442-0596-B60AF69DD2A2}"/>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123133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ub header content w picture 3">
    <p:spTree>
      <p:nvGrpSpPr>
        <p:cNvPr id="1" name=""/>
        <p:cNvGrpSpPr/>
        <p:nvPr/>
      </p:nvGrpSpPr>
      <p:grpSpPr>
        <a:xfrm>
          <a:off x="0" y="0"/>
          <a:ext cx="0" cy="0"/>
          <a:chOff x="0" y="0"/>
          <a:chExt cx="0" cy="0"/>
        </a:xfrm>
      </p:grpSpPr>
      <p:pic>
        <p:nvPicPr>
          <p:cNvPr id="7" name="Picture 6" descr="A picture containing text, person, person, standing&#10;&#10;Description automatically generated">
            <a:extLst>
              <a:ext uri="{FF2B5EF4-FFF2-40B4-BE49-F238E27FC236}">
                <a16:creationId xmlns:a16="http://schemas.microsoft.com/office/drawing/2014/main" id="{11015465-5B20-3272-CB7B-650F66582DB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943845" y="-17756"/>
            <a:ext cx="4248155" cy="6875756"/>
          </a:xfrm>
          <a:prstGeom prst="rect">
            <a:avLst/>
          </a:prstGeom>
        </p:spPr>
      </p:pic>
      <p:sp>
        <p:nvSpPr>
          <p:cNvPr id="8" name="Rectangle 7">
            <a:extLst>
              <a:ext uri="{FF2B5EF4-FFF2-40B4-BE49-F238E27FC236}">
                <a16:creationId xmlns:a16="http://schemas.microsoft.com/office/drawing/2014/main" id="{52883783-6816-7890-0075-1E6706E13957}"/>
              </a:ext>
            </a:extLst>
          </p:cNvPr>
          <p:cNvSpPr/>
          <p:nvPr userDrawn="1"/>
        </p:nvSpPr>
        <p:spPr>
          <a:xfrm rot="16200000">
            <a:off x="6615271" y="1305253"/>
            <a:ext cx="689504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10" name="Picture 9">
            <a:extLst>
              <a:ext uri="{FF2B5EF4-FFF2-40B4-BE49-F238E27FC236}">
                <a16:creationId xmlns:a16="http://schemas.microsoft.com/office/drawing/2014/main" id="{1E5B6763-3F83-78F6-E102-F02B7827BB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2" name="Date Placeholder 1">
            <a:extLst>
              <a:ext uri="{FF2B5EF4-FFF2-40B4-BE49-F238E27FC236}">
                <a16:creationId xmlns:a16="http://schemas.microsoft.com/office/drawing/2014/main" id="{56B57CA4-1D2E-0123-534E-BB02E8D3508B}"/>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64BFA72F-1E1A-69C1-02D4-79569FAC8677}"/>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227843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ub header content w picture 4">
    <p:spTree>
      <p:nvGrpSpPr>
        <p:cNvPr id="1" name=""/>
        <p:cNvGrpSpPr/>
        <p:nvPr/>
      </p:nvGrpSpPr>
      <p:grpSpPr>
        <a:xfrm>
          <a:off x="0" y="0"/>
          <a:ext cx="0" cy="0"/>
          <a:chOff x="0" y="0"/>
          <a:chExt cx="0" cy="0"/>
        </a:xfrm>
      </p:grpSpPr>
      <p:pic>
        <p:nvPicPr>
          <p:cNvPr id="7" name="Picture 6" descr="A picture containing text, person, child&#10;&#10;Description automatically generated">
            <a:extLst>
              <a:ext uri="{FF2B5EF4-FFF2-40B4-BE49-F238E27FC236}">
                <a16:creationId xmlns:a16="http://schemas.microsoft.com/office/drawing/2014/main" id="{77EDBF9F-D892-9CAE-2C21-8F4E4C33C74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940430" y="-18855"/>
            <a:ext cx="4251570" cy="6886283"/>
          </a:xfrm>
          <a:prstGeom prst="rect">
            <a:avLst/>
          </a:prstGeom>
        </p:spPr>
      </p:pic>
      <p:sp>
        <p:nvSpPr>
          <p:cNvPr id="8" name="Rectangle 7">
            <a:extLst>
              <a:ext uri="{FF2B5EF4-FFF2-40B4-BE49-F238E27FC236}">
                <a16:creationId xmlns:a16="http://schemas.microsoft.com/office/drawing/2014/main" id="{52883783-6816-7890-0075-1E6706E13957}"/>
              </a:ext>
            </a:extLst>
          </p:cNvPr>
          <p:cNvSpPr/>
          <p:nvPr userDrawn="1"/>
        </p:nvSpPr>
        <p:spPr>
          <a:xfrm rot="16200000">
            <a:off x="6605304" y="1285725"/>
            <a:ext cx="6896399"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12" name="Picture 11">
            <a:extLst>
              <a:ext uri="{FF2B5EF4-FFF2-40B4-BE49-F238E27FC236}">
                <a16:creationId xmlns:a16="http://schemas.microsoft.com/office/drawing/2014/main" id="{0454B6A7-DF9C-CD97-0712-99DB3182A3B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0" name="Date Placeholder 1">
            <a:extLst>
              <a:ext uri="{FF2B5EF4-FFF2-40B4-BE49-F238E27FC236}">
                <a16:creationId xmlns:a16="http://schemas.microsoft.com/office/drawing/2014/main" id="{1254A96D-04AC-EFDF-C7D7-6C0AF1777D2D}"/>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F238638A-00E7-21A6-FA33-0F84CD61D16A}"/>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2858478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amp;O group Managemen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88EE278-7E2A-EFE6-99B2-D9736862FC3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9906" b="9906"/>
          <a:stretch/>
        </p:blipFill>
        <p:spPr>
          <a:xfrm>
            <a:off x="6000" y="2339972"/>
            <a:ext cx="12192000" cy="4660531"/>
          </a:xfrm>
          <a:prstGeom prst="rect">
            <a:avLst/>
          </a:prstGeom>
        </p:spPr>
      </p:pic>
      <p:sp>
        <p:nvSpPr>
          <p:cNvPr id="15" name="TextBox 13">
            <a:extLst>
              <a:ext uri="{FF2B5EF4-FFF2-40B4-BE49-F238E27FC236}">
                <a16:creationId xmlns:a16="http://schemas.microsoft.com/office/drawing/2014/main" id="{F6944BB3-EAEF-79E7-39A8-6BACED5BD1B9}"/>
              </a:ext>
            </a:extLst>
          </p:cNvPr>
          <p:cNvSpPr txBox="1"/>
          <p:nvPr userDrawn="1"/>
        </p:nvSpPr>
        <p:spPr>
          <a:xfrm>
            <a:off x="448900" y="3603746"/>
            <a:ext cx="2700000" cy="360000"/>
          </a:xfrm>
          <a:prstGeom prst="rect">
            <a:avLst/>
          </a:prstGeom>
          <a:solidFill>
            <a:schemeClr val="accent1"/>
          </a:solidFill>
        </p:spPr>
        <p:txBody>
          <a:bodyPr wrap="square" rtlCol="0" anchor="ctr" anchorCtr="0">
            <a:spAutoFit/>
          </a:bodyPr>
          <a:lstStyle/>
          <a:p>
            <a:pPr algn="ctr"/>
            <a:r>
              <a:rPr lang="en-GB" sz="1400">
                <a:solidFill>
                  <a:schemeClr val="bg1"/>
                </a:solidFill>
              </a:rPr>
              <a:t>Anders Egehus, CEO</a:t>
            </a:r>
          </a:p>
        </p:txBody>
      </p:sp>
      <p:sp>
        <p:nvSpPr>
          <p:cNvPr id="14" name="TextBox 12">
            <a:extLst>
              <a:ext uri="{FF2B5EF4-FFF2-40B4-BE49-F238E27FC236}">
                <a16:creationId xmlns:a16="http://schemas.microsoft.com/office/drawing/2014/main" id="{A8B4B31C-38E0-2F14-2EBD-A681F4C1E5AC}"/>
              </a:ext>
            </a:extLst>
          </p:cNvPr>
          <p:cNvSpPr txBox="1"/>
          <p:nvPr userDrawn="1"/>
        </p:nvSpPr>
        <p:spPr>
          <a:xfrm>
            <a:off x="9048750" y="3603746"/>
            <a:ext cx="2700000" cy="360000"/>
          </a:xfrm>
          <a:prstGeom prst="rect">
            <a:avLst/>
          </a:prstGeom>
          <a:solidFill>
            <a:schemeClr val="accent1"/>
          </a:solidFill>
        </p:spPr>
        <p:txBody>
          <a:bodyPr wrap="square" rtlCol="0" anchor="ctr" anchorCtr="0">
            <a:spAutoFit/>
          </a:bodyPr>
          <a:lstStyle/>
          <a:p>
            <a:pPr algn="ctr"/>
            <a:r>
              <a:rPr lang="en-GB" sz="1400">
                <a:solidFill>
                  <a:schemeClr val="bg1"/>
                </a:solidFill>
              </a:rPr>
              <a:t>Kristoffer Buhl, CCO</a:t>
            </a:r>
          </a:p>
        </p:txBody>
      </p:sp>
      <p:sp>
        <p:nvSpPr>
          <p:cNvPr id="16" name="TextBox 14">
            <a:extLst>
              <a:ext uri="{FF2B5EF4-FFF2-40B4-BE49-F238E27FC236}">
                <a16:creationId xmlns:a16="http://schemas.microsoft.com/office/drawing/2014/main" id="{D9DC30F2-D428-7A60-E4F9-00D47A5A2AAF}"/>
              </a:ext>
            </a:extLst>
          </p:cNvPr>
          <p:cNvSpPr txBox="1"/>
          <p:nvPr userDrawn="1"/>
        </p:nvSpPr>
        <p:spPr>
          <a:xfrm>
            <a:off x="3315517" y="3603746"/>
            <a:ext cx="2700000" cy="360000"/>
          </a:xfrm>
          <a:prstGeom prst="rect">
            <a:avLst/>
          </a:prstGeom>
          <a:solidFill>
            <a:schemeClr val="accent1"/>
          </a:solidFill>
        </p:spPr>
        <p:txBody>
          <a:bodyPr wrap="square" rtlCol="0" anchor="ctr" anchorCtr="0">
            <a:spAutoFit/>
          </a:bodyPr>
          <a:lstStyle/>
          <a:p>
            <a:pPr algn="ctr"/>
            <a:r>
              <a:rPr lang="en-GB" sz="1400">
                <a:solidFill>
                  <a:schemeClr val="bg1"/>
                </a:solidFill>
              </a:rPr>
              <a:t>Thomas Kastrup, CFO</a:t>
            </a:r>
          </a:p>
        </p:txBody>
      </p:sp>
      <p:sp>
        <p:nvSpPr>
          <p:cNvPr id="17" name="TextBox 15">
            <a:extLst>
              <a:ext uri="{FF2B5EF4-FFF2-40B4-BE49-F238E27FC236}">
                <a16:creationId xmlns:a16="http://schemas.microsoft.com/office/drawing/2014/main" id="{1423B31E-E5F2-CF8F-5436-1916C71E1E3C}"/>
              </a:ext>
            </a:extLst>
          </p:cNvPr>
          <p:cNvSpPr txBox="1"/>
          <p:nvPr userDrawn="1"/>
        </p:nvSpPr>
        <p:spPr>
          <a:xfrm>
            <a:off x="6182134" y="3603746"/>
            <a:ext cx="2700000" cy="360000"/>
          </a:xfrm>
          <a:prstGeom prst="rect">
            <a:avLst/>
          </a:prstGeom>
          <a:solidFill>
            <a:schemeClr val="accent1"/>
          </a:solidFill>
        </p:spPr>
        <p:txBody>
          <a:bodyPr wrap="square" rtlCol="0" anchor="ctr" anchorCtr="0">
            <a:spAutoFit/>
          </a:bodyPr>
          <a:lstStyle/>
          <a:p>
            <a:pPr algn="ctr"/>
            <a:r>
              <a:rPr lang="en-GB" sz="1400">
                <a:solidFill>
                  <a:schemeClr val="bg1"/>
                </a:solidFill>
              </a:rPr>
              <a:t>Henning Høgh, COO</a:t>
            </a:r>
          </a:p>
        </p:txBody>
      </p:sp>
      <p:sp>
        <p:nvSpPr>
          <p:cNvPr id="18" name="TextBox 2">
            <a:extLst>
              <a:ext uri="{FF2B5EF4-FFF2-40B4-BE49-F238E27FC236}">
                <a16:creationId xmlns:a16="http://schemas.microsoft.com/office/drawing/2014/main" id="{844CF79F-26C0-1F7B-E088-B8F13A07C4F8}"/>
              </a:ext>
            </a:extLst>
          </p:cNvPr>
          <p:cNvSpPr txBox="1"/>
          <p:nvPr userDrawn="1"/>
        </p:nvSpPr>
        <p:spPr>
          <a:xfrm>
            <a:off x="363754" y="4276279"/>
            <a:ext cx="8313816" cy="1815882"/>
          </a:xfrm>
          <a:prstGeom prst="rect">
            <a:avLst/>
          </a:prstGeom>
          <a:noFill/>
        </p:spPr>
        <p:txBody>
          <a:bodyPr wrap="square" rtlCol="0">
            <a:spAutoFit/>
          </a:bodyPr>
          <a:lstStyle/>
          <a:p>
            <a:pPr>
              <a:spcAft>
                <a:spcPts val="1800"/>
              </a:spcAft>
            </a:pPr>
            <a:r>
              <a:rPr lang="en-GB" sz="1800" b="1">
                <a:solidFill>
                  <a:schemeClr val="tx1"/>
                </a:solidFill>
              </a:rPr>
              <a:t>In 2021, Polaris acquired G&amp;O Maritime Group with a clear aim to grow the business.</a:t>
            </a:r>
          </a:p>
          <a:p>
            <a:pPr>
              <a:spcAft>
                <a:spcPts val="1800"/>
              </a:spcAft>
            </a:pPr>
            <a:r>
              <a:rPr lang="en-GB" sz="1600">
                <a:solidFill>
                  <a:schemeClr val="tx1"/>
                </a:solidFill>
                <a:latin typeface="+mn-lt"/>
              </a:rPr>
              <a:t>Polaris is a leading Nordic private equity company investing in mid-sized companies.</a:t>
            </a:r>
          </a:p>
          <a:p>
            <a:r>
              <a:rPr lang="en-GB" sz="1600" i="1">
                <a:solidFill>
                  <a:schemeClr val="tx1"/>
                </a:solidFill>
                <a:latin typeface="+mn-lt"/>
              </a:rPr>
              <a:t>“We believe in the power of partnership to make good companies great. We increase the value of our portfolio companies with ambition, years of business expertise and working partnerships based on trust.”</a:t>
            </a:r>
          </a:p>
        </p:txBody>
      </p:sp>
      <p:sp>
        <p:nvSpPr>
          <p:cNvPr id="21" name="TextBox 20">
            <a:extLst>
              <a:ext uri="{FF2B5EF4-FFF2-40B4-BE49-F238E27FC236}">
                <a16:creationId xmlns:a16="http://schemas.microsoft.com/office/drawing/2014/main" id="{0560C738-9544-EB9D-6DC6-C8ABED823B5D}"/>
              </a:ext>
            </a:extLst>
          </p:cNvPr>
          <p:cNvSpPr txBox="1"/>
          <p:nvPr userDrawn="1"/>
        </p:nvSpPr>
        <p:spPr>
          <a:xfrm>
            <a:off x="10230787" y="5541928"/>
            <a:ext cx="1478612" cy="461665"/>
          </a:xfrm>
          <a:prstGeom prst="rect">
            <a:avLst/>
          </a:prstGeom>
          <a:noFill/>
        </p:spPr>
        <p:txBody>
          <a:bodyPr wrap="square" rtlCol="0">
            <a:spAutoFit/>
          </a:bodyPr>
          <a:lstStyle/>
          <a:p>
            <a:pPr algn="ctr"/>
            <a:r>
              <a:rPr lang="en-GB" sz="1200" dirty="0">
                <a:solidFill>
                  <a:schemeClr val="accent1"/>
                </a:solidFill>
              </a:rPr>
              <a:t>Rune Lillie Gornitzka</a:t>
            </a:r>
          </a:p>
          <a:p>
            <a:pPr algn="ctr"/>
            <a:r>
              <a:rPr lang="en-GB" sz="1200" dirty="0">
                <a:solidFill>
                  <a:schemeClr val="accent1"/>
                </a:solidFill>
              </a:rPr>
              <a:t>Polaris Partner</a:t>
            </a:r>
          </a:p>
        </p:txBody>
      </p:sp>
      <p:pic>
        <p:nvPicPr>
          <p:cNvPr id="23" name="Billede 22" descr="Et billede, der indeholder person, tøj, Ansigt, Blazer&#10;&#10;Automatisk genereret beskrivelse">
            <a:extLst>
              <a:ext uri="{FF2B5EF4-FFF2-40B4-BE49-F238E27FC236}">
                <a16:creationId xmlns:a16="http://schemas.microsoft.com/office/drawing/2014/main" id="{C7345671-052C-B565-502F-79A7D415F436}"/>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366348" y="1446769"/>
            <a:ext cx="2880000" cy="2160000"/>
          </a:xfrm>
          <a:prstGeom prst="rect">
            <a:avLst/>
          </a:prstGeom>
        </p:spPr>
      </p:pic>
      <p:pic>
        <p:nvPicPr>
          <p:cNvPr id="24" name="Billede 23" descr="Et billede, der indeholder tøj, person, Ansigt, Blazer&#10;&#10;Automatisk genereret beskrivelse">
            <a:extLst>
              <a:ext uri="{FF2B5EF4-FFF2-40B4-BE49-F238E27FC236}">
                <a16:creationId xmlns:a16="http://schemas.microsoft.com/office/drawing/2014/main" id="{22A539C8-43A1-935D-9891-5A384E16F265}"/>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6090692" y="1446769"/>
            <a:ext cx="2880000" cy="2160000"/>
          </a:xfrm>
          <a:prstGeom prst="rect">
            <a:avLst/>
          </a:prstGeom>
        </p:spPr>
      </p:pic>
      <p:pic>
        <p:nvPicPr>
          <p:cNvPr id="25" name="Billede 24" descr="Et billede, der indeholder tøj, person, Ansigt, smil&#10;&#10;Automatisk genereret beskrivelse">
            <a:extLst>
              <a:ext uri="{FF2B5EF4-FFF2-40B4-BE49-F238E27FC236}">
                <a16:creationId xmlns:a16="http://schemas.microsoft.com/office/drawing/2014/main" id="{17B006EF-EB08-5D69-104D-56F27000FEC1}"/>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a:off x="8947148" y="1446769"/>
            <a:ext cx="2880000" cy="2160000"/>
          </a:xfrm>
          <a:prstGeom prst="rect">
            <a:avLst/>
          </a:prstGeom>
        </p:spPr>
      </p:pic>
      <p:pic>
        <p:nvPicPr>
          <p:cNvPr id="26" name="Billede 25" descr="Et billede, der indeholder tøj, person, Ansigt, menneske&#10;&#10;Automatisk genereret beskrivelse">
            <a:extLst>
              <a:ext uri="{FF2B5EF4-FFF2-40B4-BE49-F238E27FC236}">
                <a16:creationId xmlns:a16="http://schemas.microsoft.com/office/drawing/2014/main" id="{084DF169-AA7E-71AC-FBD7-59DD0048516F}"/>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a:off x="3224075" y="1446769"/>
            <a:ext cx="2880000" cy="2160000"/>
          </a:xfrm>
          <a:prstGeom prst="rect">
            <a:avLst/>
          </a:prstGeom>
        </p:spPr>
      </p:pic>
      <p:sp>
        <p:nvSpPr>
          <p:cNvPr id="2" name="Titel 1">
            <a:extLst>
              <a:ext uri="{FF2B5EF4-FFF2-40B4-BE49-F238E27FC236}">
                <a16:creationId xmlns:a16="http://schemas.microsoft.com/office/drawing/2014/main" id="{9F8A1871-E7C4-E73D-58B6-E8265D1E3B55}"/>
              </a:ext>
            </a:extLst>
          </p:cNvPr>
          <p:cNvSpPr>
            <a:spLocks noGrp="1"/>
          </p:cNvSpPr>
          <p:nvPr>
            <p:ph type="title"/>
          </p:nvPr>
        </p:nvSpPr>
        <p:spPr/>
        <p:txBody>
          <a:bodyPr/>
          <a:lstStyle/>
          <a:p>
            <a:r>
              <a:rPr lang="en-US"/>
              <a:t>Click to edit Master title style</a:t>
            </a:r>
            <a:endParaRPr lang="en-GB" dirty="0"/>
          </a:p>
        </p:txBody>
      </p:sp>
      <p:sp>
        <p:nvSpPr>
          <p:cNvPr id="3" name="Pladsholder til sidefod 2">
            <a:extLst>
              <a:ext uri="{FF2B5EF4-FFF2-40B4-BE49-F238E27FC236}">
                <a16:creationId xmlns:a16="http://schemas.microsoft.com/office/drawing/2014/main" id="{F8415E9A-524E-EA34-86EB-1564EB2A969D}"/>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AA9D51E0-5C58-A046-B43D-772DA479612A}"/>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5" name="Picture 7">
            <a:extLst>
              <a:ext uri="{FF2B5EF4-FFF2-40B4-BE49-F238E27FC236}">
                <a16:creationId xmlns:a16="http://schemas.microsoft.com/office/drawing/2014/main" id="{39C07EAE-9577-F49E-E3CD-30B909AAFB93}"/>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7" name="Picture 6" descr="A person wearing glasses and a blue shirt&#10;&#10;Description automatically generated">
            <a:extLst>
              <a:ext uri="{FF2B5EF4-FFF2-40B4-BE49-F238E27FC236}">
                <a16:creationId xmlns:a16="http://schemas.microsoft.com/office/drawing/2014/main" id="{F2A97696-1676-1508-E84F-BC5CA8C37C91}"/>
              </a:ext>
            </a:extLst>
          </p:cNvPr>
          <p:cNvPicPr>
            <a:picLocks noChangeAspect="1"/>
          </p:cNvPicPr>
          <p:nvPr userDrawn="1"/>
        </p:nvPicPr>
        <p:blipFill>
          <a:blip r:embed="rId9"/>
          <a:stretch>
            <a:fillRect/>
          </a:stretch>
        </p:blipFill>
        <p:spPr>
          <a:xfrm>
            <a:off x="10525264" y="4239579"/>
            <a:ext cx="889658" cy="1261927"/>
          </a:xfrm>
          <a:prstGeom prst="rect">
            <a:avLst/>
          </a:prstGeom>
        </p:spPr>
      </p:pic>
    </p:spTree>
    <p:extLst>
      <p:ext uri="{BB962C8B-B14F-4D97-AF65-F5344CB8AC3E}">
        <p14:creationId xmlns:p14="http://schemas.microsoft.com/office/powerpoint/2010/main" val="1673174738"/>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ub header content w picture 5">
    <p:spTree>
      <p:nvGrpSpPr>
        <p:cNvPr id="1" name=""/>
        <p:cNvGrpSpPr/>
        <p:nvPr/>
      </p:nvGrpSpPr>
      <p:grpSpPr>
        <a:xfrm>
          <a:off x="0" y="0"/>
          <a:ext cx="0" cy="0"/>
          <a:chOff x="0" y="0"/>
          <a:chExt cx="0" cy="0"/>
        </a:xfrm>
      </p:grpSpPr>
      <p:pic>
        <p:nvPicPr>
          <p:cNvPr id="7" name="Picture 6" descr="A picture containing indoor, person, table&#10;&#10;Description automatically generated">
            <a:extLst>
              <a:ext uri="{FF2B5EF4-FFF2-40B4-BE49-F238E27FC236}">
                <a16:creationId xmlns:a16="http://schemas.microsoft.com/office/drawing/2014/main" id="{E0930529-2FB8-850A-B94C-6D8F6826099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940431" y="-65988"/>
            <a:ext cx="4251569" cy="6923988"/>
          </a:xfrm>
          <a:prstGeom prst="rect">
            <a:avLst/>
          </a:prstGeom>
        </p:spPr>
      </p:pic>
      <p:sp>
        <p:nvSpPr>
          <p:cNvPr id="8" name="Rectangle 7">
            <a:extLst>
              <a:ext uri="{FF2B5EF4-FFF2-40B4-BE49-F238E27FC236}">
                <a16:creationId xmlns:a16="http://schemas.microsoft.com/office/drawing/2014/main" id="{52883783-6816-7890-0075-1E6706E13957}"/>
              </a:ext>
            </a:extLst>
          </p:cNvPr>
          <p:cNvSpPr/>
          <p:nvPr userDrawn="1"/>
        </p:nvSpPr>
        <p:spPr>
          <a:xfrm rot="16200000">
            <a:off x="6582006" y="1300287"/>
            <a:ext cx="6923988" cy="4248000"/>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10" name="Picture 9">
            <a:extLst>
              <a:ext uri="{FF2B5EF4-FFF2-40B4-BE49-F238E27FC236}">
                <a16:creationId xmlns:a16="http://schemas.microsoft.com/office/drawing/2014/main" id="{7C5BC760-D3C4-CD0A-96C5-E28852A6C2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2" name="Date Placeholder 1">
            <a:extLst>
              <a:ext uri="{FF2B5EF4-FFF2-40B4-BE49-F238E27FC236}">
                <a16:creationId xmlns:a16="http://schemas.microsoft.com/office/drawing/2014/main" id="{3C4C3DC1-6CEF-5497-E967-C3EFC5F0E784}"/>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3CF33AED-0C86-77C8-5836-D1F3B572F6D8}"/>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91612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itle sub header content w picture 5">
    <p:spTree>
      <p:nvGrpSpPr>
        <p:cNvPr id="1" name=""/>
        <p:cNvGrpSpPr/>
        <p:nvPr/>
      </p:nvGrpSpPr>
      <p:grpSpPr>
        <a:xfrm>
          <a:off x="0" y="0"/>
          <a:ext cx="0" cy="0"/>
          <a:chOff x="0" y="0"/>
          <a:chExt cx="0" cy="0"/>
        </a:xfrm>
      </p:grpSpPr>
      <p:sp>
        <p:nvSpPr>
          <p:cNvPr id="4" name="Kombinationstegning: figur 3">
            <a:extLst>
              <a:ext uri="{FF2B5EF4-FFF2-40B4-BE49-F238E27FC236}">
                <a16:creationId xmlns:a16="http://schemas.microsoft.com/office/drawing/2014/main" id="{9D81C420-1176-F052-586B-F98CAC24EA1C}"/>
              </a:ext>
            </a:extLst>
          </p:cNvPr>
          <p:cNvSpPr/>
          <p:nvPr userDrawn="1"/>
        </p:nvSpPr>
        <p:spPr>
          <a:xfrm>
            <a:off x="7906045" y="-1"/>
            <a:ext cx="4285955" cy="6858001"/>
          </a:xfrm>
          <a:prstGeom prst="rect">
            <a:avLst/>
          </a:prstGeom>
          <a:blipFill dpi="0" rotWithShape="1">
            <a:blip r:embed="rId2">
              <a:extLst>
                <a:ext uri="{28A0092B-C50C-407E-A947-70E740481C1C}">
                  <a14:useLocalDpi xmlns:a14="http://schemas.microsoft.com/office/drawing/2010/main" val="0"/>
                </a:ext>
              </a:extLst>
            </a:blip>
            <a:srcRect/>
            <a:stretch>
              <a:fillRect l="270" t="-684" r="-5072" b="-6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52883783-6816-7890-0075-1E6706E13957}"/>
              </a:ext>
            </a:extLst>
          </p:cNvPr>
          <p:cNvSpPr/>
          <p:nvPr userDrawn="1"/>
        </p:nvSpPr>
        <p:spPr>
          <a:xfrm rot="16200000">
            <a:off x="6626999" y="1305000"/>
            <a:ext cx="6858001" cy="4248000"/>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10" name="Picture 9">
            <a:extLst>
              <a:ext uri="{FF2B5EF4-FFF2-40B4-BE49-F238E27FC236}">
                <a16:creationId xmlns:a16="http://schemas.microsoft.com/office/drawing/2014/main" id="{7C5BC760-D3C4-CD0A-96C5-E28852A6C2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2" name="Date Placeholder 1">
            <a:extLst>
              <a:ext uri="{FF2B5EF4-FFF2-40B4-BE49-F238E27FC236}">
                <a16:creationId xmlns:a16="http://schemas.microsoft.com/office/drawing/2014/main" id="{3C4C3DC1-6CEF-5497-E967-C3EFC5F0E784}"/>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 Placeholder 8">
            <a:extLst>
              <a:ext uri="{FF2B5EF4-FFF2-40B4-BE49-F238E27FC236}">
                <a16:creationId xmlns:a16="http://schemas.microsoft.com/office/drawing/2014/main" id="{00883292-41CF-F50C-4ABC-77DFDF150C5F}"/>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063968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ub header content w picture 6">
    <p:spTree>
      <p:nvGrpSpPr>
        <p:cNvPr id="1" name=""/>
        <p:cNvGrpSpPr/>
        <p:nvPr/>
      </p:nvGrpSpPr>
      <p:grpSpPr>
        <a:xfrm>
          <a:off x="0" y="0"/>
          <a:ext cx="0" cy="0"/>
          <a:chOff x="0" y="0"/>
          <a:chExt cx="0" cy="0"/>
        </a:xfrm>
      </p:grpSpPr>
      <p:pic>
        <p:nvPicPr>
          <p:cNvPr id="7" name="Picture 6" descr="A picture containing text, stationary&#10;&#10;Description automatically generated">
            <a:extLst>
              <a:ext uri="{FF2B5EF4-FFF2-40B4-BE49-F238E27FC236}">
                <a16:creationId xmlns:a16="http://schemas.microsoft.com/office/drawing/2014/main" id="{6AA4C7B6-FFB8-1415-88E1-1D280825839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5400000">
            <a:off x="6627788" y="1293788"/>
            <a:ext cx="6876854" cy="4251570"/>
          </a:xfrm>
          <a:prstGeom prst="rect">
            <a:avLst/>
          </a:prstGeom>
        </p:spPr>
      </p:pic>
      <p:sp>
        <p:nvSpPr>
          <p:cNvPr id="8" name="Rectangle 7">
            <a:extLst>
              <a:ext uri="{FF2B5EF4-FFF2-40B4-BE49-F238E27FC236}">
                <a16:creationId xmlns:a16="http://schemas.microsoft.com/office/drawing/2014/main" id="{52883783-6816-7890-0075-1E6706E13957}"/>
              </a:ext>
            </a:extLst>
          </p:cNvPr>
          <p:cNvSpPr/>
          <p:nvPr userDrawn="1"/>
        </p:nvSpPr>
        <p:spPr>
          <a:xfrm rot="16200000">
            <a:off x="6617574" y="1283574"/>
            <a:ext cx="6876852" cy="4272000"/>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75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756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7560000"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10" name="Picture 9">
            <a:extLst>
              <a:ext uri="{FF2B5EF4-FFF2-40B4-BE49-F238E27FC236}">
                <a16:creationId xmlns:a16="http://schemas.microsoft.com/office/drawing/2014/main" id="{74C66061-9B80-D0C7-4C1C-DBB800D7D2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12" name="Date Placeholder 1">
            <a:extLst>
              <a:ext uri="{FF2B5EF4-FFF2-40B4-BE49-F238E27FC236}">
                <a16:creationId xmlns:a16="http://schemas.microsoft.com/office/drawing/2014/main" id="{0A7D9353-9301-E46C-5631-C07D82907647}"/>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9D04F9CF-822C-AD37-8D9C-68A09A9BACBD}"/>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014432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Frontp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1B3ABD03-383E-F5F1-B515-DA8626B562C2}"/>
              </a:ext>
            </a:extLst>
          </p:cNvPr>
          <p:cNvSpPr>
            <a:spLocks noGrp="1"/>
          </p:cNvSpPr>
          <p:nvPr>
            <p:ph type="body" idx="1"/>
          </p:nvPr>
        </p:nvSpPr>
        <p:spPr>
          <a:xfrm>
            <a:off x="831850" y="4589463"/>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50981610-A8E4-6F3B-F2C6-D13E01F1D65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5" name="Date Placeholder 1">
            <a:extLst>
              <a:ext uri="{FF2B5EF4-FFF2-40B4-BE49-F238E27FC236}">
                <a16:creationId xmlns:a16="http://schemas.microsoft.com/office/drawing/2014/main" id="{EE951B44-6FC7-F36A-E055-E7B98959E9E9}"/>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D3826CF1-7D6A-4677-8273-C40E051F7801}"/>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0657629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Frontp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1B3ABD03-383E-F5F1-B515-DA8626B562C2}"/>
              </a:ext>
            </a:extLst>
          </p:cNvPr>
          <p:cNvSpPr>
            <a:spLocks noGrp="1"/>
          </p:cNvSpPr>
          <p:nvPr>
            <p:ph type="body" idx="1"/>
          </p:nvPr>
        </p:nvSpPr>
        <p:spPr>
          <a:xfrm>
            <a:off x="334988" y="3910932"/>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50981610-A8E4-6F3B-F2C6-D13E01F1D65D}"/>
              </a:ext>
            </a:extLst>
          </p:cNvPr>
          <p:cNvSpPr>
            <a:spLocks noGrp="1"/>
          </p:cNvSpPr>
          <p:nvPr>
            <p:ph type="title"/>
          </p:nvPr>
        </p:nvSpPr>
        <p:spPr>
          <a:xfrm>
            <a:off x="331540" y="3279216"/>
            <a:ext cx="10515600" cy="603034"/>
          </a:xfrm>
        </p:spPr>
        <p:txBody>
          <a:bodyPr anchor="b"/>
          <a:lstStyle>
            <a:lvl1pPr>
              <a:defRPr sz="3600"/>
            </a:lvl1pPr>
          </a:lstStyle>
          <a:p>
            <a:r>
              <a:rPr lang="en-GB"/>
              <a:t>Click to edit Master title style</a:t>
            </a:r>
            <a:endParaRPr lang="en-US" dirty="0"/>
          </a:p>
        </p:txBody>
      </p:sp>
      <p:sp>
        <p:nvSpPr>
          <p:cNvPr id="5" name="Date Placeholder 1">
            <a:extLst>
              <a:ext uri="{FF2B5EF4-FFF2-40B4-BE49-F238E27FC236}">
                <a16:creationId xmlns:a16="http://schemas.microsoft.com/office/drawing/2014/main" id="{EE951B44-6FC7-F36A-E055-E7B98959E9E9}"/>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59F7F2E2-1428-6E84-F6A8-DAE62AE0E6AD}"/>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4353118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Frontp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1B3ABD03-383E-F5F1-B515-DA8626B562C2}"/>
              </a:ext>
            </a:extLst>
          </p:cNvPr>
          <p:cNvSpPr>
            <a:spLocks noGrp="1"/>
          </p:cNvSpPr>
          <p:nvPr>
            <p:ph type="body" idx="1"/>
          </p:nvPr>
        </p:nvSpPr>
        <p:spPr>
          <a:xfrm>
            <a:off x="334988" y="3910932"/>
            <a:ext cx="10515600" cy="2298209"/>
          </a:xfrm>
        </p:spPr>
        <p:txBody>
          <a:bodyPr>
            <a:normAutofit/>
          </a:bodyPr>
          <a:lstStyle>
            <a:lvl1pPr marL="0" indent="0">
              <a:buNone/>
              <a:defRPr sz="1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50981610-A8E4-6F3B-F2C6-D13E01F1D65D}"/>
              </a:ext>
            </a:extLst>
          </p:cNvPr>
          <p:cNvSpPr>
            <a:spLocks noGrp="1"/>
          </p:cNvSpPr>
          <p:nvPr>
            <p:ph type="title"/>
          </p:nvPr>
        </p:nvSpPr>
        <p:spPr>
          <a:xfrm>
            <a:off x="331540" y="3279216"/>
            <a:ext cx="10515600" cy="603034"/>
          </a:xfrm>
        </p:spPr>
        <p:txBody>
          <a:bodyPr anchor="b"/>
          <a:lstStyle>
            <a:lvl1pPr>
              <a:defRPr sz="3600"/>
            </a:lvl1pPr>
          </a:lstStyle>
          <a:p>
            <a:r>
              <a:rPr lang="en-GB" dirty="0"/>
              <a:t>Click to edit Master title style</a:t>
            </a:r>
            <a:endParaRPr lang="en-US" dirty="0"/>
          </a:p>
        </p:txBody>
      </p:sp>
      <p:sp>
        <p:nvSpPr>
          <p:cNvPr id="5" name="Date Placeholder 1">
            <a:extLst>
              <a:ext uri="{FF2B5EF4-FFF2-40B4-BE49-F238E27FC236}">
                <a16:creationId xmlns:a16="http://schemas.microsoft.com/office/drawing/2014/main" id="{EE951B44-6FC7-F36A-E055-E7B98959E9E9}"/>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EA1CA270-9D0B-D744-7BF1-60E418F76EED}"/>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197022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verage with GOM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Picture 6" descr="Aerial top of container ship in ocean">
            <a:extLst>
              <a:ext uri="{FF2B5EF4-FFF2-40B4-BE49-F238E27FC236}">
                <a16:creationId xmlns:a16="http://schemas.microsoft.com/office/drawing/2014/main" id="{E04CA06A-513C-AB83-F86D-62DB1EAEEC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55DA0FC-18B8-B7F4-41E0-41D94C83E976}"/>
              </a:ext>
            </a:extLst>
          </p:cNvPr>
          <p:cNvSpPr/>
          <p:nvPr userDrawn="1"/>
        </p:nvSpPr>
        <p:spPr>
          <a:xfrm>
            <a:off x="-3448" y="-23482"/>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1588" y="48688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855980" y="5240120"/>
            <a:ext cx="7442880" cy="914500"/>
          </a:xfrm>
        </p:spPr>
        <p:txBody>
          <a:bodyPr anchor="b"/>
          <a:lstStyle>
            <a:lvl1pPr>
              <a:defRPr sz="4000">
                <a:solidFill>
                  <a:schemeClr val="bg1"/>
                </a:solidFill>
              </a:defRPr>
            </a:lvl1pPr>
          </a:lstStyle>
          <a:p>
            <a:r>
              <a:rPr lang="en-GB"/>
              <a:t>Click to edit Frontpage title</a:t>
            </a:r>
            <a:endParaRPr lang="en-US"/>
          </a:p>
        </p:txBody>
      </p:sp>
      <p:pic>
        <p:nvPicPr>
          <p:cNvPr id="3" name="Picture 2">
            <a:extLst>
              <a:ext uri="{FF2B5EF4-FFF2-40B4-BE49-F238E27FC236}">
                <a16:creationId xmlns:a16="http://schemas.microsoft.com/office/drawing/2014/main" id="{14BE61FF-5DD4-8523-4069-C0A6DBC38C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6300" y="763019"/>
            <a:ext cx="6821204" cy="526031"/>
          </a:xfrm>
          <a:prstGeom prst="rect">
            <a:avLst/>
          </a:prstGeom>
        </p:spPr>
      </p:pic>
      <p:pic>
        <p:nvPicPr>
          <p:cNvPr id="9" name="Picture 8">
            <a:extLst>
              <a:ext uri="{FF2B5EF4-FFF2-40B4-BE49-F238E27FC236}">
                <a16:creationId xmlns:a16="http://schemas.microsoft.com/office/drawing/2014/main" id="{72C400AE-8A37-410B-62AE-8E18FA20015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26793821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verpage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Picture 6" descr="Aerial top of container ship in ocean">
            <a:extLst>
              <a:ext uri="{FF2B5EF4-FFF2-40B4-BE49-F238E27FC236}">
                <a16:creationId xmlns:a16="http://schemas.microsoft.com/office/drawing/2014/main" id="{E04CA06A-513C-AB83-F86D-62DB1EAEEC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55DA0FC-18B8-B7F4-41E0-41D94C83E976}"/>
              </a:ext>
            </a:extLst>
          </p:cNvPr>
          <p:cNvSpPr/>
          <p:nvPr userDrawn="1"/>
        </p:nvSpPr>
        <p:spPr>
          <a:xfrm>
            <a:off x="1588" y="10532"/>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3448" y="3356992"/>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3505150"/>
            <a:ext cx="12192000" cy="914500"/>
          </a:xfrm>
        </p:spPr>
        <p:txBody>
          <a:bodyPr anchor="ctr"/>
          <a:lstStyle>
            <a:lvl1pPr>
              <a:defRPr sz="60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A3DF04E1-6947-B77B-59FC-6585622206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227481613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verpag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10" name="Picture 9" descr="A picture containing several&#10;&#10;Description automatically generated">
            <a:extLst>
              <a:ext uri="{FF2B5EF4-FFF2-40B4-BE49-F238E27FC236}">
                <a16:creationId xmlns:a16="http://schemas.microsoft.com/office/drawing/2014/main" id="{DF79EC7B-2E89-3F4D-391D-37D2E76A23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359A6E1-151B-CBF4-0874-10558B9F848B}"/>
              </a:ext>
            </a:extLst>
          </p:cNvPr>
          <p:cNvSpPr/>
          <p:nvPr userDrawn="1"/>
        </p:nvSpPr>
        <p:spPr>
          <a:xfrm>
            <a:off x="-10160" y="-23482"/>
            <a:ext cx="12204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34205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40704" y="3505200"/>
            <a:ext cx="12192000" cy="914500"/>
          </a:xfrm>
        </p:spPr>
        <p:txBody>
          <a:bodyPr anchor="ctr"/>
          <a:lstStyle>
            <a:lvl1pPr>
              <a:defRPr sz="60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A0F2C5DC-B5EF-58A9-9719-187D816393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55203916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verpag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close up of a keyboard&#10;&#10;Description automatically generated">
            <a:extLst>
              <a:ext uri="{FF2B5EF4-FFF2-40B4-BE49-F238E27FC236}">
                <a16:creationId xmlns:a16="http://schemas.microsoft.com/office/drawing/2014/main" id="{281B9D1D-7497-47A0-0057-2C6A937158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B8C06AA-C9A8-6CD7-FEFC-EC6F2593F9A5}"/>
              </a:ext>
            </a:extLst>
          </p:cNvPr>
          <p:cNvSpPr/>
          <p:nvPr userDrawn="1"/>
        </p:nvSpPr>
        <p:spPr>
          <a:xfrm>
            <a:off x="0" y="1800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34205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1406DE0-08DE-D294-AED4-5D72D042A1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7" name="Title 1">
            <a:extLst>
              <a:ext uri="{FF2B5EF4-FFF2-40B4-BE49-F238E27FC236}">
                <a16:creationId xmlns:a16="http://schemas.microsoft.com/office/drawing/2014/main" id="{6F3A80D1-92A1-BEEC-3B75-5491B8098E4E}"/>
              </a:ext>
            </a:extLst>
          </p:cNvPr>
          <p:cNvSpPr>
            <a:spLocks noGrp="1"/>
          </p:cNvSpPr>
          <p:nvPr>
            <p:ph type="title" hasCustomPrompt="1"/>
          </p:nvPr>
        </p:nvSpPr>
        <p:spPr>
          <a:xfrm>
            <a:off x="240704" y="3505200"/>
            <a:ext cx="12192000" cy="914500"/>
          </a:xfrm>
        </p:spPr>
        <p:txBody>
          <a:bodyPr anchor="ctr"/>
          <a:lstStyle>
            <a:lvl1pPr>
              <a:defRPr sz="6000">
                <a:solidFill>
                  <a:schemeClr val="bg1"/>
                </a:solidFill>
              </a:defRPr>
            </a:lvl1pPr>
          </a:lstStyle>
          <a:p>
            <a:r>
              <a:rPr lang="en-GB" dirty="0"/>
              <a:t>Click to edit Frontpage title</a:t>
            </a:r>
            <a:endParaRPr lang="en-US" dirty="0"/>
          </a:p>
        </p:txBody>
      </p:sp>
    </p:spTree>
    <p:extLst>
      <p:ext uri="{BB962C8B-B14F-4D97-AF65-F5344CB8AC3E}">
        <p14:creationId xmlns:p14="http://schemas.microsoft.com/office/powerpoint/2010/main" val="4218927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amp;O group worldwide">
    <p:spTree>
      <p:nvGrpSpPr>
        <p:cNvPr id="1" name=""/>
        <p:cNvGrpSpPr/>
        <p:nvPr/>
      </p:nvGrpSpPr>
      <p:grpSpPr>
        <a:xfrm>
          <a:off x="0" y="0"/>
          <a:ext cx="0" cy="0"/>
          <a:chOff x="0" y="0"/>
          <a:chExt cx="0" cy="0"/>
        </a:xfrm>
      </p:grpSpPr>
      <p:pic>
        <p:nvPicPr>
          <p:cNvPr id="6" name="Background Image">
            <a:extLst>
              <a:ext uri="{FF2B5EF4-FFF2-40B4-BE49-F238E27FC236}">
                <a16:creationId xmlns:a16="http://schemas.microsoft.com/office/drawing/2014/main" id="{8C06E06E-A657-CD43-2B3D-1C62C3BF1E44}"/>
              </a:ext>
            </a:extLst>
          </p:cNvPr>
          <p:cNvPicPr>
            <a:picLocks noGrp="1" noRot="1" noChangeAspect="1" noMove="1" noResize="1" noEditPoints="1" noAdjustHandles="1" noChangeArrowheads="1" noChangeShapeType="1" noCrop="1"/>
          </p:cNvPicPr>
          <p:nvPr userDrawn="1"/>
        </p:nvPicPr>
        <p:blipFill rotWithShape="1">
          <a:blip r:embed="rId2"/>
          <a:srcRect t="14882"/>
          <a:stretch/>
        </p:blipFill>
        <p:spPr>
          <a:xfrm>
            <a:off x="0" y="0"/>
            <a:ext cx="12192000" cy="6858000"/>
          </a:xfrm>
          <a:prstGeom prst="rect">
            <a:avLst/>
          </a:prstGeom>
        </p:spPr>
      </p:pic>
      <p:sp>
        <p:nvSpPr>
          <p:cNvPr id="8" name="Filter">
            <a:extLst>
              <a:ext uri="{FF2B5EF4-FFF2-40B4-BE49-F238E27FC236}">
                <a16:creationId xmlns:a16="http://schemas.microsoft.com/office/drawing/2014/main" id="{0E94451D-2BC2-DE8C-917E-AC498F2BE99E}"/>
              </a:ext>
            </a:extLst>
          </p:cNvPr>
          <p:cNvSpPr>
            <a:spLocks noGrp="1" noRot="1" noMove="1" noResize="1" noEditPoints="1" noAdjustHandles="1" noChangeArrowheads="1" noChangeShapeType="1"/>
          </p:cNvSpPr>
          <p:nvPr userDrawn="1"/>
        </p:nvSpPr>
        <p:spPr>
          <a:xfrm>
            <a:off x="0" y="1"/>
            <a:ext cx="12191999" cy="6858000"/>
          </a:xfrm>
          <a:prstGeom prst="rect">
            <a:avLst/>
          </a:prstGeom>
          <a:gradFill flip="none" rotWithShape="1">
            <a:gsLst>
              <a:gs pos="0">
                <a:schemeClr val="accent1"/>
              </a:gs>
              <a:gs pos="100000">
                <a:schemeClr val="accent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OMG logo">
            <a:extLst>
              <a:ext uri="{FF2B5EF4-FFF2-40B4-BE49-F238E27FC236}">
                <a16:creationId xmlns:a16="http://schemas.microsoft.com/office/drawing/2014/main" id="{96662938-9CA7-FD76-9458-592FB8168E7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3" name="Pladsholder til sidefod 2">
            <a:extLst>
              <a:ext uri="{FF2B5EF4-FFF2-40B4-BE49-F238E27FC236}">
                <a16:creationId xmlns:a16="http://schemas.microsoft.com/office/drawing/2014/main" id="{C68606C5-B956-0FEE-A223-98FCE111494B}"/>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3E231400-A0EB-962E-164C-ED42AEFDA370}"/>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10" name="Text Placeholder ">
            <a:extLst>
              <a:ext uri="{FF2B5EF4-FFF2-40B4-BE49-F238E27FC236}">
                <a16:creationId xmlns:a16="http://schemas.microsoft.com/office/drawing/2014/main" id="{5786CE3A-51F9-13CA-DEF3-FFEEBBF7C05A}"/>
              </a:ext>
            </a:extLst>
          </p:cNvPr>
          <p:cNvSpPr>
            <a:spLocks noGrp="1"/>
          </p:cNvSpPr>
          <p:nvPr>
            <p:ph type="body" sz="quarter" idx="13" hasCustomPrompt="1"/>
          </p:nvPr>
        </p:nvSpPr>
        <p:spPr>
          <a:xfrm>
            <a:off x="468000" y="1260000"/>
            <a:ext cx="5520047" cy="4729363"/>
          </a:xfrm>
        </p:spPr>
        <p:txBody>
          <a:bodyPr/>
          <a:lstStyle>
            <a:lvl1pPr marL="0" indent="0">
              <a:buNone/>
              <a:defRPr sz="2000">
                <a:solidFill>
                  <a:schemeClr val="bg1"/>
                </a:solidFill>
              </a:defRPr>
            </a:lvl1pPr>
            <a:lvl2pPr marL="360363" indent="-352425">
              <a:tabLst/>
              <a:defRPr sz="2000">
                <a:solidFill>
                  <a:schemeClr val="bg1"/>
                </a:solidFill>
              </a:defRPr>
            </a:lvl2pPr>
            <a:lvl3pPr marL="712788" indent="-352425">
              <a:tabLst/>
              <a:defRPr sz="1800">
                <a:solidFill>
                  <a:schemeClr val="bg1"/>
                </a:solidFill>
              </a:defRPr>
            </a:lvl3pPr>
            <a:lvl4pPr marL="1073150" indent="-360363">
              <a:tabLst/>
              <a:defRPr sz="1600">
                <a:solidFill>
                  <a:schemeClr val="bg1"/>
                </a:solidFill>
              </a:defRPr>
            </a:lvl4pPr>
            <a:lvl5pPr marL="1425575" indent="-352425">
              <a:tabLst/>
              <a:defRPr sz="1600">
                <a:solidFill>
                  <a:schemeClr val="bg1"/>
                </a:solidFill>
              </a:defRPr>
            </a:lvl5pPr>
          </a:lstStyle>
          <a:p>
            <a:pPr marL="0" indent="0">
              <a:buNone/>
            </a:pPr>
            <a:r>
              <a:rPr lang="en-GB" dirty="0">
                <a:solidFill>
                  <a:schemeClr val="bg1"/>
                </a:solidFill>
              </a:rPr>
              <a:t>The brands in our group all have a long proud heritage of developing and producing market leading products. Now as a group, we invent solutions for tomorrow’s challenges in the maritime industry.</a:t>
            </a:r>
          </a:p>
        </p:txBody>
      </p:sp>
      <p:sp>
        <p:nvSpPr>
          <p:cNvPr id="13" name="Title ">
            <a:extLst>
              <a:ext uri="{FF2B5EF4-FFF2-40B4-BE49-F238E27FC236}">
                <a16:creationId xmlns:a16="http://schemas.microsoft.com/office/drawing/2014/main" id="{27C6F2F2-2432-0207-EE73-13BA10627239}"/>
              </a:ext>
            </a:extLst>
          </p:cNvPr>
          <p:cNvSpPr>
            <a:spLocks noGrp="1"/>
          </p:cNvSpPr>
          <p:nvPr>
            <p:ph type="title" hasCustomPrompt="1"/>
          </p:nvPr>
        </p:nvSpPr>
        <p:spPr>
          <a:xfrm>
            <a:off x="468000" y="468000"/>
            <a:ext cx="11304000" cy="759124"/>
          </a:xfrm>
        </p:spPr>
        <p:txBody>
          <a:bodyPr/>
          <a:lstStyle>
            <a:lvl1pPr>
              <a:defRPr>
                <a:solidFill>
                  <a:schemeClr val="bg1"/>
                </a:solidFill>
              </a:defRPr>
            </a:lvl1pPr>
          </a:lstStyle>
          <a:p>
            <a:r>
              <a:rPr lang="en-GB" dirty="0"/>
              <a:t>A range of strong brands </a:t>
            </a:r>
          </a:p>
        </p:txBody>
      </p:sp>
    </p:spTree>
    <p:extLst>
      <p:ext uri="{BB962C8B-B14F-4D97-AF65-F5344CB8AC3E}">
        <p14:creationId xmlns:p14="http://schemas.microsoft.com/office/powerpoint/2010/main" val="1353788815"/>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verpage Top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Picture 6" descr="Aerial top of container ship in ocean">
            <a:extLst>
              <a:ext uri="{FF2B5EF4-FFF2-40B4-BE49-F238E27FC236}">
                <a16:creationId xmlns:a16="http://schemas.microsoft.com/office/drawing/2014/main" id="{E04CA06A-513C-AB83-F86D-62DB1EAEEC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55DA0FC-18B8-B7F4-41E0-41D94C83E976}"/>
              </a:ext>
            </a:extLst>
          </p:cNvPr>
          <p:cNvSpPr/>
          <p:nvPr userDrawn="1"/>
        </p:nvSpPr>
        <p:spPr>
          <a:xfrm>
            <a:off x="-7290" y="-2849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11469" y="587196"/>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671813"/>
            <a:ext cx="12192000" cy="914500"/>
          </a:xfrm>
        </p:spPr>
        <p:txBody>
          <a:bodyPr anchor="ctr"/>
          <a:lstStyle>
            <a:lvl1pPr>
              <a:defRPr sz="60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A8BE0116-06A5-47D2-9BB1-CCDE34D9D0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41334012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verpage Top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10" name="Picture 9" descr="A picture containing several&#10;&#10;Description automatically generated">
            <a:extLst>
              <a:ext uri="{FF2B5EF4-FFF2-40B4-BE49-F238E27FC236}">
                <a16:creationId xmlns:a16="http://schemas.microsoft.com/office/drawing/2014/main" id="{DF79EC7B-2E89-3F4D-391D-37D2E76A23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359A6E1-151B-CBF4-0874-10558B9F848B}"/>
              </a:ext>
            </a:extLst>
          </p:cNvPr>
          <p:cNvSpPr/>
          <p:nvPr userDrawn="1"/>
        </p:nvSpPr>
        <p:spPr>
          <a:xfrm>
            <a:off x="0" y="-1016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3448" y="596850"/>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681467"/>
            <a:ext cx="12192000" cy="914500"/>
          </a:xfrm>
        </p:spPr>
        <p:txBody>
          <a:bodyPr anchor="ctr"/>
          <a:lstStyle>
            <a:lvl1pPr>
              <a:defRPr sz="6000">
                <a:solidFill>
                  <a:schemeClr val="bg1"/>
                </a:solidFill>
              </a:defRPr>
            </a:lvl1pPr>
          </a:lstStyle>
          <a:p>
            <a:r>
              <a:rPr lang="en-GB"/>
              <a:t>Click to edit Frontpage title</a:t>
            </a:r>
            <a:endParaRPr lang="en-US"/>
          </a:p>
        </p:txBody>
      </p:sp>
      <p:pic>
        <p:nvPicPr>
          <p:cNvPr id="3" name="Picture 2">
            <a:extLst>
              <a:ext uri="{FF2B5EF4-FFF2-40B4-BE49-F238E27FC236}">
                <a16:creationId xmlns:a16="http://schemas.microsoft.com/office/drawing/2014/main" id="{33160FBB-5BDE-D6E8-DDAF-6FE95E31913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617797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verpage Top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close up of a keyboard&#10;&#10;Description automatically generated">
            <a:extLst>
              <a:ext uri="{FF2B5EF4-FFF2-40B4-BE49-F238E27FC236}">
                <a16:creationId xmlns:a16="http://schemas.microsoft.com/office/drawing/2014/main" id="{281B9D1D-7497-47A0-0057-2C6A937158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B8C06AA-C9A8-6CD7-FEFC-EC6F2593F9A5}"/>
              </a:ext>
            </a:extLst>
          </p:cNvPr>
          <p:cNvSpPr/>
          <p:nvPr userDrawn="1"/>
        </p:nvSpPr>
        <p:spPr>
          <a:xfrm>
            <a:off x="0" y="1800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334962" y="639391"/>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724008"/>
            <a:ext cx="12192000" cy="914500"/>
          </a:xfrm>
        </p:spPr>
        <p:txBody>
          <a:bodyPr anchor="ctr"/>
          <a:lstStyle>
            <a:lvl1pPr>
              <a:defRPr sz="6000">
                <a:solidFill>
                  <a:schemeClr val="bg1"/>
                </a:solidFill>
              </a:defRPr>
            </a:lvl1pPr>
          </a:lstStyle>
          <a:p>
            <a:r>
              <a:rPr lang="en-GB" dirty="0"/>
              <a:t>Click to edit Frontpage title</a:t>
            </a:r>
            <a:endParaRPr lang="en-US" dirty="0"/>
          </a:p>
        </p:txBody>
      </p:sp>
      <p:pic>
        <p:nvPicPr>
          <p:cNvPr id="5" name="Picture 4">
            <a:extLst>
              <a:ext uri="{FF2B5EF4-FFF2-40B4-BE49-F238E27FC236}">
                <a16:creationId xmlns:a16="http://schemas.microsoft.com/office/drawing/2014/main" id="{821B66F6-F934-4677-6D00-1A7F26F122C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6413247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Blue ">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77A375-0490-9239-B5D3-D759DDAE52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
        <p:nvSpPr>
          <p:cNvPr id="3" name="L-Shape 10">
            <a:extLst>
              <a:ext uri="{FF2B5EF4-FFF2-40B4-BE49-F238E27FC236}">
                <a16:creationId xmlns:a16="http://schemas.microsoft.com/office/drawing/2014/main" id="{5AF980D5-D8EF-ED10-7C69-DC50D30ECD54}"/>
              </a:ext>
            </a:extLst>
          </p:cNvPr>
          <p:cNvSpPr/>
          <p:nvPr userDrawn="1"/>
        </p:nvSpPr>
        <p:spPr>
          <a:xfrm rot="10800000">
            <a:off x="9880574" y="9929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L-Shape 12">
            <a:extLst>
              <a:ext uri="{FF2B5EF4-FFF2-40B4-BE49-F238E27FC236}">
                <a16:creationId xmlns:a16="http://schemas.microsoft.com/office/drawing/2014/main" id="{0A1B3980-E8A4-D6E1-FC78-69038F9826A8}"/>
              </a:ext>
            </a:extLst>
          </p:cNvPr>
          <p:cNvSpPr/>
          <p:nvPr userDrawn="1"/>
        </p:nvSpPr>
        <p:spPr>
          <a:xfrm>
            <a:off x="151426" y="456728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288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6_Coverpage">
    <p:bg>
      <p:bgPr>
        <a:solidFill>
          <a:srgbClr val="002F5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360000" y="4868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360000" y="571500"/>
            <a:ext cx="12192000" cy="914500"/>
          </a:xfrm>
        </p:spPr>
        <p:txBody>
          <a:bodyPr anchor="ctr"/>
          <a:lstStyle>
            <a:lvl1pPr>
              <a:defRPr sz="6000">
                <a:solidFill>
                  <a:schemeClr val="bg1"/>
                </a:solidFill>
              </a:defRPr>
            </a:lvl1pPr>
          </a:lstStyle>
          <a:p>
            <a:r>
              <a:rPr lang="en-GB"/>
              <a:t>Click to edit Frontpage title</a:t>
            </a:r>
            <a:endParaRPr lang="en-US"/>
          </a:p>
        </p:txBody>
      </p:sp>
      <p:pic>
        <p:nvPicPr>
          <p:cNvPr id="5" name="Picture 4">
            <a:extLst>
              <a:ext uri="{FF2B5EF4-FFF2-40B4-BE49-F238E27FC236}">
                <a16:creationId xmlns:a16="http://schemas.microsoft.com/office/drawing/2014/main" id="{6AF48AB1-8D6F-DC92-20E0-1EE6204075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4828031"/>
          </a:xfrm>
          <a:prstGeom prst="rect">
            <a:avLst/>
          </a:prstGeom>
        </p:spPr>
      </p:pic>
      <p:pic>
        <p:nvPicPr>
          <p:cNvPr id="7" name="Picture 6">
            <a:extLst>
              <a:ext uri="{FF2B5EF4-FFF2-40B4-BE49-F238E27FC236}">
                <a16:creationId xmlns:a16="http://schemas.microsoft.com/office/drawing/2014/main" id="{AF3649BE-EF68-22D3-E06D-35F62E2152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2400" y="6555600"/>
            <a:ext cx="2240751" cy="172800"/>
          </a:xfrm>
          <a:prstGeom prst="rect">
            <a:avLst/>
          </a:prstGeom>
        </p:spPr>
      </p:pic>
    </p:spTree>
    <p:extLst>
      <p:ext uri="{BB962C8B-B14F-4D97-AF65-F5344CB8AC3E}">
        <p14:creationId xmlns:p14="http://schemas.microsoft.com/office/powerpoint/2010/main" val="234000224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Content Placeholder 3">
            <a:extLst>
              <a:ext uri="{FF2B5EF4-FFF2-40B4-BE49-F238E27FC236}">
                <a16:creationId xmlns:a16="http://schemas.microsoft.com/office/drawing/2014/main" id="{06FF6D79-B7C4-73F2-5C55-751573E7F5C2}"/>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itle 1">
            <a:extLst>
              <a:ext uri="{FF2B5EF4-FFF2-40B4-BE49-F238E27FC236}">
                <a16:creationId xmlns:a16="http://schemas.microsoft.com/office/drawing/2014/main" id="{C7701BA8-2A50-4C88-B0D2-D4CE82A13559}"/>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pic>
        <p:nvPicPr>
          <p:cNvPr id="5" name="Picture 4" descr="A wave in the ocean&#10;&#10;Description automatically generated with low confidence">
            <a:extLst>
              <a:ext uri="{FF2B5EF4-FFF2-40B4-BE49-F238E27FC236}">
                <a16:creationId xmlns:a16="http://schemas.microsoft.com/office/drawing/2014/main" id="{1B9A9514-3BF4-2DC9-46ED-4AE0C1259A2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 y="-5724"/>
            <a:ext cx="4248153" cy="6858000"/>
          </a:xfrm>
          <a:prstGeom prst="rect">
            <a:avLst/>
          </a:prstGeom>
        </p:spPr>
      </p:pic>
      <p:sp>
        <p:nvSpPr>
          <p:cNvPr id="8" name="Rectangle 7">
            <a:extLst>
              <a:ext uri="{FF2B5EF4-FFF2-40B4-BE49-F238E27FC236}">
                <a16:creationId xmlns:a16="http://schemas.microsoft.com/office/drawing/2014/main" id="{2A349A43-AB7C-E2A4-358A-16C7E86AAA33}"/>
              </a:ext>
            </a:extLst>
          </p:cNvPr>
          <p:cNvSpPr/>
          <p:nvPr userDrawn="1"/>
        </p:nvSpPr>
        <p:spPr>
          <a:xfrm rot="5400000">
            <a:off x="-1307055" y="1299198"/>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 Placeholder 8">
            <a:extLst>
              <a:ext uri="{FF2B5EF4-FFF2-40B4-BE49-F238E27FC236}">
                <a16:creationId xmlns:a16="http://schemas.microsoft.com/office/drawing/2014/main" id="{4D872559-2399-9784-71DB-7D7822DB180E}"/>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2643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reaker Header Text 1 ">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4679999" y="1440000"/>
            <a:ext cx="9478763" cy="720000"/>
          </a:xfrm>
        </p:spPr>
        <p:txBody>
          <a:bodyPr lIns="90000" anchor="b"/>
          <a:lstStyle>
            <a:lvl1pPr>
              <a:defRPr sz="4800"/>
            </a:lvl1pPr>
          </a:lstStyle>
          <a:p>
            <a:r>
              <a:rPr lang="en-GB"/>
              <a:t>CLICK TO EDIT TITLE</a:t>
            </a:r>
            <a:endParaRPr lang="en-US"/>
          </a:p>
        </p:txBody>
      </p:sp>
      <p:pic>
        <p:nvPicPr>
          <p:cNvPr id="3" name="Picture 2" descr="A picture containing table, indoor, floor, wooden&#10;&#10;Description automatically generated">
            <a:extLst>
              <a:ext uri="{FF2B5EF4-FFF2-40B4-BE49-F238E27FC236}">
                <a16:creationId xmlns:a16="http://schemas.microsoft.com/office/drawing/2014/main" id="{D48C55AD-B67C-6780-0F37-AEB53414A7F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4430307" cy="6868429"/>
          </a:xfrm>
          <a:prstGeom prst="rect">
            <a:avLst/>
          </a:prstGeom>
        </p:spPr>
      </p:pic>
      <p:sp>
        <p:nvSpPr>
          <p:cNvPr id="7" name="Text Placeholder 6">
            <a:extLst>
              <a:ext uri="{FF2B5EF4-FFF2-40B4-BE49-F238E27FC236}">
                <a16:creationId xmlns:a16="http://schemas.microsoft.com/office/drawing/2014/main" id="{64691013-C402-96FC-047A-F8F26530297A}"/>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sp>
        <p:nvSpPr>
          <p:cNvPr id="5" name="Rectangle 4">
            <a:extLst>
              <a:ext uri="{FF2B5EF4-FFF2-40B4-BE49-F238E27FC236}">
                <a16:creationId xmlns:a16="http://schemas.microsoft.com/office/drawing/2014/main" id="{B7EA2626-387F-2DB8-BB02-9C76184EC5DC}"/>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8">
            <a:extLst>
              <a:ext uri="{FF2B5EF4-FFF2-40B4-BE49-F238E27FC236}">
                <a16:creationId xmlns:a16="http://schemas.microsoft.com/office/drawing/2014/main" id="{456C885E-8DF5-0088-44D1-34AF1D029B52}"/>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918757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Text with image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picture containing table, indoor, floor, wooden&#10;&#10;Description automatically generated">
            <a:extLst>
              <a:ext uri="{FF2B5EF4-FFF2-40B4-BE49-F238E27FC236}">
                <a16:creationId xmlns:a16="http://schemas.microsoft.com/office/drawing/2014/main" id="{D48C55AD-B67C-6780-0F37-AEB53414A7F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4430307" cy="6868429"/>
          </a:xfrm>
          <a:prstGeom prst="rect">
            <a:avLst/>
          </a:prstGeom>
        </p:spPr>
      </p:pic>
      <p:sp>
        <p:nvSpPr>
          <p:cNvPr id="2" name="Rectangle 1">
            <a:extLst>
              <a:ext uri="{FF2B5EF4-FFF2-40B4-BE49-F238E27FC236}">
                <a16:creationId xmlns:a16="http://schemas.microsoft.com/office/drawing/2014/main" id="{CADCBC5E-96DF-2642-A04C-5559C704C29B}"/>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3">
            <a:extLst>
              <a:ext uri="{FF2B5EF4-FFF2-40B4-BE49-F238E27FC236}">
                <a16:creationId xmlns:a16="http://schemas.microsoft.com/office/drawing/2014/main" id="{06FF6D79-B7C4-73F2-5C55-751573E7F5C2}"/>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C7701BA8-2A50-4C88-B0D2-D4CE82A13559}"/>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sp>
        <p:nvSpPr>
          <p:cNvPr id="5" name="Text Placeholder 8">
            <a:extLst>
              <a:ext uri="{FF2B5EF4-FFF2-40B4-BE49-F238E27FC236}">
                <a16:creationId xmlns:a16="http://schemas.microsoft.com/office/drawing/2014/main" id="{EB7E8455-A9E9-6A78-6218-825701098976}"/>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12969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Agenda Header Text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picture containing table, indoor, floor, wooden&#10;&#10;Description automatically generated">
            <a:extLst>
              <a:ext uri="{FF2B5EF4-FFF2-40B4-BE49-F238E27FC236}">
                <a16:creationId xmlns:a16="http://schemas.microsoft.com/office/drawing/2014/main" id="{D48C55AD-B67C-6780-0F37-AEB53414A7F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4430307" cy="6868429"/>
          </a:xfrm>
          <a:prstGeom prst="rect">
            <a:avLst/>
          </a:prstGeom>
        </p:spPr>
      </p:pic>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sp>
        <p:nvSpPr>
          <p:cNvPr id="2" name="Rectangle 1">
            <a:extLst>
              <a:ext uri="{FF2B5EF4-FFF2-40B4-BE49-F238E27FC236}">
                <a16:creationId xmlns:a16="http://schemas.microsoft.com/office/drawing/2014/main" id="{CADCBC5E-96DF-2642-A04C-5559C704C29B}"/>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58A8B97F-62ED-FBE6-BAE9-0BE449598A42}"/>
              </a:ext>
            </a:extLst>
          </p:cNvPr>
          <p:cNvSpPr>
            <a:spLocks noGrp="1"/>
          </p:cNvSpPr>
          <p:nvPr>
            <p:ph sz="half" idx="2"/>
          </p:nvPr>
        </p:nvSpPr>
        <p:spPr>
          <a:xfrm>
            <a:off x="4679950"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CBA23F1D-943B-92F5-F96D-B98D7AF6AB7C}"/>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841007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reaker Header Tex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4679999" y="1440000"/>
            <a:ext cx="9478763" cy="720000"/>
          </a:xfrm>
        </p:spPr>
        <p:txBody>
          <a:bodyPr lIns="90000" anchor="b"/>
          <a:lstStyle>
            <a:lvl1pPr>
              <a:defRPr sz="4800"/>
            </a:lvl1pPr>
          </a:lstStyle>
          <a:p>
            <a:r>
              <a:rPr lang="en-GB"/>
              <a:t>CLICK TO EDIT TITLE</a:t>
            </a:r>
            <a:endParaRPr lang="en-US"/>
          </a:p>
        </p:txBody>
      </p:sp>
      <p:sp>
        <p:nvSpPr>
          <p:cNvPr id="7" name="Text Placeholder 6">
            <a:extLst>
              <a:ext uri="{FF2B5EF4-FFF2-40B4-BE49-F238E27FC236}">
                <a16:creationId xmlns:a16="http://schemas.microsoft.com/office/drawing/2014/main" id="{64691013-C402-96FC-047A-F8F26530297A}"/>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pic>
        <p:nvPicPr>
          <p:cNvPr id="5" name="Picture 4" descr="A close-up of a machine&#10;&#10;Description automatically generated with low confidence">
            <a:extLst>
              <a:ext uri="{FF2B5EF4-FFF2-40B4-BE49-F238E27FC236}">
                <a16:creationId xmlns:a16="http://schemas.microsoft.com/office/drawing/2014/main" id="{A468C4D9-ADBE-8F20-0193-DD4FC9AB6E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7B67EB6D-634F-AA54-8FDD-7AE9D5D0A877}"/>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8">
            <a:extLst>
              <a:ext uri="{FF2B5EF4-FFF2-40B4-BE49-F238E27FC236}">
                <a16:creationId xmlns:a16="http://schemas.microsoft.com/office/drawing/2014/main" id="{80064B00-2B37-E4B4-03FB-39FD843D5B4F}"/>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31041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stainability overview">
    <p:spTree>
      <p:nvGrpSpPr>
        <p:cNvPr id="1" name=""/>
        <p:cNvGrpSpPr/>
        <p:nvPr/>
      </p:nvGrpSpPr>
      <p:grpSpPr>
        <a:xfrm>
          <a:off x="0" y="0"/>
          <a:ext cx="0" cy="0"/>
          <a:chOff x="0" y="0"/>
          <a:chExt cx="0" cy="0"/>
        </a:xfrm>
      </p:grpSpPr>
      <p:pic>
        <p:nvPicPr>
          <p:cNvPr id="9" name="Background Image" descr="A picture containing text&#10;&#10;Description automatically generated">
            <a:extLst>
              <a:ext uri="{FF2B5EF4-FFF2-40B4-BE49-F238E27FC236}">
                <a16:creationId xmlns:a16="http://schemas.microsoft.com/office/drawing/2014/main" id="{D43FFE22-19F1-FADD-47BD-BA9E9706807D}"/>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b="13202"/>
          <a:stretch/>
        </p:blipFill>
        <p:spPr>
          <a:xfrm>
            <a:off x="0" y="1"/>
            <a:ext cx="12192000" cy="6858000"/>
          </a:xfrm>
          <a:prstGeom prst="rect">
            <a:avLst/>
          </a:prstGeom>
        </p:spPr>
      </p:pic>
      <p:sp>
        <p:nvSpPr>
          <p:cNvPr id="10" name="Filter">
            <a:extLst>
              <a:ext uri="{FF2B5EF4-FFF2-40B4-BE49-F238E27FC236}">
                <a16:creationId xmlns:a16="http://schemas.microsoft.com/office/drawing/2014/main" id="{1214D56D-56C9-872B-0454-6D06AA0DEAFD}"/>
              </a:ext>
            </a:extLst>
          </p:cNvPr>
          <p:cNvSpPr>
            <a:spLocks noGrp="1" noRot="1" noMove="1" noResize="1" noEditPoints="1" noAdjustHandles="1" noChangeArrowheads="1" noChangeShapeType="1"/>
          </p:cNvSpPr>
          <p:nvPr userDrawn="1"/>
        </p:nvSpPr>
        <p:spPr>
          <a:xfrm>
            <a:off x="0" y="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OMG logo">
            <a:extLst>
              <a:ext uri="{FF2B5EF4-FFF2-40B4-BE49-F238E27FC236}">
                <a16:creationId xmlns:a16="http://schemas.microsoft.com/office/drawing/2014/main" id="{96662938-9CA7-FD76-9458-592FB8168E7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3" name="Pladsholder til sidefod 2">
            <a:extLst>
              <a:ext uri="{FF2B5EF4-FFF2-40B4-BE49-F238E27FC236}">
                <a16:creationId xmlns:a16="http://schemas.microsoft.com/office/drawing/2014/main" id="{C68606C5-B956-0FEE-A223-98FCE111494B}"/>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3E231400-A0EB-962E-164C-ED42AEFDA370}"/>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14" name="Text Placeholder ">
            <a:extLst>
              <a:ext uri="{FF2B5EF4-FFF2-40B4-BE49-F238E27FC236}">
                <a16:creationId xmlns:a16="http://schemas.microsoft.com/office/drawing/2014/main" id="{CC0B4448-821F-7F39-C11E-72FF9249B6E1}"/>
              </a:ext>
            </a:extLst>
          </p:cNvPr>
          <p:cNvSpPr>
            <a:spLocks noGrp="1"/>
          </p:cNvSpPr>
          <p:nvPr>
            <p:ph type="body" sz="quarter" idx="13"/>
          </p:nvPr>
        </p:nvSpPr>
        <p:spPr>
          <a:xfrm>
            <a:off x="468000" y="1260000"/>
            <a:ext cx="11304000" cy="4729363"/>
          </a:xfrm>
        </p:spPr>
        <p:txBody>
          <a:bodyPr/>
          <a:lstStyle>
            <a:lvl1pPr marL="0" indent="0">
              <a:buNone/>
              <a:defRPr sz="2000">
                <a:solidFill>
                  <a:schemeClr val="bg1"/>
                </a:solidFill>
              </a:defRPr>
            </a:lvl1pPr>
            <a:lvl2pPr marL="360363" indent="-352425">
              <a:tabLst/>
              <a:defRPr sz="2000">
                <a:solidFill>
                  <a:schemeClr val="bg1"/>
                </a:solidFill>
              </a:defRPr>
            </a:lvl2pPr>
            <a:lvl3pPr marL="712788" indent="-352425">
              <a:tabLst/>
              <a:defRPr sz="1800">
                <a:solidFill>
                  <a:schemeClr val="bg1"/>
                </a:solidFill>
              </a:defRPr>
            </a:lvl3pPr>
            <a:lvl4pPr marL="1073150" indent="-360363">
              <a:tabLst/>
              <a:defRPr sz="1600">
                <a:solidFill>
                  <a:schemeClr val="bg1"/>
                </a:solidFill>
              </a:defRPr>
            </a:lvl4pPr>
            <a:lvl5pPr marL="1425575" indent="-352425">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itle">
            <a:extLst>
              <a:ext uri="{FF2B5EF4-FFF2-40B4-BE49-F238E27FC236}">
                <a16:creationId xmlns:a16="http://schemas.microsoft.com/office/drawing/2014/main" id="{6B5A44EA-FB24-2AA7-82BE-BA9949F9648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604532087"/>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Text with imag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2" name="Picture 1" descr="A close-up of a machine&#10;&#10;Description automatically generated with low confidence">
            <a:extLst>
              <a:ext uri="{FF2B5EF4-FFF2-40B4-BE49-F238E27FC236}">
                <a16:creationId xmlns:a16="http://schemas.microsoft.com/office/drawing/2014/main" id="{607F1822-9162-9AC5-5731-3CA164BB26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7F026867-1EBB-1E9C-4D9A-3339DE648674}"/>
              </a:ext>
            </a:extLst>
          </p:cNvPr>
          <p:cNvSpPr/>
          <p:nvPr userDrawn="1"/>
        </p:nvSpPr>
        <p:spPr>
          <a:xfrm rot="5400000" flipH="1">
            <a:off x="-1213845" y="1212851"/>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C60A807B-0555-00B5-9C43-589A2AE1B78E}"/>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1">
            <a:extLst>
              <a:ext uri="{FF2B5EF4-FFF2-40B4-BE49-F238E27FC236}">
                <a16:creationId xmlns:a16="http://schemas.microsoft.com/office/drawing/2014/main" id="{C8A7A10E-2368-CA39-3FFC-A638F0555916}"/>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sp>
        <p:nvSpPr>
          <p:cNvPr id="5" name="Text Placeholder 8">
            <a:extLst>
              <a:ext uri="{FF2B5EF4-FFF2-40B4-BE49-F238E27FC236}">
                <a16:creationId xmlns:a16="http://schemas.microsoft.com/office/drawing/2014/main" id="{156EEBBC-8BA2-DA92-92AF-CD29A09948F7}"/>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84083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Agenda Header Tex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pic>
        <p:nvPicPr>
          <p:cNvPr id="2" name="Picture 1" descr="A close-up of a machine&#10;&#10;Description automatically generated with low confidence">
            <a:extLst>
              <a:ext uri="{FF2B5EF4-FFF2-40B4-BE49-F238E27FC236}">
                <a16:creationId xmlns:a16="http://schemas.microsoft.com/office/drawing/2014/main" id="{607F1822-9162-9AC5-5731-3CA164BB26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7F026867-1EBB-1E9C-4D9A-3339DE648674}"/>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C60A807B-0555-00B5-9C43-589A2AE1B78E}"/>
              </a:ext>
            </a:extLst>
          </p:cNvPr>
          <p:cNvSpPr>
            <a:spLocks noGrp="1"/>
          </p:cNvSpPr>
          <p:nvPr>
            <p:ph sz="half" idx="2"/>
          </p:nvPr>
        </p:nvSpPr>
        <p:spPr>
          <a:xfrm>
            <a:off x="4679950"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3112586C-9463-6837-0E75-F33A7285FB53}"/>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618420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2_Agend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518637"/>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386246"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sp>
        <p:nvSpPr>
          <p:cNvPr id="8" name="Content Placeholder 3">
            <a:extLst>
              <a:ext uri="{FF2B5EF4-FFF2-40B4-BE49-F238E27FC236}">
                <a16:creationId xmlns:a16="http://schemas.microsoft.com/office/drawing/2014/main" id="{C60A807B-0555-00B5-9C43-589A2AE1B78E}"/>
              </a:ext>
            </a:extLst>
          </p:cNvPr>
          <p:cNvSpPr>
            <a:spLocks noGrp="1"/>
          </p:cNvSpPr>
          <p:nvPr>
            <p:ph sz="half" idx="2"/>
          </p:nvPr>
        </p:nvSpPr>
        <p:spPr>
          <a:xfrm>
            <a:off x="386246"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7CDBDE81-7977-06E3-A949-53C1BD43F5D0}"/>
              </a:ext>
            </a:extLst>
          </p:cNvPr>
          <p:cNvSpPr>
            <a:spLocks noGrp="1"/>
          </p:cNvSpPr>
          <p:nvPr>
            <p:ph type="body" sz="quarter" idx="16"/>
          </p:nvPr>
        </p:nvSpPr>
        <p:spPr>
          <a:xfrm>
            <a:off x="386246" y="6358878"/>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53046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reaker Header Tex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4679999" y="1440000"/>
            <a:ext cx="9478763" cy="720000"/>
          </a:xfrm>
        </p:spPr>
        <p:txBody>
          <a:bodyPr lIns="90000" anchor="b"/>
          <a:lstStyle>
            <a:lvl1pPr>
              <a:defRPr sz="4800"/>
            </a:lvl1pPr>
          </a:lstStyle>
          <a:p>
            <a:r>
              <a:rPr lang="en-GB"/>
              <a:t>CLICK TO EDIT TITLE</a:t>
            </a:r>
            <a:endParaRPr lang="en-US"/>
          </a:p>
        </p:txBody>
      </p:sp>
      <p:sp>
        <p:nvSpPr>
          <p:cNvPr id="7" name="Text Placeholder 6">
            <a:extLst>
              <a:ext uri="{FF2B5EF4-FFF2-40B4-BE49-F238E27FC236}">
                <a16:creationId xmlns:a16="http://schemas.microsoft.com/office/drawing/2014/main" id="{64691013-C402-96FC-047A-F8F26530297A}"/>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pic>
        <p:nvPicPr>
          <p:cNvPr id="5" name="Picture 4" descr="A picture containing indoor, light&#10;&#10;Description automatically generated">
            <a:extLst>
              <a:ext uri="{FF2B5EF4-FFF2-40B4-BE49-F238E27FC236}">
                <a16:creationId xmlns:a16="http://schemas.microsoft.com/office/drawing/2014/main" id="{718C3D77-70FC-E887-B4E3-22ECC6B40BD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FF0D659D-BFE0-6AE7-1846-A9A0AB84807A}"/>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8">
            <a:extLst>
              <a:ext uri="{FF2B5EF4-FFF2-40B4-BE49-F238E27FC236}">
                <a16:creationId xmlns:a16="http://schemas.microsoft.com/office/drawing/2014/main" id="{5BDDC195-98BC-7465-CE28-43F06FCF31AA}"/>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302649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Text with imag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2" name="Picture 1" descr="A picture containing indoor, light&#10;&#10;Description automatically generated">
            <a:extLst>
              <a:ext uri="{FF2B5EF4-FFF2-40B4-BE49-F238E27FC236}">
                <a16:creationId xmlns:a16="http://schemas.microsoft.com/office/drawing/2014/main" id="{AE65AE35-0438-9716-34E7-56ACDE5C074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271D870B-A41D-CE6C-218A-171F01B54727}"/>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3">
            <a:extLst>
              <a:ext uri="{FF2B5EF4-FFF2-40B4-BE49-F238E27FC236}">
                <a16:creationId xmlns:a16="http://schemas.microsoft.com/office/drawing/2014/main" id="{0CDB4A42-D8C7-08E5-898D-6FCBD3139896}"/>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276E05FD-2DD2-D10A-D507-C9381989F8ED}"/>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sp>
        <p:nvSpPr>
          <p:cNvPr id="5" name="Text Placeholder 8">
            <a:extLst>
              <a:ext uri="{FF2B5EF4-FFF2-40B4-BE49-F238E27FC236}">
                <a16:creationId xmlns:a16="http://schemas.microsoft.com/office/drawing/2014/main" id="{44131BCF-9AC7-A6CF-4B74-311A2180C8F8}"/>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0451580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Agenda Tex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pic>
        <p:nvPicPr>
          <p:cNvPr id="2" name="Picture 1" descr="A picture containing indoor, light&#10;&#10;Description automatically generated">
            <a:extLst>
              <a:ext uri="{FF2B5EF4-FFF2-40B4-BE49-F238E27FC236}">
                <a16:creationId xmlns:a16="http://schemas.microsoft.com/office/drawing/2014/main" id="{AE65AE35-0438-9716-34E7-56ACDE5C074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271D870B-A41D-CE6C-218A-171F01B54727}"/>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D6D84C77-B651-8C09-6282-C75A8B2162F5}"/>
              </a:ext>
            </a:extLst>
          </p:cNvPr>
          <p:cNvSpPr>
            <a:spLocks noGrp="1"/>
          </p:cNvSpPr>
          <p:nvPr>
            <p:ph sz="half" idx="2"/>
          </p:nvPr>
        </p:nvSpPr>
        <p:spPr>
          <a:xfrm>
            <a:off x="4679950"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14A835BD-FD7B-589A-D2B9-17E751F270DF}"/>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633214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reaker Header Text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4679999" y="1440000"/>
            <a:ext cx="9478763" cy="720000"/>
          </a:xfrm>
        </p:spPr>
        <p:txBody>
          <a:bodyPr lIns="90000" anchor="b"/>
          <a:lstStyle>
            <a:lvl1pPr>
              <a:defRPr sz="4800"/>
            </a:lvl1pPr>
          </a:lstStyle>
          <a:p>
            <a:r>
              <a:rPr lang="en-GB"/>
              <a:t>CLICK TO EDIT TITLE</a:t>
            </a:r>
            <a:endParaRPr lang="en-US"/>
          </a:p>
        </p:txBody>
      </p:sp>
      <p:sp>
        <p:nvSpPr>
          <p:cNvPr id="7" name="Text Placeholder 6">
            <a:extLst>
              <a:ext uri="{FF2B5EF4-FFF2-40B4-BE49-F238E27FC236}">
                <a16:creationId xmlns:a16="http://schemas.microsoft.com/office/drawing/2014/main" id="{64691013-C402-96FC-047A-F8F26530297A}"/>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pic>
        <p:nvPicPr>
          <p:cNvPr id="5" name="Picture 4" descr="A close up of a keyboard&#10;&#10;Description automatically generated with medium confidence">
            <a:extLst>
              <a:ext uri="{FF2B5EF4-FFF2-40B4-BE49-F238E27FC236}">
                <a16:creationId xmlns:a16="http://schemas.microsoft.com/office/drawing/2014/main" id="{E30D335C-A5D8-1B92-9C92-6A32133ADB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65B7009E-F85A-F725-F4B1-74D1B0132D3E}"/>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8">
            <a:extLst>
              <a:ext uri="{FF2B5EF4-FFF2-40B4-BE49-F238E27FC236}">
                <a16:creationId xmlns:a16="http://schemas.microsoft.com/office/drawing/2014/main" id="{5A724A81-0FA0-8DD3-2868-5F71441597DB}"/>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832875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Text with image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2" name="Picture 1" descr="A close up of a keyboard&#10;&#10;Description automatically generated with medium confidence">
            <a:extLst>
              <a:ext uri="{FF2B5EF4-FFF2-40B4-BE49-F238E27FC236}">
                <a16:creationId xmlns:a16="http://schemas.microsoft.com/office/drawing/2014/main" id="{65301432-F40E-8B64-FB13-5C15EEC47B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FB6BA600-CA84-6F42-0845-A16A25A5FC50}"/>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3">
            <a:extLst>
              <a:ext uri="{FF2B5EF4-FFF2-40B4-BE49-F238E27FC236}">
                <a16:creationId xmlns:a16="http://schemas.microsoft.com/office/drawing/2014/main" id="{417335AC-7503-0274-C9B9-E9AE6B9EAA96}"/>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D9A8C50C-8AB0-01DE-8B02-229AD681F493}"/>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sp>
        <p:nvSpPr>
          <p:cNvPr id="5" name="Text Placeholder 8">
            <a:extLst>
              <a:ext uri="{FF2B5EF4-FFF2-40B4-BE49-F238E27FC236}">
                <a16:creationId xmlns:a16="http://schemas.microsoft.com/office/drawing/2014/main" id="{268568BD-3434-7DB5-88BA-6ED9F16C41F5}"/>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965312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Agenda Header Text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pic>
        <p:nvPicPr>
          <p:cNvPr id="2" name="Picture 1" descr="A close up of a keyboard&#10;&#10;Description automatically generated with medium confidence">
            <a:extLst>
              <a:ext uri="{FF2B5EF4-FFF2-40B4-BE49-F238E27FC236}">
                <a16:creationId xmlns:a16="http://schemas.microsoft.com/office/drawing/2014/main" id="{65301432-F40E-8B64-FB13-5C15EEC47B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423120" cy="6858000"/>
          </a:xfrm>
          <a:prstGeom prst="rect">
            <a:avLst/>
          </a:prstGeom>
        </p:spPr>
      </p:pic>
      <p:sp>
        <p:nvSpPr>
          <p:cNvPr id="3" name="Rectangle 2">
            <a:extLst>
              <a:ext uri="{FF2B5EF4-FFF2-40B4-BE49-F238E27FC236}">
                <a16:creationId xmlns:a16="http://schemas.microsoft.com/office/drawing/2014/main" id="{FB6BA600-CA84-6F42-0845-A16A25A5FC50}"/>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52B2D2AD-01B4-52C1-907E-14EFDE5066EF}"/>
              </a:ext>
            </a:extLst>
          </p:cNvPr>
          <p:cNvSpPr>
            <a:spLocks noGrp="1"/>
          </p:cNvSpPr>
          <p:nvPr>
            <p:ph sz="half" idx="2"/>
          </p:nvPr>
        </p:nvSpPr>
        <p:spPr>
          <a:xfrm>
            <a:off x="4679950"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4100229A-0F2E-6B6D-2799-773940067048}"/>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07465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reaker Header Text 5">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4679999" y="1440000"/>
            <a:ext cx="9478763" cy="720000"/>
          </a:xfrm>
        </p:spPr>
        <p:txBody>
          <a:bodyPr lIns="90000" anchor="b"/>
          <a:lstStyle>
            <a:lvl1pPr>
              <a:defRPr sz="4800"/>
            </a:lvl1pPr>
          </a:lstStyle>
          <a:p>
            <a:r>
              <a:rPr lang="en-GB"/>
              <a:t>CLICK TO EDIT TITLE</a:t>
            </a:r>
            <a:endParaRPr lang="en-US"/>
          </a:p>
        </p:txBody>
      </p:sp>
      <p:sp>
        <p:nvSpPr>
          <p:cNvPr id="7" name="Text Placeholder 6">
            <a:extLst>
              <a:ext uri="{FF2B5EF4-FFF2-40B4-BE49-F238E27FC236}">
                <a16:creationId xmlns:a16="http://schemas.microsoft.com/office/drawing/2014/main" id="{64691013-C402-96FC-047A-F8F26530297A}"/>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pic>
        <p:nvPicPr>
          <p:cNvPr id="3" name="Picture 2" descr="A picture containing appliance, device&#10;&#10;Description automatically generated">
            <a:extLst>
              <a:ext uri="{FF2B5EF4-FFF2-40B4-BE49-F238E27FC236}">
                <a16:creationId xmlns:a16="http://schemas.microsoft.com/office/drawing/2014/main" id="{072EAB4E-DC70-F198-790E-CE7074F3AA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160"/>
            <a:ext cx="4423120" cy="6858000"/>
          </a:xfrm>
          <a:prstGeom prst="rect">
            <a:avLst/>
          </a:prstGeom>
        </p:spPr>
      </p:pic>
      <p:sp>
        <p:nvSpPr>
          <p:cNvPr id="5" name="Rectangle 4">
            <a:extLst>
              <a:ext uri="{FF2B5EF4-FFF2-40B4-BE49-F238E27FC236}">
                <a16:creationId xmlns:a16="http://schemas.microsoft.com/office/drawing/2014/main" id="{9CA3C9DA-2A01-8885-402B-12131E95B936}"/>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8">
            <a:extLst>
              <a:ext uri="{FF2B5EF4-FFF2-40B4-BE49-F238E27FC236}">
                <a16:creationId xmlns:a16="http://schemas.microsoft.com/office/drawing/2014/main" id="{D0252821-9984-6F76-AB77-5F5D70A3AD8D}"/>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33793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405EC-16E6-56A2-8A69-31525C249893}"/>
              </a:ext>
            </a:extLst>
          </p:cNvPr>
          <p:cNvSpPr>
            <a:spLocks noGrp="1"/>
          </p:cNvSpPr>
          <p:nvPr>
            <p:ph type="title"/>
          </p:nvPr>
        </p:nvSpPr>
        <p:spPr/>
        <p:txBody>
          <a:bodyPr/>
          <a:lstStyle/>
          <a:p>
            <a:r>
              <a:rPr lang="en-US"/>
              <a:t>Click to edit Master title style</a:t>
            </a:r>
            <a:endParaRPr lang="en-GB"/>
          </a:p>
        </p:txBody>
      </p:sp>
      <p:sp>
        <p:nvSpPr>
          <p:cNvPr id="3" name="Pladsholder til sidefod 2">
            <a:extLst>
              <a:ext uri="{FF2B5EF4-FFF2-40B4-BE49-F238E27FC236}">
                <a16:creationId xmlns:a16="http://schemas.microsoft.com/office/drawing/2014/main" id="{B7CDA0A8-1006-4900-8E89-3C630EB5276F}"/>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6D87BF48-A54D-F3BA-4AE6-3B345793CD5D}"/>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1450289621"/>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Text with image 5">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2" name="Picture 1" descr="A picture containing appliance, device&#10;&#10;Description automatically generated">
            <a:extLst>
              <a:ext uri="{FF2B5EF4-FFF2-40B4-BE49-F238E27FC236}">
                <a16:creationId xmlns:a16="http://schemas.microsoft.com/office/drawing/2014/main" id="{D2DD1580-B3E6-040C-9BD9-36A3803596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160"/>
            <a:ext cx="4423120" cy="6858000"/>
          </a:xfrm>
          <a:prstGeom prst="rect">
            <a:avLst/>
          </a:prstGeom>
        </p:spPr>
      </p:pic>
      <p:sp>
        <p:nvSpPr>
          <p:cNvPr id="3" name="Rectangle 2">
            <a:extLst>
              <a:ext uri="{FF2B5EF4-FFF2-40B4-BE49-F238E27FC236}">
                <a16:creationId xmlns:a16="http://schemas.microsoft.com/office/drawing/2014/main" id="{0654440E-8C80-F498-0D1B-D675D70F94CE}"/>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3">
            <a:extLst>
              <a:ext uri="{FF2B5EF4-FFF2-40B4-BE49-F238E27FC236}">
                <a16:creationId xmlns:a16="http://schemas.microsoft.com/office/drawing/2014/main" id="{C1DF334D-A44B-B02F-1FAB-411767726789}"/>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0AFFEFF0-EA50-6215-60F9-1BF49C563FBA}"/>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sp>
        <p:nvSpPr>
          <p:cNvPr id="5" name="Text Placeholder 8">
            <a:extLst>
              <a:ext uri="{FF2B5EF4-FFF2-40B4-BE49-F238E27FC236}">
                <a16:creationId xmlns:a16="http://schemas.microsoft.com/office/drawing/2014/main" id="{1F861DD8-BF11-5D24-5C88-5630FB284C9D}"/>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4896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Agenda Header Text 5">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pic>
        <p:nvPicPr>
          <p:cNvPr id="2" name="Picture 1" descr="A picture containing appliance, device&#10;&#10;Description automatically generated">
            <a:extLst>
              <a:ext uri="{FF2B5EF4-FFF2-40B4-BE49-F238E27FC236}">
                <a16:creationId xmlns:a16="http://schemas.microsoft.com/office/drawing/2014/main" id="{D2DD1580-B3E6-040C-9BD9-36A3803596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160"/>
            <a:ext cx="4423120" cy="6858000"/>
          </a:xfrm>
          <a:prstGeom prst="rect">
            <a:avLst/>
          </a:prstGeom>
        </p:spPr>
      </p:pic>
      <p:sp>
        <p:nvSpPr>
          <p:cNvPr id="3" name="Rectangle 2">
            <a:extLst>
              <a:ext uri="{FF2B5EF4-FFF2-40B4-BE49-F238E27FC236}">
                <a16:creationId xmlns:a16="http://schemas.microsoft.com/office/drawing/2014/main" id="{0654440E-8C80-F498-0D1B-D675D70F94CE}"/>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76E690F0-D166-0366-7A99-C8B457657633}"/>
              </a:ext>
            </a:extLst>
          </p:cNvPr>
          <p:cNvSpPr>
            <a:spLocks noGrp="1"/>
          </p:cNvSpPr>
          <p:nvPr>
            <p:ph sz="half" idx="2"/>
          </p:nvPr>
        </p:nvSpPr>
        <p:spPr>
          <a:xfrm>
            <a:off x="4679950"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F11978F1-F5BF-22A6-5982-EA715D5A0FBD}"/>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851152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reaker Header Text 6">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4679999" y="1440000"/>
            <a:ext cx="9478763" cy="720000"/>
          </a:xfrm>
        </p:spPr>
        <p:txBody>
          <a:bodyPr lIns="90000" anchor="b"/>
          <a:lstStyle>
            <a:lvl1pPr>
              <a:defRPr sz="4800"/>
            </a:lvl1pPr>
          </a:lstStyle>
          <a:p>
            <a:r>
              <a:rPr lang="en-GB"/>
              <a:t>CLICK TO EDIT TITLE</a:t>
            </a:r>
            <a:endParaRPr lang="en-US"/>
          </a:p>
        </p:txBody>
      </p:sp>
      <p:sp>
        <p:nvSpPr>
          <p:cNvPr id="7" name="Text Placeholder 6">
            <a:extLst>
              <a:ext uri="{FF2B5EF4-FFF2-40B4-BE49-F238E27FC236}">
                <a16:creationId xmlns:a16="http://schemas.microsoft.com/office/drawing/2014/main" id="{64691013-C402-96FC-047A-F8F26530297A}"/>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pic>
        <p:nvPicPr>
          <p:cNvPr id="5" name="Picture 4" descr="A picture containing indoor, chocolate, plant, pan&#10;&#10;Description automatically generated">
            <a:extLst>
              <a:ext uri="{FF2B5EF4-FFF2-40B4-BE49-F238E27FC236}">
                <a16:creationId xmlns:a16="http://schemas.microsoft.com/office/drawing/2014/main" id="{5C6FE4F2-6C78-4D77-3ADF-F30D2A79811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4423120" cy="6858000"/>
          </a:xfrm>
          <a:prstGeom prst="rect">
            <a:avLst/>
          </a:prstGeom>
        </p:spPr>
      </p:pic>
      <p:sp>
        <p:nvSpPr>
          <p:cNvPr id="8" name="Rectangle 7">
            <a:extLst>
              <a:ext uri="{FF2B5EF4-FFF2-40B4-BE49-F238E27FC236}">
                <a16:creationId xmlns:a16="http://schemas.microsoft.com/office/drawing/2014/main" id="{3683E9F5-56DB-22E5-5A91-ABC46D2F7A2F}"/>
              </a:ext>
            </a:extLst>
          </p:cNvPr>
          <p:cNvSpPr/>
          <p:nvPr userDrawn="1"/>
        </p:nvSpPr>
        <p:spPr>
          <a:xfrm>
            <a:off x="0" y="0"/>
            <a:ext cx="442312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lide Number Placeholder 4">
            <a:extLst>
              <a:ext uri="{FF2B5EF4-FFF2-40B4-BE49-F238E27FC236}">
                <a16:creationId xmlns:a16="http://schemas.microsoft.com/office/drawing/2014/main" id="{6ECA2277-D15C-16D1-16A7-5A331F0BA8E1}"/>
              </a:ext>
            </a:extLst>
          </p:cNvPr>
          <p:cNvSpPr txBox="1">
            <a:spLocks/>
          </p:cNvSpPr>
          <p:nvPr userDrawn="1"/>
        </p:nvSpPr>
        <p:spPr>
          <a:xfrm>
            <a:off x="193111" y="6395029"/>
            <a:ext cx="2743200" cy="365125"/>
          </a:xfrm>
          <a:prstGeom prst="rect">
            <a:avLst/>
          </a:prstGeom>
        </p:spPr>
        <p:txBody>
          <a:bodyPr vert="horz" lIns="91440" tIns="45720" rIns="91440" bIns="45720" rtlCol="0" anchor="ctr"/>
          <a:lstStyle>
            <a:defPPr>
              <a:defRPr lang="en-DK"/>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2A2D0F9-20B5-4FAE-9645-73E19BDAAF8C}" type="slidenum">
              <a:rPr kumimoji="0" lang="en-DK" sz="1200" b="0" i="0" u="none" strike="noStrike" kern="1200" cap="none" spc="0" normalizeH="0" baseline="0" noProof="0" smtClean="0">
                <a:ln>
                  <a:noFill/>
                </a:ln>
                <a:solidFill>
                  <a:srgbClr val="BFBFB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DK" sz="1200" b="0" i="0" u="none" strike="noStrike" kern="1200" cap="none" spc="0" normalizeH="0" baseline="0" noProof="0">
              <a:ln>
                <a:noFill/>
              </a:ln>
              <a:solidFill>
                <a:srgbClr val="BFBFB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2B94DB2-5861-0B79-B3FE-E116A6E33EC7}"/>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 Placeholder 8">
            <a:extLst>
              <a:ext uri="{FF2B5EF4-FFF2-40B4-BE49-F238E27FC236}">
                <a16:creationId xmlns:a16="http://schemas.microsoft.com/office/drawing/2014/main" id="{10730F21-D039-7D44-516A-4DC1B0B2B529}"/>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7409992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Text with image 6">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picture containing indoor, chocolate, plant, pan&#10;&#10;Description automatically generated">
            <a:extLst>
              <a:ext uri="{FF2B5EF4-FFF2-40B4-BE49-F238E27FC236}">
                <a16:creationId xmlns:a16="http://schemas.microsoft.com/office/drawing/2014/main" id="{FB961F25-B51A-F951-8B2C-12DFE0AB1F2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4423120" cy="6858000"/>
          </a:xfrm>
          <a:prstGeom prst="rect">
            <a:avLst/>
          </a:prstGeom>
        </p:spPr>
      </p:pic>
      <p:sp>
        <p:nvSpPr>
          <p:cNvPr id="8" name="Rectangle 7">
            <a:extLst>
              <a:ext uri="{FF2B5EF4-FFF2-40B4-BE49-F238E27FC236}">
                <a16:creationId xmlns:a16="http://schemas.microsoft.com/office/drawing/2014/main" id="{651BCF79-374C-8F35-91B8-7A2677BB6A36}"/>
              </a:ext>
            </a:extLst>
          </p:cNvPr>
          <p:cNvSpPr/>
          <p:nvPr userDrawn="1"/>
        </p:nvSpPr>
        <p:spPr>
          <a:xfrm>
            <a:off x="0" y="0"/>
            <a:ext cx="442312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lide Number Placeholder 4">
            <a:extLst>
              <a:ext uri="{FF2B5EF4-FFF2-40B4-BE49-F238E27FC236}">
                <a16:creationId xmlns:a16="http://schemas.microsoft.com/office/drawing/2014/main" id="{9CA7E9EA-A221-E0C9-B381-412713520006}"/>
              </a:ext>
            </a:extLst>
          </p:cNvPr>
          <p:cNvSpPr txBox="1">
            <a:spLocks/>
          </p:cNvSpPr>
          <p:nvPr userDrawn="1"/>
        </p:nvSpPr>
        <p:spPr>
          <a:xfrm>
            <a:off x="193111" y="6395029"/>
            <a:ext cx="2743200" cy="365125"/>
          </a:xfrm>
          <a:prstGeom prst="rect">
            <a:avLst/>
          </a:prstGeom>
        </p:spPr>
        <p:txBody>
          <a:bodyPr vert="horz" lIns="91440" tIns="45720" rIns="91440" bIns="45720" rtlCol="0" anchor="ctr"/>
          <a:lstStyle>
            <a:defPPr>
              <a:defRPr lang="en-DK"/>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2A2D0F9-20B5-4FAE-9645-73E19BDAAF8C}" type="slidenum">
              <a:rPr kumimoji="0" lang="en-DK" sz="1200" b="0" i="0" u="none" strike="noStrike" kern="1200" cap="none" spc="0" normalizeH="0" baseline="0" noProof="0" smtClean="0">
                <a:ln>
                  <a:noFill/>
                </a:ln>
                <a:solidFill>
                  <a:srgbClr val="BFBFB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DK" sz="1200" b="0" i="0" u="none" strike="noStrike" kern="1200" cap="none" spc="0" normalizeH="0" baseline="0" noProof="0">
              <a:ln>
                <a:noFill/>
              </a:ln>
              <a:solidFill>
                <a:srgbClr val="BFBFB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97BF2AB-8B80-362D-B40E-15DF89718660}"/>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3">
            <a:extLst>
              <a:ext uri="{FF2B5EF4-FFF2-40B4-BE49-F238E27FC236}">
                <a16:creationId xmlns:a16="http://schemas.microsoft.com/office/drawing/2014/main" id="{A3CFA7F1-84B1-2DEF-1B08-DF6CA0691FF7}"/>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1">
            <a:extLst>
              <a:ext uri="{FF2B5EF4-FFF2-40B4-BE49-F238E27FC236}">
                <a16:creationId xmlns:a16="http://schemas.microsoft.com/office/drawing/2014/main" id="{A1730C58-F08D-8E4B-0CA9-A6581992F806}"/>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a:t>CLICK TO EDIT TITLE</a:t>
            </a:r>
            <a:endParaRPr lang="en-US"/>
          </a:p>
        </p:txBody>
      </p:sp>
      <p:sp>
        <p:nvSpPr>
          <p:cNvPr id="5" name="Text Placeholder 8">
            <a:extLst>
              <a:ext uri="{FF2B5EF4-FFF2-40B4-BE49-F238E27FC236}">
                <a16:creationId xmlns:a16="http://schemas.microsoft.com/office/drawing/2014/main" id="{A07670E1-5337-FD6D-BF50-CFB78679C0AE}"/>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08790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Agenda Text 6">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pic>
        <p:nvPicPr>
          <p:cNvPr id="3" name="Picture 2" descr="A picture containing indoor, chocolate, plant, pan&#10;&#10;Description automatically generated">
            <a:extLst>
              <a:ext uri="{FF2B5EF4-FFF2-40B4-BE49-F238E27FC236}">
                <a16:creationId xmlns:a16="http://schemas.microsoft.com/office/drawing/2014/main" id="{FB961F25-B51A-F951-8B2C-12DFE0AB1F2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4423120" cy="6858000"/>
          </a:xfrm>
          <a:prstGeom prst="rect">
            <a:avLst/>
          </a:prstGeom>
        </p:spPr>
      </p:pic>
      <p:sp>
        <p:nvSpPr>
          <p:cNvPr id="8" name="Rectangle 7">
            <a:extLst>
              <a:ext uri="{FF2B5EF4-FFF2-40B4-BE49-F238E27FC236}">
                <a16:creationId xmlns:a16="http://schemas.microsoft.com/office/drawing/2014/main" id="{651BCF79-374C-8F35-91B8-7A2677BB6A36}"/>
              </a:ext>
            </a:extLst>
          </p:cNvPr>
          <p:cNvSpPr/>
          <p:nvPr userDrawn="1"/>
        </p:nvSpPr>
        <p:spPr>
          <a:xfrm>
            <a:off x="0" y="0"/>
            <a:ext cx="442312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lide Number Placeholder 4">
            <a:extLst>
              <a:ext uri="{FF2B5EF4-FFF2-40B4-BE49-F238E27FC236}">
                <a16:creationId xmlns:a16="http://schemas.microsoft.com/office/drawing/2014/main" id="{9CA7E9EA-A221-E0C9-B381-412713520006}"/>
              </a:ext>
            </a:extLst>
          </p:cNvPr>
          <p:cNvSpPr txBox="1">
            <a:spLocks/>
          </p:cNvSpPr>
          <p:nvPr userDrawn="1"/>
        </p:nvSpPr>
        <p:spPr>
          <a:xfrm>
            <a:off x="193111" y="6395029"/>
            <a:ext cx="2743200" cy="365125"/>
          </a:xfrm>
          <a:prstGeom prst="rect">
            <a:avLst/>
          </a:prstGeom>
        </p:spPr>
        <p:txBody>
          <a:bodyPr vert="horz" lIns="91440" tIns="45720" rIns="91440" bIns="45720" rtlCol="0" anchor="ctr"/>
          <a:lstStyle>
            <a:defPPr>
              <a:defRPr lang="en-DK"/>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2A2D0F9-20B5-4FAE-9645-73E19BDAAF8C}" type="slidenum">
              <a:rPr kumimoji="0" lang="en-DK" sz="1200" b="0" i="0" u="none" strike="noStrike" kern="1200" cap="none" spc="0" normalizeH="0" baseline="0" noProof="0" smtClean="0">
                <a:ln>
                  <a:noFill/>
                </a:ln>
                <a:solidFill>
                  <a:srgbClr val="BFBFB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DK" sz="1200" b="0" i="0" u="none" strike="noStrike" kern="1200" cap="none" spc="0" normalizeH="0" baseline="0" noProof="0">
              <a:ln>
                <a:noFill/>
              </a:ln>
              <a:solidFill>
                <a:srgbClr val="BFBFB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97BF2AB-8B80-362D-B40E-15DF89718660}"/>
              </a:ext>
            </a:extLst>
          </p:cNvPr>
          <p:cNvSpPr/>
          <p:nvPr userDrawn="1"/>
        </p:nvSpPr>
        <p:spPr>
          <a:xfrm rot="5400000" flipH="1">
            <a:off x="-1213845" y="1190366"/>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Content Placeholder 3">
            <a:extLst>
              <a:ext uri="{FF2B5EF4-FFF2-40B4-BE49-F238E27FC236}">
                <a16:creationId xmlns:a16="http://schemas.microsoft.com/office/drawing/2014/main" id="{7DC6C3DF-0BD4-183B-2452-12A878C678B4}"/>
              </a:ext>
            </a:extLst>
          </p:cNvPr>
          <p:cNvSpPr>
            <a:spLocks noGrp="1"/>
          </p:cNvSpPr>
          <p:nvPr>
            <p:ph sz="half" idx="2"/>
          </p:nvPr>
        </p:nvSpPr>
        <p:spPr>
          <a:xfrm>
            <a:off x="4667458"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E0234C98-3D21-5FFE-1034-2FD9F40252B9}"/>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352913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Agenda Header Text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Billede 6" descr="Et billede, der indeholder tæt&#10;&#10;Automatisk genereret beskrivelse">
            <a:extLst>
              <a:ext uri="{FF2B5EF4-FFF2-40B4-BE49-F238E27FC236}">
                <a16:creationId xmlns:a16="http://schemas.microsoft.com/office/drawing/2014/main" id="{A64F818D-5A44-E3D5-510E-A8CAE0FE9736}"/>
              </a:ext>
            </a:extLst>
          </p:cNvPr>
          <p:cNvPicPr>
            <a:picLocks noChangeAspect="1"/>
          </p:cNvPicPr>
          <p:nvPr userDrawn="1"/>
        </p:nvPicPr>
        <p:blipFill>
          <a:blip r:embed="rId2">
            <a:extLst>
              <a:ext uri="{28A0092B-C50C-407E-A947-70E740481C1C}">
                <a14:useLocalDpi xmlns:a14="http://schemas.microsoft.com/office/drawing/2010/main" val="0"/>
              </a:ext>
            </a:extLst>
          </a:blip>
          <a:srcRect l="13727" r="20361"/>
          <a:stretch/>
        </p:blipFill>
        <p:spPr>
          <a:xfrm flipH="1">
            <a:off x="-290970" y="-1985"/>
            <a:ext cx="4652865" cy="6863137"/>
          </a:xfrm>
          <a:prstGeom prst="rect">
            <a:avLst/>
          </a:prstGeom>
        </p:spPr>
      </p:pic>
      <p:sp>
        <p:nvSpPr>
          <p:cNvPr id="3" name="Rectangle 2">
            <a:extLst>
              <a:ext uri="{FF2B5EF4-FFF2-40B4-BE49-F238E27FC236}">
                <a16:creationId xmlns:a16="http://schemas.microsoft.com/office/drawing/2014/main" id="{FB6BA600-CA84-6F42-0845-A16A25A5FC50}"/>
              </a:ext>
            </a:extLst>
          </p:cNvPr>
          <p:cNvSpPr/>
          <p:nvPr userDrawn="1"/>
        </p:nvSpPr>
        <p:spPr>
          <a:xfrm rot="5400000" flipH="1">
            <a:off x="-1213846" y="1214753"/>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4602EF94-C3F5-5E59-A6A6-BB5A926547F0}"/>
              </a:ext>
            </a:extLst>
          </p:cNvPr>
          <p:cNvSpPr>
            <a:spLocks noGrp="1"/>
          </p:cNvSpPr>
          <p:nvPr>
            <p:ph type="title" hasCustomPrompt="1"/>
          </p:nvPr>
        </p:nvSpPr>
        <p:spPr>
          <a:xfrm>
            <a:off x="4679999" y="1440000"/>
            <a:ext cx="6840489" cy="720000"/>
          </a:xfrm>
        </p:spPr>
        <p:txBody>
          <a:bodyPr lIns="90000" anchor="b"/>
          <a:lstStyle>
            <a:lvl1pPr>
              <a:defRPr sz="4800"/>
            </a:lvl1pPr>
          </a:lstStyle>
          <a:p>
            <a:r>
              <a:rPr lang="en-GB" dirty="0"/>
              <a:t>CLICK TO EDIT TITLE</a:t>
            </a:r>
            <a:endParaRPr lang="en-US" dirty="0"/>
          </a:p>
        </p:txBody>
      </p:sp>
      <p:sp>
        <p:nvSpPr>
          <p:cNvPr id="10" name="Text Placeholder 6">
            <a:extLst>
              <a:ext uri="{FF2B5EF4-FFF2-40B4-BE49-F238E27FC236}">
                <a16:creationId xmlns:a16="http://schemas.microsoft.com/office/drawing/2014/main" id="{E4F55AB1-E33F-923C-1F24-F4D1246C0FA0}"/>
              </a:ext>
            </a:extLst>
          </p:cNvPr>
          <p:cNvSpPr>
            <a:spLocks noGrp="1"/>
          </p:cNvSpPr>
          <p:nvPr>
            <p:ph type="body" sz="quarter" idx="13"/>
          </p:nvPr>
        </p:nvSpPr>
        <p:spPr>
          <a:xfrm>
            <a:off x="4679950" y="2233613"/>
            <a:ext cx="6840538" cy="2416175"/>
          </a:xfrm>
        </p:spPr>
        <p:txBody>
          <a:bodyPr>
            <a:normAutofit/>
          </a:bodyPr>
          <a:lstStyle>
            <a:lvl1pPr marL="0" indent="0">
              <a:buNone/>
              <a:defRPr sz="3200"/>
            </a:lvl1pPr>
          </a:lstStyle>
          <a:p>
            <a:pPr lvl="0"/>
            <a:r>
              <a:rPr lang="en-GB"/>
              <a:t>Click to edit Master text styles</a:t>
            </a:r>
          </a:p>
        </p:txBody>
      </p:sp>
      <p:sp>
        <p:nvSpPr>
          <p:cNvPr id="2" name="Text Placeholder 8">
            <a:extLst>
              <a:ext uri="{FF2B5EF4-FFF2-40B4-BE49-F238E27FC236}">
                <a16:creationId xmlns:a16="http://schemas.microsoft.com/office/drawing/2014/main" id="{6123EF54-55AD-8073-0D63-8023C5E62DF8}"/>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056581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Agenda Header Text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Billede 6" descr="Et billede, der indeholder tæt&#10;&#10;Automatisk genereret beskrivelse">
            <a:extLst>
              <a:ext uri="{FF2B5EF4-FFF2-40B4-BE49-F238E27FC236}">
                <a16:creationId xmlns:a16="http://schemas.microsoft.com/office/drawing/2014/main" id="{A64F818D-5A44-E3D5-510E-A8CAE0FE9736}"/>
              </a:ext>
            </a:extLst>
          </p:cNvPr>
          <p:cNvPicPr>
            <a:picLocks noChangeAspect="1"/>
          </p:cNvPicPr>
          <p:nvPr userDrawn="1"/>
        </p:nvPicPr>
        <p:blipFill>
          <a:blip r:embed="rId2">
            <a:extLst>
              <a:ext uri="{28A0092B-C50C-407E-A947-70E740481C1C}">
                <a14:useLocalDpi xmlns:a14="http://schemas.microsoft.com/office/drawing/2010/main" val="0"/>
              </a:ext>
            </a:extLst>
          </a:blip>
          <a:srcRect l="13727" r="20361"/>
          <a:stretch/>
        </p:blipFill>
        <p:spPr>
          <a:xfrm flipH="1">
            <a:off x="-290970" y="-1985"/>
            <a:ext cx="4652865" cy="6863137"/>
          </a:xfrm>
          <a:prstGeom prst="rect">
            <a:avLst/>
          </a:prstGeom>
        </p:spPr>
      </p:pic>
      <p:sp>
        <p:nvSpPr>
          <p:cNvPr id="3" name="Rectangle 2">
            <a:extLst>
              <a:ext uri="{FF2B5EF4-FFF2-40B4-BE49-F238E27FC236}">
                <a16:creationId xmlns:a16="http://schemas.microsoft.com/office/drawing/2014/main" id="{FB6BA600-CA84-6F42-0845-A16A25A5FC50}"/>
              </a:ext>
            </a:extLst>
          </p:cNvPr>
          <p:cNvSpPr/>
          <p:nvPr userDrawn="1"/>
        </p:nvSpPr>
        <p:spPr>
          <a:xfrm rot="5400000" flipH="1">
            <a:off x="-1213846" y="1214753"/>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Content Placeholder 3">
            <a:extLst>
              <a:ext uri="{FF2B5EF4-FFF2-40B4-BE49-F238E27FC236}">
                <a16:creationId xmlns:a16="http://schemas.microsoft.com/office/drawing/2014/main" id="{44A86399-E626-D07E-7BE2-4CB816809257}"/>
              </a:ext>
            </a:extLst>
          </p:cNvPr>
          <p:cNvSpPr>
            <a:spLocks noGrp="1"/>
          </p:cNvSpPr>
          <p:nvPr>
            <p:ph sz="half" idx="2"/>
          </p:nvPr>
        </p:nvSpPr>
        <p:spPr>
          <a:xfrm>
            <a:off x="4790306" y="1089996"/>
            <a:ext cx="6979824" cy="5220861"/>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ECA36810-1FD6-71FD-B332-ABCA1242F277}"/>
              </a:ext>
            </a:extLst>
          </p:cNvPr>
          <p:cNvSpPr>
            <a:spLocks noGrp="1"/>
          </p:cNvSpPr>
          <p:nvPr>
            <p:ph type="title" hasCustomPrompt="1"/>
          </p:nvPr>
        </p:nvSpPr>
        <p:spPr>
          <a:xfrm>
            <a:off x="4790307" y="524659"/>
            <a:ext cx="6979824" cy="565338"/>
          </a:xfrm>
        </p:spPr>
        <p:txBody>
          <a:bodyPr lIns="90000" anchor="b"/>
          <a:lstStyle>
            <a:lvl1pPr>
              <a:defRPr sz="3200"/>
            </a:lvl1pPr>
          </a:lstStyle>
          <a:p>
            <a:r>
              <a:rPr lang="en-GB" dirty="0"/>
              <a:t>CLICK TO EDIT TITLE</a:t>
            </a:r>
            <a:endParaRPr lang="en-US" dirty="0"/>
          </a:p>
        </p:txBody>
      </p:sp>
      <p:sp>
        <p:nvSpPr>
          <p:cNvPr id="5" name="Text Placeholder 8">
            <a:extLst>
              <a:ext uri="{FF2B5EF4-FFF2-40B4-BE49-F238E27FC236}">
                <a16:creationId xmlns:a16="http://schemas.microsoft.com/office/drawing/2014/main" id="{BDA4096E-78D8-364A-6326-C9C66119940E}"/>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85652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_Agenda Header Text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72FD65-8F44-8D46-DC91-3EE9855DCD67}"/>
              </a:ext>
            </a:extLst>
          </p:cNvPr>
          <p:cNvSpPr txBox="1"/>
          <p:nvPr userDrawn="1"/>
        </p:nvSpPr>
        <p:spPr>
          <a:xfrm>
            <a:off x="4679950" y="558800"/>
            <a:ext cx="68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AGENDA</a:t>
            </a:r>
          </a:p>
        </p:txBody>
      </p:sp>
      <p:sp>
        <p:nvSpPr>
          <p:cNvPr id="8" name="Content Placeholder 3">
            <a:extLst>
              <a:ext uri="{FF2B5EF4-FFF2-40B4-BE49-F238E27FC236}">
                <a16:creationId xmlns:a16="http://schemas.microsoft.com/office/drawing/2014/main" id="{52B2D2AD-01B4-52C1-907E-14EFDE5066EF}"/>
              </a:ext>
            </a:extLst>
          </p:cNvPr>
          <p:cNvSpPr>
            <a:spLocks noGrp="1"/>
          </p:cNvSpPr>
          <p:nvPr>
            <p:ph sz="half" idx="2"/>
          </p:nvPr>
        </p:nvSpPr>
        <p:spPr>
          <a:xfrm>
            <a:off x="4679950" y="1389797"/>
            <a:ext cx="6979824" cy="4791928"/>
          </a:xfrm>
        </p:spPr>
        <p:txBody>
          <a:bodyPr tIns="46800"/>
          <a:lstStyle>
            <a:lvl1pPr marL="361950" indent="-361950">
              <a:buSzPct val="100000"/>
              <a:buFont typeface="+mj-lt"/>
              <a:buAutoNum type="arabicPeriod"/>
              <a:defRPr sz="2400"/>
            </a:lvl1pPr>
            <a:lvl2pPr marL="714375" indent="-352425">
              <a:buSzPct val="100000"/>
              <a:buFont typeface="+mj-lt"/>
              <a:buAutoNum type="arabicPeriod"/>
              <a:defRPr/>
            </a:lvl2pPr>
            <a:lvl3pPr marL="703262" indent="-342900">
              <a:buSzPct val="100000"/>
              <a:buFont typeface="+mj-lt"/>
              <a:buAutoNum type="alphaUcPeriod"/>
              <a:defRPr sz="1400"/>
            </a:lvl3pPr>
            <a:lvl4pPr marL="990600" indent="-276225">
              <a:buSzPct val="100000"/>
              <a:buFont typeface="+mj-lt"/>
              <a:buAutoNum type="arabicPeriod"/>
              <a:defRPr/>
            </a:lvl4pPr>
            <a:lvl5pPr marL="990600" indent="-276225">
              <a:buSzPct val="100000"/>
              <a:buFont typeface="+mj-lt"/>
              <a:buAutoNum type="alphaLcPeriod"/>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Billede 6" descr="Et billede, der indeholder tæt&#10;&#10;Automatisk genereret beskrivelse">
            <a:extLst>
              <a:ext uri="{FF2B5EF4-FFF2-40B4-BE49-F238E27FC236}">
                <a16:creationId xmlns:a16="http://schemas.microsoft.com/office/drawing/2014/main" id="{A64F818D-5A44-E3D5-510E-A8CAE0FE9736}"/>
              </a:ext>
            </a:extLst>
          </p:cNvPr>
          <p:cNvPicPr>
            <a:picLocks noChangeAspect="1"/>
          </p:cNvPicPr>
          <p:nvPr userDrawn="1"/>
        </p:nvPicPr>
        <p:blipFill>
          <a:blip r:embed="rId2">
            <a:extLst>
              <a:ext uri="{28A0092B-C50C-407E-A947-70E740481C1C}">
                <a14:useLocalDpi xmlns:a14="http://schemas.microsoft.com/office/drawing/2010/main" val="0"/>
              </a:ext>
            </a:extLst>
          </a:blip>
          <a:srcRect l="13727" r="20361"/>
          <a:stretch/>
        </p:blipFill>
        <p:spPr>
          <a:xfrm flipH="1">
            <a:off x="-290970" y="-1985"/>
            <a:ext cx="4652865" cy="6863137"/>
          </a:xfrm>
          <a:prstGeom prst="rect">
            <a:avLst/>
          </a:prstGeom>
        </p:spPr>
      </p:pic>
      <p:sp>
        <p:nvSpPr>
          <p:cNvPr id="3" name="Rectangle 2">
            <a:extLst>
              <a:ext uri="{FF2B5EF4-FFF2-40B4-BE49-F238E27FC236}">
                <a16:creationId xmlns:a16="http://schemas.microsoft.com/office/drawing/2014/main" id="{FB6BA600-CA84-6F42-0845-A16A25A5FC50}"/>
              </a:ext>
            </a:extLst>
          </p:cNvPr>
          <p:cNvSpPr/>
          <p:nvPr userDrawn="1"/>
        </p:nvSpPr>
        <p:spPr>
          <a:xfrm rot="5400000" flipH="1">
            <a:off x="-1213846" y="1214753"/>
            <a:ext cx="6857998" cy="443030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 Placeholder 8">
            <a:extLst>
              <a:ext uri="{FF2B5EF4-FFF2-40B4-BE49-F238E27FC236}">
                <a16:creationId xmlns:a16="http://schemas.microsoft.com/office/drawing/2014/main" id="{30E68E5E-7602-E669-091E-12932283F1AF}"/>
              </a:ext>
            </a:extLst>
          </p:cNvPr>
          <p:cNvSpPr>
            <a:spLocks noGrp="1"/>
          </p:cNvSpPr>
          <p:nvPr>
            <p:ph type="body" sz="quarter" idx="16"/>
          </p:nvPr>
        </p:nvSpPr>
        <p:spPr>
          <a:xfrm>
            <a:off x="4790306" y="6430633"/>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260739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Good Ba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Content Placeholder 3">
            <a:extLst>
              <a:ext uri="{FF2B5EF4-FFF2-40B4-BE49-F238E27FC236}">
                <a16:creationId xmlns:a16="http://schemas.microsoft.com/office/drawing/2014/main" id="{81A8A6DA-CDA8-2D9B-175E-A1D6AD861CF8}"/>
              </a:ext>
            </a:extLst>
          </p:cNvPr>
          <p:cNvSpPr>
            <a:spLocks noGrp="1"/>
          </p:cNvSpPr>
          <p:nvPr>
            <p:ph sz="half" idx="2"/>
          </p:nvPr>
        </p:nvSpPr>
        <p:spPr>
          <a:xfrm>
            <a:off x="6120000" y="1224000"/>
            <a:ext cx="5580000" cy="5040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2B7FDD6C-4899-5F9E-6D4A-1A4D55AD44D2}"/>
              </a:ext>
            </a:extLst>
          </p:cNvPr>
          <p:cNvSpPr>
            <a:spLocks noGrp="1"/>
          </p:cNvSpPr>
          <p:nvPr>
            <p:ph sz="half" idx="13"/>
          </p:nvPr>
        </p:nvSpPr>
        <p:spPr>
          <a:xfrm>
            <a:off x="360000" y="1224000"/>
            <a:ext cx="5580000" cy="5040000"/>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pic>
        <p:nvPicPr>
          <p:cNvPr id="9" name="Graphic 8" descr="Dim (Medium Sun) with solid fill">
            <a:extLst>
              <a:ext uri="{FF2B5EF4-FFF2-40B4-BE49-F238E27FC236}">
                <a16:creationId xmlns:a16="http://schemas.microsoft.com/office/drawing/2014/main" id="{ABF168F5-2E4A-7E01-2996-9F95DAB192A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9999" y="772336"/>
            <a:ext cx="540000" cy="540000"/>
          </a:xfrm>
          <a:prstGeom prst="rect">
            <a:avLst/>
          </a:prstGeom>
        </p:spPr>
      </p:pic>
      <p:pic>
        <p:nvPicPr>
          <p:cNvPr id="10" name="Content Placeholder 10" descr="Cloud With Lightning And Rain with solid fill">
            <a:extLst>
              <a:ext uri="{FF2B5EF4-FFF2-40B4-BE49-F238E27FC236}">
                <a16:creationId xmlns:a16="http://schemas.microsoft.com/office/drawing/2014/main" id="{DBC63E86-E3AC-C071-108D-4A7EDED080A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80000" y="772336"/>
            <a:ext cx="540000" cy="540000"/>
          </a:xfrm>
          <a:prstGeom prst="rect">
            <a:avLst/>
          </a:prstGeom>
        </p:spPr>
      </p:pic>
      <p:sp>
        <p:nvSpPr>
          <p:cNvPr id="11" name="Date Placeholder 1">
            <a:extLst>
              <a:ext uri="{FF2B5EF4-FFF2-40B4-BE49-F238E27FC236}">
                <a16:creationId xmlns:a16="http://schemas.microsoft.com/office/drawing/2014/main" id="{56029127-6E67-E1E9-DC03-950B54A7D3AB}"/>
              </a:ext>
            </a:extLst>
          </p:cNvPr>
          <p:cNvSpPr txBox="1">
            <a:spLocks/>
          </p:cNvSpPr>
          <p:nvPr userDrawn="1"/>
        </p:nvSpPr>
        <p:spPr>
          <a:xfrm>
            <a:off x="47328" y="6535985"/>
            <a:ext cx="2743200" cy="360000"/>
          </a:xfrm>
          <a:prstGeom prst="rect">
            <a:avLst/>
          </a:prstGeom>
        </p:spPr>
        <p:txBody>
          <a:bodyPr vert="horz" lIns="91440" tIns="45720" rIns="91440" bIns="45720" rtlCol="0" anchor="b"/>
          <a:lstStyle>
            <a:defPPr>
              <a:defRPr lang="en-DK"/>
            </a:defPPr>
            <a:lvl1pPr marL="0" algn="l"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8132C821-1FA7-5EDE-3B32-FD63C546C4DB}"/>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50521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HSEQ">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2855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2855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0000" y="1285500"/>
            <a:ext cx="5580000" cy="2724525"/>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2">
            <a:extLst>
              <a:ext uri="{FF2B5EF4-FFF2-40B4-BE49-F238E27FC236}">
                <a16:creationId xmlns:a16="http://schemas.microsoft.com/office/drawing/2014/main" id="{AAB6A770-DE1D-C8B6-05A8-3BAE4AA7A6D3}"/>
              </a:ext>
            </a:extLst>
          </p:cNvPr>
          <p:cNvSpPr>
            <a:spLocks noGrp="1"/>
          </p:cNvSpPr>
          <p:nvPr>
            <p:ph type="body" sz="quarter" idx="15" hasCustomPrompt="1"/>
          </p:nvPr>
        </p:nvSpPr>
        <p:spPr>
          <a:xfrm>
            <a:off x="6120000" y="961500"/>
            <a:ext cx="558323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Statistics</a:t>
            </a:r>
          </a:p>
        </p:txBody>
      </p: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285500"/>
            <a:ext cx="5580000" cy="4987637"/>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hasCustomPrompt="1"/>
          </p:nvPr>
        </p:nvSpPr>
        <p:spPr>
          <a:xfrm>
            <a:off x="360000" y="961717"/>
            <a:ext cx="558323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Highlights</a:t>
            </a:r>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8" name="Content Placeholder 2">
            <a:extLst>
              <a:ext uri="{FF2B5EF4-FFF2-40B4-BE49-F238E27FC236}">
                <a16:creationId xmlns:a16="http://schemas.microsoft.com/office/drawing/2014/main" id="{53140D64-BBEF-388A-30AA-815B4817CC0B}"/>
              </a:ext>
            </a:extLst>
          </p:cNvPr>
          <p:cNvSpPr>
            <a:spLocks noGrp="1"/>
          </p:cNvSpPr>
          <p:nvPr>
            <p:ph sz="half" idx="17"/>
          </p:nvPr>
        </p:nvSpPr>
        <p:spPr>
          <a:xfrm>
            <a:off x="6143260" y="4139162"/>
            <a:ext cx="5580000" cy="2133975"/>
          </a:xfrm>
        </p:spPr>
        <p:txBody>
          <a:bodyPr tIns="468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Date Placeholder 1">
            <a:extLst>
              <a:ext uri="{FF2B5EF4-FFF2-40B4-BE49-F238E27FC236}">
                <a16:creationId xmlns:a16="http://schemas.microsoft.com/office/drawing/2014/main" id="{547AB78A-CF7B-857E-535D-350625E24D03}"/>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CB6B6A39-DE34-CED0-EDC1-985BFAAB215C}"/>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25521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Front page">
    <p:spTree>
      <p:nvGrpSpPr>
        <p:cNvPr id="1" name=""/>
        <p:cNvGrpSpPr/>
        <p:nvPr/>
      </p:nvGrpSpPr>
      <p:grpSpPr>
        <a:xfrm>
          <a:off x="0" y="0"/>
          <a:ext cx="0" cy="0"/>
          <a:chOff x="0" y="0"/>
          <a:chExt cx="0" cy="0"/>
        </a:xfrm>
      </p:grpSpPr>
      <p:pic>
        <p:nvPicPr>
          <p:cNvPr id="7" name="Background Image" descr="A picture containing night sky, ocean floor&#10;&#10;Description automatically generated">
            <a:extLst>
              <a:ext uri="{FF2B5EF4-FFF2-40B4-BE49-F238E27FC236}">
                <a16:creationId xmlns:a16="http://schemas.microsoft.com/office/drawing/2014/main" id="{092CD56A-499E-7579-0A59-29A01E08DD8F}"/>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val="0"/>
              </a:ext>
            </a:extLst>
          </a:blip>
          <a:srcRect l="18696" r="6253"/>
          <a:stretch/>
        </p:blipFill>
        <p:spPr>
          <a:xfrm rot="16200000">
            <a:off x="2667000" y="-2667000"/>
            <a:ext cx="6858000" cy="12192000"/>
          </a:xfrm>
          <a:prstGeom prst="rect">
            <a:avLst/>
          </a:prstGeom>
        </p:spPr>
      </p:pic>
      <p:sp>
        <p:nvSpPr>
          <p:cNvPr id="8" name="Filter">
            <a:extLst>
              <a:ext uri="{FF2B5EF4-FFF2-40B4-BE49-F238E27FC236}">
                <a16:creationId xmlns:a16="http://schemas.microsoft.com/office/drawing/2014/main" id="{A72F6728-4947-CE4C-E4C3-F5D87F279E6B}"/>
              </a:ext>
            </a:extLst>
          </p:cNvPr>
          <p:cNvSpPr>
            <a:spLocks noGrp="1" noRot="1" noMove="1" noResize="1" noEditPoints="1" noAdjustHandles="1" noChangeArrowheads="1" noChangeShapeType="1"/>
          </p:cNvSpPr>
          <p:nvPr userDrawn="1"/>
        </p:nvSpPr>
        <p:spPr>
          <a:xfrm>
            <a:off x="-1" y="-1"/>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riangle">
            <a:hlinkClick r:id="rId3" action="ppaction://hlinksldjump"/>
            <a:extLst>
              <a:ext uri="{FF2B5EF4-FFF2-40B4-BE49-F238E27FC236}">
                <a16:creationId xmlns:a16="http://schemas.microsoft.com/office/drawing/2014/main" id="{CF97FFCD-5117-ABC7-D1DC-9536CC273A56}"/>
              </a:ext>
            </a:extLst>
          </p:cNvPr>
          <p:cNvSpPr/>
          <p:nvPr userDrawn="1"/>
        </p:nvSpPr>
        <p:spPr>
          <a:xfrm rot="10800000">
            <a:off x="5988048" y="6476108"/>
            <a:ext cx="215901" cy="12471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OMG logo">
            <a:extLst>
              <a:ext uri="{FF2B5EF4-FFF2-40B4-BE49-F238E27FC236}">
                <a16:creationId xmlns:a16="http://schemas.microsoft.com/office/drawing/2014/main" id="{D78F5967-3A6B-3F77-5A4E-F2F95E8C2DB1}"/>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6" name="Text Placeholder 1">
            <a:extLst>
              <a:ext uri="{FF2B5EF4-FFF2-40B4-BE49-F238E27FC236}">
                <a16:creationId xmlns:a16="http://schemas.microsoft.com/office/drawing/2014/main" id="{20B8E97B-D669-94F4-257C-1769693A7F48}"/>
              </a:ext>
            </a:extLst>
          </p:cNvPr>
          <p:cNvSpPr>
            <a:spLocks noGrp="1"/>
          </p:cNvSpPr>
          <p:nvPr>
            <p:ph type="body" sz="quarter" idx="12"/>
          </p:nvPr>
        </p:nvSpPr>
        <p:spPr>
          <a:xfrm>
            <a:off x="468000" y="2128837"/>
            <a:ext cx="8494497" cy="1300163"/>
          </a:xfrm>
        </p:spPr>
        <p:txBody>
          <a:bodyPr/>
          <a:lstStyle>
            <a:lvl1pPr marL="0" indent="0">
              <a:buNone/>
              <a:defRPr sz="2000">
                <a:solidFill>
                  <a:schemeClr val="bg1"/>
                </a:solidFill>
              </a:defRPr>
            </a:lvl1pPr>
            <a:lvl2pPr marL="360363" indent="-352425">
              <a:tabLst/>
              <a:defRPr sz="2000">
                <a:solidFill>
                  <a:schemeClr val="bg1"/>
                </a:solidFill>
              </a:defRPr>
            </a:lvl2pPr>
            <a:lvl3pPr marL="712788" indent="-352425">
              <a:tabLst/>
              <a:defRPr sz="1800">
                <a:solidFill>
                  <a:schemeClr val="bg1"/>
                </a:solidFill>
              </a:defRPr>
            </a:lvl3pPr>
            <a:lvl4pPr marL="1073150" indent="-360363">
              <a:tabLst/>
              <a:defRPr sz="1600">
                <a:solidFill>
                  <a:schemeClr val="bg1"/>
                </a:solidFill>
              </a:defRPr>
            </a:lvl4pPr>
            <a:lvl5pPr marL="1425575" indent="-352425">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le Placeholder ">
            <a:extLst>
              <a:ext uri="{FF2B5EF4-FFF2-40B4-BE49-F238E27FC236}">
                <a16:creationId xmlns:a16="http://schemas.microsoft.com/office/drawing/2014/main" id="{1A1B1A33-DA60-FBB3-5958-563DF1744C31}"/>
              </a:ext>
            </a:extLst>
          </p:cNvPr>
          <p:cNvSpPr>
            <a:spLocks noGrp="1"/>
          </p:cNvSpPr>
          <p:nvPr>
            <p:ph type="title" hasCustomPrompt="1"/>
          </p:nvPr>
        </p:nvSpPr>
        <p:spPr>
          <a:xfrm>
            <a:off x="468000" y="1260000"/>
            <a:ext cx="8494497"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spTree>
    <p:extLst>
      <p:ext uri="{BB962C8B-B14F-4D97-AF65-F5344CB8AC3E}">
        <p14:creationId xmlns:p14="http://schemas.microsoft.com/office/powerpoint/2010/main" val="34047251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ustainability Content and picture">
    <p:spTree>
      <p:nvGrpSpPr>
        <p:cNvPr id="1" name=""/>
        <p:cNvGrpSpPr/>
        <p:nvPr/>
      </p:nvGrpSpPr>
      <p:grpSpPr>
        <a:xfrm>
          <a:off x="0" y="0"/>
          <a:ext cx="0" cy="0"/>
          <a:chOff x="0" y="0"/>
          <a:chExt cx="0" cy="0"/>
        </a:xfrm>
      </p:grpSpPr>
      <p:pic>
        <p:nvPicPr>
          <p:cNvPr id="5" name="Background Image" descr="A picture containing person&#10;&#10;Description automatically generated">
            <a:extLst>
              <a:ext uri="{FF2B5EF4-FFF2-40B4-BE49-F238E27FC236}">
                <a16:creationId xmlns:a16="http://schemas.microsoft.com/office/drawing/2014/main" id="{838FB4ED-0696-95C1-B9C4-FAFC4B81172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5851" r="22830"/>
          <a:stretch/>
        </p:blipFill>
        <p:spPr>
          <a:xfrm>
            <a:off x="7940429" y="0"/>
            <a:ext cx="4251570" cy="6858000"/>
          </a:xfrm>
          <a:prstGeom prst="rect">
            <a:avLst/>
          </a:prstGeom>
        </p:spPr>
      </p:pic>
      <p:sp>
        <p:nvSpPr>
          <p:cNvPr id="11" name="Filter">
            <a:extLst>
              <a:ext uri="{FF2B5EF4-FFF2-40B4-BE49-F238E27FC236}">
                <a16:creationId xmlns:a16="http://schemas.microsoft.com/office/drawing/2014/main" id="{6D71F531-5122-83D3-F2B0-0152B8AE1212}"/>
              </a:ext>
            </a:extLst>
          </p:cNvPr>
          <p:cNvSpPr/>
          <p:nvPr userDrawn="1"/>
        </p:nvSpPr>
        <p:spPr>
          <a:xfrm rot="16200000">
            <a:off x="6637216" y="1303213"/>
            <a:ext cx="6858002" cy="4251571"/>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L-Shape 12">
            <a:extLst>
              <a:ext uri="{FF2B5EF4-FFF2-40B4-BE49-F238E27FC236}">
                <a16:creationId xmlns:a16="http://schemas.microsoft.com/office/drawing/2014/main" id="{3936CD26-F665-FAB2-87EA-63640D2EDB3E}"/>
              </a:ext>
            </a:extLst>
          </p:cNvPr>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896C76AE-9F07-8D0A-D9C0-D5EE13977D85}"/>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2" name="GOMG logo">
            <a:extLst>
              <a:ext uri="{FF2B5EF4-FFF2-40B4-BE49-F238E27FC236}">
                <a16:creationId xmlns:a16="http://schemas.microsoft.com/office/drawing/2014/main" id="{D5A1F586-CDAB-C78F-47CF-82E29ED75FD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6" name="Footer Placeholder 5">
            <a:extLst>
              <a:ext uri="{FF2B5EF4-FFF2-40B4-BE49-F238E27FC236}">
                <a16:creationId xmlns:a16="http://schemas.microsoft.com/office/drawing/2014/main" id="{116F5CF6-BFE3-F191-51A6-DCA4974F8D41}"/>
              </a:ext>
            </a:extLst>
          </p:cNvPr>
          <p:cNvSpPr>
            <a:spLocks noGrp="1"/>
          </p:cNvSpPr>
          <p:nvPr>
            <p:ph type="ftr" sz="quarter" idx="11"/>
          </p:nvPr>
        </p:nvSpPr>
        <p:spPr/>
        <p:txBody>
          <a:bodyPr/>
          <a:lstStyle/>
          <a:p>
            <a:endParaRPr lang="en-GB"/>
          </a:p>
        </p:txBody>
      </p:sp>
      <p:pic>
        <p:nvPicPr>
          <p:cNvPr id="9" name="Picture 8">
            <a:extLst>
              <a:ext uri="{FF2B5EF4-FFF2-40B4-BE49-F238E27FC236}">
                <a16:creationId xmlns:a16="http://schemas.microsoft.com/office/drawing/2014/main" id="{CAEF302F-6262-7163-DF88-73FB913F863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71575" y="2684729"/>
            <a:ext cx="727406" cy="727406"/>
          </a:xfrm>
          <a:prstGeom prst="rect">
            <a:avLst/>
          </a:prstGeom>
        </p:spPr>
      </p:pic>
      <p:pic>
        <p:nvPicPr>
          <p:cNvPr id="10" name="Picture 9">
            <a:extLst>
              <a:ext uri="{FF2B5EF4-FFF2-40B4-BE49-F238E27FC236}">
                <a16:creationId xmlns:a16="http://schemas.microsoft.com/office/drawing/2014/main" id="{DDE172E7-3B30-7C05-EA00-C644A0FE729A}"/>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571575" y="3770158"/>
            <a:ext cx="727406" cy="727406"/>
          </a:xfrm>
          <a:prstGeom prst="rect">
            <a:avLst/>
          </a:prstGeom>
        </p:spPr>
      </p:pic>
      <p:pic>
        <p:nvPicPr>
          <p:cNvPr id="12" name="Picture 11">
            <a:extLst>
              <a:ext uri="{FF2B5EF4-FFF2-40B4-BE49-F238E27FC236}">
                <a16:creationId xmlns:a16="http://schemas.microsoft.com/office/drawing/2014/main" id="{39621A08-A155-153C-DE23-69085AC9E758}"/>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569343" y="4835932"/>
            <a:ext cx="727406" cy="727406"/>
          </a:xfrm>
          <a:prstGeom prst="rect">
            <a:avLst/>
          </a:prstGeom>
        </p:spPr>
      </p:pic>
      <p:sp>
        <p:nvSpPr>
          <p:cNvPr id="15" name="TextBox 14">
            <a:extLst>
              <a:ext uri="{FF2B5EF4-FFF2-40B4-BE49-F238E27FC236}">
                <a16:creationId xmlns:a16="http://schemas.microsoft.com/office/drawing/2014/main" id="{0BE6CAD6-3054-EE4A-0303-5A0F2B3A514C}"/>
              </a:ext>
            </a:extLst>
          </p:cNvPr>
          <p:cNvSpPr txBox="1"/>
          <p:nvPr userDrawn="1"/>
        </p:nvSpPr>
        <p:spPr>
          <a:xfrm>
            <a:off x="1454468" y="2584800"/>
            <a:ext cx="6097772" cy="3108543"/>
          </a:xfrm>
          <a:prstGeom prst="rect">
            <a:avLst/>
          </a:prstGeom>
          <a:noFill/>
        </p:spPr>
        <p:txBody>
          <a:bodyPr wrap="square">
            <a:spAutoFit/>
          </a:bodyPr>
          <a:lstStyle/>
          <a:p>
            <a:r>
              <a:rPr lang="en-GB" sz="1400" b="1">
                <a:solidFill>
                  <a:srgbClr val="003056"/>
                </a:solidFill>
              </a:rPr>
              <a:t>Environment</a:t>
            </a:r>
            <a:r>
              <a:rPr lang="en-GB" sz="1400">
                <a:solidFill>
                  <a:srgbClr val="003056"/>
                </a:solidFill>
              </a:rPr>
              <a:t>: We have a clear aim to minimise our CO2 footprint. In early 2023, we will establish reporting of our scope 1, 2 &amp; 3 emissions, and we will kick off life cycle assessments of our products. This is to reduce our impact while being transparent to our customers and other partners. </a:t>
            </a:r>
          </a:p>
          <a:p>
            <a:endParaRPr lang="en-GB" sz="1400">
              <a:solidFill>
                <a:srgbClr val="003056"/>
              </a:solidFill>
            </a:endParaRPr>
          </a:p>
          <a:p>
            <a:r>
              <a:rPr lang="en-GB" sz="1400" b="1">
                <a:solidFill>
                  <a:srgbClr val="003056"/>
                </a:solidFill>
              </a:rPr>
              <a:t>Social</a:t>
            </a:r>
            <a:r>
              <a:rPr lang="en-GB" sz="1400">
                <a:solidFill>
                  <a:srgbClr val="003056"/>
                </a:solidFill>
              </a:rPr>
              <a:t>: We are committed to offering a positive work environment for our people and our business partners. Our policies are based on the International Human Rights (including the Labour Rights) and we focus on all social aspects including safety and gender equality. </a:t>
            </a:r>
          </a:p>
          <a:p>
            <a:endParaRPr lang="en-GB" sz="1400">
              <a:solidFill>
                <a:srgbClr val="003056"/>
              </a:solidFill>
            </a:endParaRPr>
          </a:p>
          <a:p>
            <a:r>
              <a:rPr lang="en-GB" sz="1400" b="1">
                <a:solidFill>
                  <a:srgbClr val="003056"/>
                </a:solidFill>
              </a:rPr>
              <a:t>Governance</a:t>
            </a:r>
            <a:r>
              <a:rPr lang="en-GB" sz="1400">
                <a:solidFill>
                  <a:srgbClr val="003056"/>
                </a:solidFill>
              </a:rPr>
              <a:t>: We are implementing the needed policies in our quality management system and the way we work every day. We want to be a responsible business on all aspects, from our internal processes to the way we impact business relationships and the world around us. </a:t>
            </a:r>
          </a:p>
        </p:txBody>
      </p:sp>
      <p:sp>
        <p:nvSpPr>
          <p:cNvPr id="17" name="TextBox 16">
            <a:extLst>
              <a:ext uri="{FF2B5EF4-FFF2-40B4-BE49-F238E27FC236}">
                <a16:creationId xmlns:a16="http://schemas.microsoft.com/office/drawing/2014/main" id="{F87DCE74-9430-2CB0-3EA5-7B99E9523E9E}"/>
              </a:ext>
            </a:extLst>
          </p:cNvPr>
          <p:cNvSpPr txBox="1"/>
          <p:nvPr userDrawn="1"/>
        </p:nvSpPr>
        <p:spPr>
          <a:xfrm>
            <a:off x="363753" y="1420544"/>
            <a:ext cx="7188487" cy="954107"/>
          </a:xfrm>
          <a:prstGeom prst="rect">
            <a:avLst/>
          </a:prstGeom>
          <a:noFill/>
        </p:spPr>
        <p:txBody>
          <a:bodyPr wrap="square">
            <a:spAutoFit/>
          </a:bodyPr>
          <a:lstStyle/>
          <a:p>
            <a:r>
              <a:rPr lang="en-GB" sz="1400">
                <a:solidFill>
                  <a:srgbClr val="003056"/>
                </a:solidFill>
              </a:rPr>
              <a:t>We want to become a truly sustainable sub-system provider to the maritime industry. This is not something we can become over night, it is a continuous journey. </a:t>
            </a:r>
          </a:p>
          <a:p>
            <a:r>
              <a:rPr lang="en-GB" sz="1400">
                <a:solidFill>
                  <a:srgbClr val="003056"/>
                </a:solidFill>
              </a:rPr>
              <a:t>We have started laying the path, and we are currently developing our sustainability strategy, designed to cover all ESG factors: </a:t>
            </a:r>
          </a:p>
        </p:txBody>
      </p:sp>
      <p:sp>
        <p:nvSpPr>
          <p:cNvPr id="3" name="Titel 2">
            <a:extLst>
              <a:ext uri="{FF2B5EF4-FFF2-40B4-BE49-F238E27FC236}">
                <a16:creationId xmlns:a16="http://schemas.microsoft.com/office/drawing/2014/main" id="{3CB1312B-1DE9-4CB3-7210-C26EADC1344B}"/>
              </a:ext>
            </a:extLst>
          </p:cNvPr>
          <p:cNvSpPr>
            <a:spLocks noGrp="1"/>
          </p:cNvSpPr>
          <p:nvPr>
            <p:ph type="title" hasCustomPrompt="1"/>
          </p:nvPr>
        </p:nvSpPr>
        <p:spPr/>
        <p:txBody>
          <a:bodyPr/>
          <a:lstStyle/>
          <a:p>
            <a:r>
              <a:rPr lang="en-GB" dirty="0"/>
              <a:t>Sustainability</a:t>
            </a:r>
          </a:p>
        </p:txBody>
      </p:sp>
    </p:spTree>
    <p:extLst>
      <p:ext uri="{BB962C8B-B14F-4D97-AF65-F5344CB8AC3E}">
        <p14:creationId xmlns:p14="http://schemas.microsoft.com/office/powerpoint/2010/main" val="814790464"/>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Picture 6" descr="Aerial top of container ship in ocean">
            <a:extLst>
              <a:ext uri="{FF2B5EF4-FFF2-40B4-BE49-F238E27FC236}">
                <a16:creationId xmlns:a16="http://schemas.microsoft.com/office/drawing/2014/main" id="{E04CA06A-513C-AB83-F86D-62DB1EAEEC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418"/>
            <a:ext cx="12224000" cy="6876000"/>
          </a:xfrm>
          <a:prstGeom prst="rect">
            <a:avLst/>
          </a:prstGeom>
        </p:spPr>
      </p:pic>
      <p:sp>
        <p:nvSpPr>
          <p:cNvPr id="5" name="Rectangle 4">
            <a:extLst>
              <a:ext uri="{FF2B5EF4-FFF2-40B4-BE49-F238E27FC236}">
                <a16:creationId xmlns:a16="http://schemas.microsoft.com/office/drawing/2014/main" id="{D55DA0FC-18B8-B7F4-41E0-41D94C83E976}"/>
              </a:ext>
            </a:extLst>
          </p:cNvPr>
          <p:cNvSpPr/>
          <p:nvPr userDrawn="1"/>
        </p:nvSpPr>
        <p:spPr>
          <a:xfrm>
            <a:off x="-1588" y="-23482"/>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1588"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1588"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F472C444-60FF-5C8C-D881-3DE4FED32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59303719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reaker 2">
    <p:spTree>
      <p:nvGrpSpPr>
        <p:cNvPr id="1" name=""/>
        <p:cNvGrpSpPr/>
        <p:nvPr/>
      </p:nvGrpSpPr>
      <p:grpSpPr>
        <a:xfrm>
          <a:off x="0" y="0"/>
          <a:ext cx="0" cy="0"/>
          <a:chOff x="0" y="0"/>
          <a:chExt cx="0" cy="0"/>
        </a:xfrm>
      </p:grpSpPr>
      <p:pic>
        <p:nvPicPr>
          <p:cNvPr id="3" name="Picture 2" descr="A picture containing water, blue, orange&#10;&#10;Description automatically generated">
            <a:extLst>
              <a:ext uri="{FF2B5EF4-FFF2-40B4-BE49-F238E27FC236}">
                <a16:creationId xmlns:a16="http://schemas.microsoft.com/office/drawing/2014/main" id="{8FB2CC1F-935F-CFBB-35A3-1A684D2C7ED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7995"/>
            <a:ext cx="12223997" cy="6876000"/>
          </a:xfrm>
          <a:prstGeom prst="rect">
            <a:avLst/>
          </a:prstGeom>
        </p:spPr>
      </p:pic>
      <p:sp>
        <p:nvSpPr>
          <p:cNvPr id="9" name="Rectangle 8">
            <a:extLst>
              <a:ext uri="{FF2B5EF4-FFF2-40B4-BE49-F238E27FC236}">
                <a16:creationId xmlns:a16="http://schemas.microsoft.com/office/drawing/2014/main" id="{4B77E2F8-EA48-54EE-4A4E-42DA4F79FDB9}"/>
              </a:ext>
            </a:extLst>
          </p:cNvPr>
          <p:cNvSpPr/>
          <p:nvPr userDrawn="1"/>
        </p:nvSpPr>
        <p:spPr>
          <a:xfrm>
            <a:off x="0" y="-23482"/>
            <a:ext cx="12191998"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5" name="Picture 4">
            <a:extLst>
              <a:ext uri="{FF2B5EF4-FFF2-40B4-BE49-F238E27FC236}">
                <a16:creationId xmlns:a16="http://schemas.microsoft.com/office/drawing/2014/main" id="{1868BFA8-1D56-08DE-D4FB-BC29B6F57C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206943896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reaker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10" name="Picture 9" descr="A picture containing several&#10;&#10;Description automatically generated">
            <a:extLst>
              <a:ext uri="{FF2B5EF4-FFF2-40B4-BE49-F238E27FC236}">
                <a16:creationId xmlns:a16="http://schemas.microsoft.com/office/drawing/2014/main" id="{DF79EC7B-2E89-3F4D-391D-37D2E76A23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418"/>
            <a:ext cx="12224000" cy="6876000"/>
          </a:xfrm>
          <a:prstGeom prst="rect">
            <a:avLst/>
          </a:prstGeom>
        </p:spPr>
      </p:pic>
      <p:sp>
        <p:nvSpPr>
          <p:cNvPr id="9" name="Rectangle 8">
            <a:extLst>
              <a:ext uri="{FF2B5EF4-FFF2-40B4-BE49-F238E27FC236}">
                <a16:creationId xmlns:a16="http://schemas.microsoft.com/office/drawing/2014/main" id="{3359A6E1-151B-CBF4-0874-10558B9F848B}"/>
              </a:ext>
            </a:extLst>
          </p:cNvPr>
          <p:cNvSpPr/>
          <p:nvPr userDrawn="1"/>
        </p:nvSpPr>
        <p:spPr>
          <a:xfrm>
            <a:off x="0" y="-23482"/>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0D3FEC12-3AFF-ABA1-7A85-1AE197591E8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5544991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reaker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close up of a keyboard&#10;&#10;Description automatically generated">
            <a:extLst>
              <a:ext uri="{FF2B5EF4-FFF2-40B4-BE49-F238E27FC236}">
                <a16:creationId xmlns:a16="http://schemas.microsoft.com/office/drawing/2014/main" id="{281B9D1D-7497-47A0-0057-2C6A937158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418"/>
            <a:ext cx="12224000" cy="6876000"/>
          </a:xfrm>
          <a:prstGeom prst="rect">
            <a:avLst/>
          </a:prstGeom>
        </p:spPr>
      </p:pic>
      <p:sp>
        <p:nvSpPr>
          <p:cNvPr id="9" name="Rectangle 8">
            <a:extLst>
              <a:ext uri="{FF2B5EF4-FFF2-40B4-BE49-F238E27FC236}">
                <a16:creationId xmlns:a16="http://schemas.microsoft.com/office/drawing/2014/main" id="{3B8C06AA-C9A8-6CD7-FEFC-EC6F2593F9A5}"/>
              </a:ext>
            </a:extLst>
          </p:cNvPr>
          <p:cNvSpPr/>
          <p:nvPr userDrawn="1"/>
        </p:nvSpPr>
        <p:spPr>
          <a:xfrm>
            <a:off x="0" y="-8418"/>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5" name="Picture 4">
            <a:extLst>
              <a:ext uri="{FF2B5EF4-FFF2-40B4-BE49-F238E27FC236}">
                <a16:creationId xmlns:a16="http://schemas.microsoft.com/office/drawing/2014/main" id="{7FF7B680-9D8E-1FBA-3ED5-D60AA7E7A9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30766438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reaker 5">
    <p:spTree>
      <p:nvGrpSpPr>
        <p:cNvPr id="1" name=""/>
        <p:cNvGrpSpPr/>
        <p:nvPr/>
      </p:nvGrpSpPr>
      <p:grpSpPr>
        <a:xfrm>
          <a:off x="0" y="0"/>
          <a:ext cx="0" cy="0"/>
          <a:chOff x="0" y="0"/>
          <a:chExt cx="0" cy="0"/>
        </a:xfrm>
      </p:grpSpPr>
      <p:pic>
        <p:nvPicPr>
          <p:cNvPr id="7" name="Picture 6" descr="Round stepping stones placed in water">
            <a:extLst>
              <a:ext uri="{FF2B5EF4-FFF2-40B4-BE49-F238E27FC236}">
                <a16:creationId xmlns:a16="http://schemas.microsoft.com/office/drawing/2014/main" id="{7E237ACA-A7FE-0E14-B981-06CDEA53F97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7418"/>
            <a:ext cx="12224000" cy="6876000"/>
          </a:xfrm>
          <a:prstGeom prst="rect">
            <a:avLst/>
          </a:prstGeom>
        </p:spPr>
      </p:pic>
      <p:sp>
        <p:nvSpPr>
          <p:cNvPr id="10" name="Rectangle 9">
            <a:extLst>
              <a:ext uri="{FF2B5EF4-FFF2-40B4-BE49-F238E27FC236}">
                <a16:creationId xmlns:a16="http://schemas.microsoft.com/office/drawing/2014/main" id="{DDC65946-90A7-4179-E90E-CF18B0068BD1}"/>
              </a:ext>
            </a:extLst>
          </p:cNvPr>
          <p:cNvSpPr/>
          <p:nvPr userDrawn="1"/>
        </p:nvSpPr>
        <p:spPr>
          <a:xfrm>
            <a:off x="0" y="-23482"/>
            <a:ext cx="12224000" cy="6876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7BEC644B-F554-70FE-76E6-4C5F2E7B66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9128561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reaker 6">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11" name="Picture 10" descr="A large body of water with white foam&#10;&#10;Description automatically generated">
            <a:extLst>
              <a:ext uri="{FF2B5EF4-FFF2-40B4-BE49-F238E27FC236}">
                <a16:creationId xmlns:a16="http://schemas.microsoft.com/office/drawing/2014/main" id="{C8AB19B8-CA0F-D664-CCC0-4F3EF6D637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2" y="-66589"/>
            <a:ext cx="12204000" cy="6920157"/>
          </a:xfrm>
          <a:prstGeom prst="rect">
            <a:avLst/>
          </a:prstGeom>
        </p:spPr>
      </p:pic>
      <p:sp>
        <p:nvSpPr>
          <p:cNvPr id="12" name="Rectangle 11">
            <a:extLst>
              <a:ext uri="{FF2B5EF4-FFF2-40B4-BE49-F238E27FC236}">
                <a16:creationId xmlns:a16="http://schemas.microsoft.com/office/drawing/2014/main" id="{1F02C0CD-9A59-F898-EC2D-56C5C5D0122D}"/>
              </a:ext>
            </a:extLst>
          </p:cNvPr>
          <p:cNvSpPr/>
          <p:nvPr userDrawn="1"/>
        </p:nvSpPr>
        <p:spPr>
          <a:xfrm>
            <a:off x="-12004" y="-76327"/>
            <a:ext cx="12191998" cy="693963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12006"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3128" y="2954044"/>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3BF91D39-947F-F680-47F9-259DC505BB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32639515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reaker 7">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9" name="Picture 8" descr="A beach with waves and a bird flying over it&#10;&#10;Description automatically generated">
            <a:extLst>
              <a:ext uri="{FF2B5EF4-FFF2-40B4-BE49-F238E27FC236}">
                <a16:creationId xmlns:a16="http://schemas.microsoft.com/office/drawing/2014/main" id="{214CD35C-F269-C3A6-2ADC-4EC45071A1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864"/>
          <a:stretch/>
        </p:blipFill>
        <p:spPr>
          <a:xfrm>
            <a:off x="0" y="-1"/>
            <a:ext cx="12428621" cy="6858001"/>
          </a:xfrm>
          <a:prstGeom prst="rect">
            <a:avLst/>
          </a:prstGeom>
        </p:spPr>
      </p:pic>
      <p:sp>
        <p:nvSpPr>
          <p:cNvPr id="10" name="Rectangle 9">
            <a:extLst>
              <a:ext uri="{FF2B5EF4-FFF2-40B4-BE49-F238E27FC236}">
                <a16:creationId xmlns:a16="http://schemas.microsoft.com/office/drawing/2014/main" id="{D89A042F-F7C6-F482-4DAE-72D2AFCF2B12}"/>
              </a:ext>
            </a:extLst>
          </p:cNvPr>
          <p:cNvSpPr/>
          <p:nvPr userDrawn="1"/>
        </p:nvSpPr>
        <p:spPr>
          <a:xfrm>
            <a:off x="2" y="-23482"/>
            <a:ext cx="12191998"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EC5907C7-8CEB-1520-5124-EAD313CA49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268448549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reaker 8">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89A042F-F7C6-F482-4DAE-72D2AFCF2B12}"/>
              </a:ext>
            </a:extLst>
          </p:cNvPr>
          <p:cNvSpPr/>
          <p:nvPr userDrawn="1"/>
        </p:nvSpPr>
        <p:spPr>
          <a:xfrm>
            <a:off x="2" y="-14482"/>
            <a:ext cx="12191998"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beach with waves and clouds&#10;&#10;Description automatically generated">
            <a:extLst>
              <a:ext uri="{FF2B5EF4-FFF2-40B4-BE49-F238E27FC236}">
                <a16:creationId xmlns:a16="http://schemas.microsoft.com/office/drawing/2014/main" id="{26B0EF05-A812-5BCF-4EDB-904BF7A044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064"/>
            <a:ext cx="12192000" cy="6882064"/>
          </a:xfrm>
          <a:prstGeom prst="rect">
            <a:avLst/>
          </a:prstGeom>
        </p:spPr>
      </p:pic>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3D7A96B8-DC6F-04F0-AB9A-4F6203BDBF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42170927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reaker 9">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10" name="Picture 9" descr="A circular object with a hole in the center&#10;&#10;Description automatically generated">
            <a:extLst>
              <a:ext uri="{FF2B5EF4-FFF2-40B4-BE49-F238E27FC236}">
                <a16:creationId xmlns:a16="http://schemas.microsoft.com/office/drawing/2014/main" id="{38FAD9DF-3723-7EF4-8AB1-DDEAF56BBD0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7588" y="-25471"/>
            <a:ext cx="12239385" cy="6884654"/>
          </a:xfrm>
          <a:prstGeom prst="rect">
            <a:avLst/>
          </a:prstGeom>
        </p:spPr>
      </p:pic>
      <p:sp>
        <p:nvSpPr>
          <p:cNvPr id="7" name="Rectangle 6">
            <a:extLst>
              <a:ext uri="{FF2B5EF4-FFF2-40B4-BE49-F238E27FC236}">
                <a16:creationId xmlns:a16="http://schemas.microsoft.com/office/drawing/2014/main" id="{306BD7EF-1825-DF1B-1BE7-16AD91BD4DB6}"/>
              </a:ext>
            </a:extLst>
          </p:cNvPr>
          <p:cNvSpPr/>
          <p:nvPr userDrawn="1"/>
        </p:nvSpPr>
        <p:spPr>
          <a:xfrm>
            <a:off x="-17588" y="-25472"/>
            <a:ext cx="12239384" cy="68834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2"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05463142-8C22-9C87-351C-FB4B96AF04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22500918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reaker 10">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9" name="Picture 8" descr="A wave in the ocean&#10;&#10;Description automatically generated">
            <a:extLst>
              <a:ext uri="{FF2B5EF4-FFF2-40B4-BE49-F238E27FC236}">
                <a16:creationId xmlns:a16="http://schemas.microsoft.com/office/drawing/2014/main" id="{DC9E7C42-CE80-F868-C5B0-154D4E57A1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6096"/>
            <a:ext cx="12187508" cy="6894096"/>
          </a:xfrm>
          <a:prstGeom prst="rect">
            <a:avLst/>
          </a:prstGeom>
        </p:spPr>
      </p:pic>
      <p:sp>
        <p:nvSpPr>
          <p:cNvPr id="10" name="Rectangle 9">
            <a:extLst>
              <a:ext uri="{FF2B5EF4-FFF2-40B4-BE49-F238E27FC236}">
                <a16:creationId xmlns:a16="http://schemas.microsoft.com/office/drawing/2014/main" id="{8499F131-A3EC-81CE-3A1A-ED40BC8A58C6}"/>
              </a:ext>
            </a:extLst>
          </p:cNvPr>
          <p:cNvSpPr/>
          <p:nvPr userDrawn="1"/>
        </p:nvSpPr>
        <p:spPr>
          <a:xfrm>
            <a:off x="4492" y="-36096"/>
            <a:ext cx="12191998"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C5A51E84-E436-6882-E74E-278B26151B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3972374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Group 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3" name="Content Placeholder ">
            <a:extLst>
              <a:ext uri="{FF2B5EF4-FFF2-40B4-BE49-F238E27FC236}">
                <a16:creationId xmlns:a16="http://schemas.microsoft.com/office/drawing/2014/main" id="{153D0082-FC2B-64A6-B14F-9BC2EB4586BE}"/>
              </a:ext>
            </a:extLst>
          </p:cNvPr>
          <p:cNvSpPr>
            <a:spLocks noGrp="1"/>
          </p:cNvSpPr>
          <p:nvPr>
            <p:ph idx="1"/>
          </p:nvPr>
        </p:nvSpPr>
        <p:spPr>
          <a:xfrm>
            <a:off x="468000" y="1620000"/>
            <a:ext cx="8436288"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112795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3517001738"/>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reaker 11">
    <p:spTree>
      <p:nvGrpSpPr>
        <p:cNvPr id="1" name=""/>
        <p:cNvGrpSpPr/>
        <p:nvPr/>
      </p:nvGrpSpPr>
      <p:grpSpPr>
        <a:xfrm>
          <a:off x="0" y="0"/>
          <a:ext cx="0" cy="0"/>
          <a:chOff x="0" y="0"/>
          <a:chExt cx="0" cy="0"/>
        </a:xfrm>
      </p:grpSpPr>
      <p:pic>
        <p:nvPicPr>
          <p:cNvPr id="7" name="Picture 6" descr="Waves crashing against a rock&#10;&#10;Description automatically generated">
            <a:extLst>
              <a:ext uri="{FF2B5EF4-FFF2-40B4-BE49-F238E27FC236}">
                <a16:creationId xmlns:a16="http://schemas.microsoft.com/office/drawing/2014/main" id="{27E38271-9288-94F1-6C7E-FE5A8628A6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4" t="-342"/>
          <a:stretch/>
        </p:blipFill>
        <p:spPr>
          <a:xfrm>
            <a:off x="-8986" y="-23482"/>
            <a:ext cx="12200986" cy="6881482"/>
          </a:xfrm>
          <a:prstGeom prst="rect">
            <a:avLst/>
          </a:prstGeom>
        </p:spPr>
      </p:pic>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499F131-A3EC-81CE-3A1A-ED40BC8A58C6}"/>
              </a:ext>
            </a:extLst>
          </p:cNvPr>
          <p:cNvSpPr/>
          <p:nvPr userDrawn="1"/>
        </p:nvSpPr>
        <p:spPr>
          <a:xfrm>
            <a:off x="-3044" y="-23482"/>
            <a:ext cx="12191998" cy="688148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0" y="28871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971800"/>
            <a:ext cx="12192000" cy="914500"/>
          </a:xfrm>
        </p:spPr>
        <p:txBody>
          <a:bodyPr anchor="ctr"/>
          <a:lstStyle>
            <a:lvl1pPr algn="ctr">
              <a:defRPr sz="48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C5A51E84-E436-6882-E74E-278B26151B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72247711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Breaker 1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702457-D2F1-C984-F1E2-8D76E96EEBEF}"/>
              </a:ext>
            </a:extLst>
          </p:cNvPr>
          <p:cNvPicPr>
            <a:picLocks noChangeAspect="1"/>
          </p:cNvPicPr>
          <p:nvPr userDrawn="1"/>
        </p:nvPicPr>
        <p:blipFill>
          <a:blip r:embed="rId2"/>
          <a:srcRect l="3672" t="4459" r="1442" b="4717"/>
          <a:stretch/>
        </p:blipFill>
        <p:spPr>
          <a:xfrm>
            <a:off x="0" y="-58783"/>
            <a:ext cx="12191998" cy="6916783"/>
          </a:xfrm>
          <a:prstGeom prst="rect">
            <a:avLst/>
          </a:prstGeom>
        </p:spPr>
      </p:pic>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fld id="{BEB7A918-F970-764A-BBEE-14E531D8C9CB}" type="slidenum">
              <a:rPr lang="en-US" smtClean="0"/>
              <a:t>‹#›</a:t>
            </a:fld>
            <a:endParaRPr lang="en-US"/>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fld id="{054AFAA5-449D-4C42-80BF-91064E4C7A60}" type="datetime1">
              <a:rPr lang="da-DK" smtClean="0"/>
              <a:t>27-02-2025</a:t>
            </a:fld>
            <a:endParaRPr lang="en-US"/>
          </a:p>
        </p:txBody>
      </p:sp>
      <p:sp>
        <p:nvSpPr>
          <p:cNvPr id="10" name="Rectangle 9">
            <a:extLst>
              <a:ext uri="{FF2B5EF4-FFF2-40B4-BE49-F238E27FC236}">
                <a16:creationId xmlns:a16="http://schemas.microsoft.com/office/drawing/2014/main" id="{8499F131-A3EC-81CE-3A1A-ED40BC8A58C6}"/>
              </a:ext>
            </a:extLst>
          </p:cNvPr>
          <p:cNvSpPr/>
          <p:nvPr userDrawn="1"/>
        </p:nvSpPr>
        <p:spPr>
          <a:xfrm>
            <a:off x="2" y="-41133"/>
            <a:ext cx="12191998" cy="688148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C0FF415-208E-9CD4-2872-81A0B91EB17C}"/>
              </a:ext>
            </a:extLst>
          </p:cNvPr>
          <p:cNvSpPr/>
          <p:nvPr userDrawn="1"/>
        </p:nvSpPr>
        <p:spPr>
          <a:xfrm>
            <a:off x="-2" y="2712226"/>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0" y="2796843"/>
            <a:ext cx="12192000" cy="914500"/>
          </a:xfrm>
        </p:spPr>
        <p:txBody>
          <a:bodyPr anchor="ctr"/>
          <a:lstStyle>
            <a:lvl1pPr algn="ctr">
              <a:defRPr sz="6000">
                <a:solidFill>
                  <a:schemeClr val="bg1"/>
                </a:solidFill>
              </a:defRPr>
            </a:lvl1pPr>
          </a:lstStyle>
          <a:p>
            <a:r>
              <a:rPr lang="en-GB"/>
              <a:t>Click to edit Frontpage title</a:t>
            </a:r>
            <a:endParaRPr lang="en-US"/>
          </a:p>
        </p:txBody>
      </p:sp>
      <p:pic>
        <p:nvPicPr>
          <p:cNvPr id="3" name="Picture 2">
            <a:extLst>
              <a:ext uri="{FF2B5EF4-FFF2-40B4-BE49-F238E27FC236}">
                <a16:creationId xmlns:a16="http://schemas.microsoft.com/office/drawing/2014/main" id="{C5A51E84-E436-6882-E74E-278B26151B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379777544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95C049-4CC7-1A90-8FDB-718C2787F65E}"/>
              </a:ext>
            </a:extLst>
          </p:cNvPr>
          <p:cNvPicPr>
            <a:picLocks noChangeAspect="1"/>
          </p:cNvPicPr>
          <p:nvPr userDrawn="1"/>
        </p:nvPicPr>
        <p:blipFill>
          <a:blip r:embed="rId2"/>
          <a:srcRect l="3672" t="4459" r="1442" b="4717"/>
          <a:stretch/>
        </p:blipFill>
        <p:spPr>
          <a:xfrm>
            <a:off x="0" y="-58783"/>
            <a:ext cx="12191998" cy="6916783"/>
          </a:xfrm>
          <a:prstGeom prst="rect">
            <a:avLst/>
          </a:prstGeom>
        </p:spPr>
      </p:pic>
      <p:sp>
        <p:nvSpPr>
          <p:cNvPr id="3" name="Slide Number Placeholder 2">
            <a:extLst>
              <a:ext uri="{FF2B5EF4-FFF2-40B4-BE49-F238E27FC236}">
                <a16:creationId xmlns:a16="http://schemas.microsoft.com/office/drawing/2014/main" id="{20C1F528-DDED-6187-DF86-55717AD471A4}"/>
              </a:ext>
            </a:extLst>
          </p:cNvPr>
          <p:cNvSpPr>
            <a:spLocks noGrp="1"/>
          </p:cNvSpPr>
          <p:nvPr>
            <p:ph type="sldNum" sz="quarter" idx="10"/>
          </p:nvPr>
        </p:nvSpPr>
        <p:spPr/>
        <p:txBody>
          <a:bodyPr/>
          <a:lstStyle/>
          <a:p>
            <a:fld id="{BEB7A918-F970-764A-BBEE-14E531D8C9CB}" type="slidenum">
              <a:rPr lang="en-US" smtClean="0"/>
              <a:pPr/>
              <a:t>‹#›</a:t>
            </a:fld>
            <a:endParaRPr lang="en-US"/>
          </a:p>
        </p:txBody>
      </p:sp>
      <p:sp>
        <p:nvSpPr>
          <p:cNvPr id="4" name="Date Placeholder 3">
            <a:extLst>
              <a:ext uri="{FF2B5EF4-FFF2-40B4-BE49-F238E27FC236}">
                <a16:creationId xmlns:a16="http://schemas.microsoft.com/office/drawing/2014/main" id="{223F5F5A-7C34-D89E-3DE0-918F304EC907}"/>
              </a:ext>
            </a:extLst>
          </p:cNvPr>
          <p:cNvSpPr>
            <a:spLocks noGrp="1"/>
          </p:cNvSpPr>
          <p:nvPr>
            <p:ph type="dt" sz="half" idx="11"/>
          </p:nvPr>
        </p:nvSpPr>
        <p:spPr/>
        <p:txBody>
          <a:bodyPr/>
          <a:lstStyle/>
          <a:p>
            <a:fld id="{A683D029-960C-6F46-902B-51A1D994B186}" type="datetime1">
              <a:rPr lang="da-DK" smtClean="0"/>
              <a:pPr/>
              <a:t>27-02-2025</a:t>
            </a:fld>
            <a:endParaRPr lang="en-US"/>
          </a:p>
        </p:txBody>
      </p:sp>
      <p:sp>
        <p:nvSpPr>
          <p:cNvPr id="11" name="Text Placeholder 7">
            <a:extLst>
              <a:ext uri="{FF2B5EF4-FFF2-40B4-BE49-F238E27FC236}">
                <a16:creationId xmlns:a16="http://schemas.microsoft.com/office/drawing/2014/main" id="{DCD3173C-782B-6056-D571-E89FC0190701}"/>
              </a:ext>
            </a:extLst>
          </p:cNvPr>
          <p:cNvSpPr>
            <a:spLocks noGrp="1"/>
          </p:cNvSpPr>
          <p:nvPr>
            <p:ph type="body" sz="quarter" idx="14"/>
          </p:nvPr>
        </p:nvSpPr>
        <p:spPr>
          <a:xfrm>
            <a:off x="359998" y="6488565"/>
            <a:ext cx="7726362" cy="388312"/>
          </a:xfrm>
        </p:spPr>
        <p:txBody>
          <a:bodyPr>
            <a:spAutoFit/>
          </a:bodyPr>
          <a:lstStyle>
            <a:lvl1pPr marL="0" indent="0">
              <a:lnSpc>
                <a:spcPts val="880"/>
              </a:lnSpc>
              <a:spcAft>
                <a:spcPts val="0"/>
              </a:spcAft>
              <a:buFontTx/>
              <a:buNone/>
              <a:defRPr sz="900">
                <a:solidFill>
                  <a:schemeClr val="bg1"/>
                </a:solidFill>
              </a:defRPr>
            </a:lvl1pPr>
            <a:lvl2pPr marL="179388" indent="0">
              <a:lnSpc>
                <a:spcPts val="880"/>
              </a:lnSpc>
              <a:spcAft>
                <a:spcPts val="0"/>
              </a:spcAft>
              <a:buFontTx/>
              <a:buNone/>
              <a:defRPr sz="700">
                <a:solidFill>
                  <a:schemeClr val="bg1"/>
                </a:solidFill>
              </a:defRPr>
            </a:lvl2pPr>
            <a:lvl3pPr marL="360362" indent="0">
              <a:lnSpc>
                <a:spcPts val="880"/>
              </a:lnSpc>
              <a:spcAft>
                <a:spcPts val="0"/>
              </a:spcAft>
              <a:buFontTx/>
              <a:buNone/>
              <a:defRPr sz="700">
                <a:solidFill>
                  <a:schemeClr val="bg1"/>
                </a:solidFill>
              </a:defRPr>
            </a:lvl3pPr>
            <a:lvl4pPr marL="355600" indent="0">
              <a:buFontTx/>
              <a:buNone/>
              <a:defRPr sz="600"/>
            </a:lvl4pPr>
            <a:lvl5pPr marL="539750" indent="0">
              <a:buFontTx/>
              <a:buNone/>
              <a:defRPr sz="600"/>
            </a:lvl5pPr>
          </a:lstStyle>
          <a:p>
            <a:pPr lvl="0"/>
            <a:r>
              <a:rPr lang="en-US"/>
              <a:t>Click to 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4DF7AE94-D548-03FD-6571-917411B05CF0}"/>
              </a:ext>
            </a:extLst>
          </p:cNvPr>
          <p:cNvSpPr/>
          <p:nvPr userDrawn="1"/>
        </p:nvSpPr>
        <p:spPr>
          <a:xfrm>
            <a:off x="6531" y="-40610"/>
            <a:ext cx="12205062" cy="693753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ubtitle 2">
            <a:extLst>
              <a:ext uri="{FF2B5EF4-FFF2-40B4-BE49-F238E27FC236}">
                <a16:creationId xmlns:a16="http://schemas.microsoft.com/office/drawing/2014/main" id="{DFCC3F71-8DF6-01B2-0CD0-E8E9E719EFC1}"/>
              </a:ext>
            </a:extLst>
          </p:cNvPr>
          <p:cNvSpPr>
            <a:spLocks noGrp="1"/>
          </p:cNvSpPr>
          <p:nvPr>
            <p:ph type="subTitle" idx="1"/>
          </p:nvPr>
        </p:nvSpPr>
        <p:spPr>
          <a:xfrm>
            <a:off x="359998" y="3536237"/>
            <a:ext cx="11340000" cy="2828035"/>
          </a:xfrm>
        </p:spPr>
        <p:txBody>
          <a:bodyPr tIns="0">
            <a:normAutofit/>
          </a:bodyPr>
          <a:lstStyle>
            <a:lvl1pPr marL="0" indent="0" algn="l">
              <a:lnSpc>
                <a:spcPct val="100000"/>
              </a:lnSpc>
              <a:spcAft>
                <a:spcPts val="60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58BDDB1B-3969-55E3-2450-ADA9B006FE16}"/>
              </a:ext>
            </a:extLst>
          </p:cNvPr>
          <p:cNvSpPr>
            <a:spLocks noGrp="1"/>
          </p:cNvSpPr>
          <p:nvPr>
            <p:ph type="ctrTitle"/>
          </p:nvPr>
        </p:nvSpPr>
        <p:spPr>
          <a:xfrm>
            <a:off x="359998" y="2996156"/>
            <a:ext cx="11340000" cy="432000"/>
          </a:xfrm>
        </p:spPr>
        <p:txBody>
          <a:bodyPr wrap="none" tIns="46800" rIns="90000" anchor="t" anchorCtr="0">
            <a:noAutofit/>
          </a:bodyPr>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34386148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7" name="Picture 6" descr="Aerial top of container ship in ocean">
            <a:extLst>
              <a:ext uri="{FF2B5EF4-FFF2-40B4-BE49-F238E27FC236}">
                <a16:creationId xmlns:a16="http://schemas.microsoft.com/office/drawing/2014/main" id="{E04CA06A-513C-AB83-F86D-62DB1EAEEC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55DA0FC-18B8-B7F4-41E0-41D94C83E976}"/>
              </a:ext>
            </a:extLst>
          </p:cNvPr>
          <p:cNvSpPr/>
          <p:nvPr userDrawn="1"/>
        </p:nvSpPr>
        <p:spPr>
          <a:xfrm>
            <a:off x="1588" y="-24980"/>
            <a:ext cx="12192000" cy="688298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4889" y="4868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548680"/>
            <a:ext cx="12192000" cy="914500"/>
          </a:xfrm>
        </p:spPr>
        <p:txBody>
          <a:bodyPr anchor="ctr"/>
          <a:lstStyle>
            <a:lvl1pPr>
              <a:defRPr sz="60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0B57618F-FAF6-234D-B5B6-7A51FB0639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082743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10" name="Picture 9" descr="A picture containing several&#10;&#10;Description automatically generated">
            <a:extLst>
              <a:ext uri="{FF2B5EF4-FFF2-40B4-BE49-F238E27FC236}">
                <a16:creationId xmlns:a16="http://schemas.microsoft.com/office/drawing/2014/main" id="{DF79EC7B-2E89-3F4D-391D-37D2E76A23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359A6E1-151B-CBF4-0874-10558B9F848B}"/>
              </a:ext>
            </a:extLst>
          </p:cNvPr>
          <p:cNvSpPr/>
          <p:nvPr userDrawn="1"/>
        </p:nvSpPr>
        <p:spPr>
          <a:xfrm>
            <a:off x="0" y="-19038"/>
            <a:ext cx="12192000" cy="6877038"/>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3985" y="5122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548680"/>
            <a:ext cx="12192000" cy="914500"/>
          </a:xfrm>
        </p:spPr>
        <p:txBody>
          <a:bodyPr anchor="ctr"/>
          <a:lstStyle>
            <a:lvl1pPr>
              <a:defRPr sz="6000">
                <a:solidFill>
                  <a:schemeClr val="bg1"/>
                </a:solidFill>
              </a:defRPr>
            </a:lvl1pPr>
          </a:lstStyle>
          <a:p>
            <a:r>
              <a:rPr lang="en-GB" dirty="0"/>
              <a:t>Click to edit Frontpage title</a:t>
            </a:r>
            <a:endParaRPr lang="en-US" dirty="0"/>
          </a:p>
        </p:txBody>
      </p:sp>
      <p:pic>
        <p:nvPicPr>
          <p:cNvPr id="3" name="Picture 2">
            <a:extLst>
              <a:ext uri="{FF2B5EF4-FFF2-40B4-BE49-F238E27FC236}">
                <a16:creationId xmlns:a16="http://schemas.microsoft.com/office/drawing/2014/main" id="{70C01523-46EC-6F92-CF01-760C4CB4BB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23661058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76B95-662D-0AD3-5347-ECE9F0CF5C2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15286A9-D065-B875-B18E-85737A40B836}"/>
              </a:ext>
            </a:extLst>
          </p:cNvPr>
          <p:cNvSpPr>
            <a:spLocks noGrp="1"/>
          </p:cNvSpPr>
          <p:nvPr>
            <p:ph type="dt" sz="half" idx="10"/>
          </p:nvPr>
        </p:nvSpPr>
        <p:spPr>
          <a:xfrm>
            <a:off x="360000" y="6480000"/>
            <a:ext cx="27432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4AFAA5-449D-4C42-80BF-91064E4C7A60}"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3" name="Picture 2" descr="A close up of a keyboard&#10;&#10;Description automatically generated">
            <a:extLst>
              <a:ext uri="{FF2B5EF4-FFF2-40B4-BE49-F238E27FC236}">
                <a16:creationId xmlns:a16="http://schemas.microsoft.com/office/drawing/2014/main" id="{281B9D1D-7497-47A0-0057-2C6A937158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B8C06AA-C9A8-6CD7-FEFC-EC6F2593F9A5}"/>
              </a:ext>
            </a:extLst>
          </p:cNvPr>
          <p:cNvSpPr/>
          <p:nvPr userDrawn="1"/>
        </p:nvSpPr>
        <p:spPr>
          <a:xfrm>
            <a:off x="0" y="-8634"/>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C0FF415-208E-9CD4-2872-81A0B91EB17C}"/>
              </a:ext>
            </a:extLst>
          </p:cNvPr>
          <p:cNvSpPr/>
          <p:nvPr userDrawn="1"/>
        </p:nvSpPr>
        <p:spPr>
          <a:xfrm>
            <a:off x="4889" y="486833"/>
            <a:ext cx="12192000" cy="1083734"/>
          </a:xfrm>
          <a:prstGeom prst="rect">
            <a:avLst/>
          </a:prstGeom>
          <a:solidFill>
            <a:schemeClr val="bg2">
              <a:lumMod val="9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7F7F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981610-A8E4-6F3B-F2C6-D13E01F1D65D}"/>
              </a:ext>
            </a:extLst>
          </p:cNvPr>
          <p:cNvSpPr>
            <a:spLocks noGrp="1"/>
          </p:cNvSpPr>
          <p:nvPr>
            <p:ph type="title" hasCustomPrompt="1"/>
          </p:nvPr>
        </p:nvSpPr>
        <p:spPr>
          <a:xfrm>
            <a:off x="263352" y="571450"/>
            <a:ext cx="12192000" cy="914500"/>
          </a:xfrm>
        </p:spPr>
        <p:txBody>
          <a:bodyPr anchor="ctr"/>
          <a:lstStyle>
            <a:lvl1pPr>
              <a:defRPr sz="6000">
                <a:solidFill>
                  <a:schemeClr val="bg1"/>
                </a:solidFill>
              </a:defRPr>
            </a:lvl1pPr>
          </a:lstStyle>
          <a:p>
            <a:r>
              <a:rPr lang="en-GB"/>
              <a:t>Click to edit Frontpage title</a:t>
            </a:r>
            <a:endParaRPr lang="en-US"/>
          </a:p>
        </p:txBody>
      </p:sp>
      <p:pic>
        <p:nvPicPr>
          <p:cNvPr id="5" name="Picture 4">
            <a:extLst>
              <a:ext uri="{FF2B5EF4-FFF2-40B4-BE49-F238E27FC236}">
                <a16:creationId xmlns:a16="http://schemas.microsoft.com/office/drawing/2014/main" id="{78999682-2C1C-FB82-F732-BD979583E3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109767992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Products simple">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7A42F05D-24DB-ED95-0FE2-F4C650BAA642}"/>
              </a:ext>
            </a:extLst>
          </p:cNvPr>
          <p:cNvSpPr>
            <a:spLocks noGrp="1"/>
          </p:cNvSpPr>
          <p:nvPr>
            <p:ph type="dt" sz="half" idx="10"/>
          </p:nvPr>
        </p:nvSpPr>
        <p:spPr>
          <a:xfrm>
            <a:off x="360000" y="6518637"/>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656DD6AC-40D3-C82E-8EAC-B3B5A2937A6E}"/>
              </a:ext>
            </a:extLst>
          </p:cNvPr>
          <p:cNvSpPr>
            <a:spLocks noGrp="1"/>
          </p:cNvSpPr>
          <p:nvPr>
            <p:ph type="body" sz="quarter" idx="14"/>
          </p:nvPr>
        </p:nvSpPr>
        <p:spPr>
          <a:xfrm>
            <a:off x="359998" y="6106820"/>
            <a:ext cx="7726362" cy="388312"/>
          </a:xfrm>
        </p:spPr>
        <p:txBody>
          <a:bodyPr>
            <a:spAutoFit/>
          </a:bodyPr>
          <a:lstStyle>
            <a:lvl1pPr marL="0" indent="0">
              <a:lnSpc>
                <a:spcPts val="880"/>
              </a:lnSpc>
              <a:spcAft>
                <a:spcPts val="0"/>
              </a:spcAft>
              <a:buFontTx/>
              <a:buNone/>
              <a:defRPr sz="900"/>
            </a:lvl1pPr>
            <a:lvl2pPr marL="179388" indent="0">
              <a:lnSpc>
                <a:spcPts val="880"/>
              </a:lnSpc>
              <a:spcAft>
                <a:spcPts val="0"/>
              </a:spcAft>
              <a:buFontTx/>
              <a:buNone/>
              <a:defRPr sz="700"/>
            </a:lvl2pPr>
            <a:lvl3pPr marL="360362" indent="0">
              <a:lnSpc>
                <a:spcPts val="880"/>
              </a:lnSpc>
              <a:spcAft>
                <a:spcPts val="0"/>
              </a:spcAft>
              <a:buFontTx/>
              <a:buNone/>
              <a:defRPr sz="700"/>
            </a:lvl3pPr>
            <a:lvl4pPr marL="355600" indent="0">
              <a:buFontTx/>
              <a:buNone/>
              <a:defRPr sz="600"/>
            </a:lvl4pPr>
            <a:lvl5pPr marL="539750" indent="0">
              <a:buFontTx/>
              <a:buNone/>
              <a:defRPr sz="600"/>
            </a:lvl5pPr>
          </a:lstStyle>
          <a:p>
            <a:pPr lvl="0"/>
            <a:r>
              <a:rPr lang="en-GB"/>
              <a:t>Click to edit Master text styles</a:t>
            </a:r>
          </a:p>
          <a:p>
            <a:pPr lvl="1"/>
            <a:r>
              <a:rPr lang="en-GB"/>
              <a:t>Second level</a:t>
            </a:r>
          </a:p>
          <a:p>
            <a:pPr lvl="2"/>
            <a:r>
              <a:rPr lang="en-GB"/>
              <a:t>Third level</a:t>
            </a:r>
          </a:p>
        </p:txBody>
      </p:sp>
      <p:sp>
        <p:nvSpPr>
          <p:cNvPr id="9" name="TextBox 8">
            <a:extLst>
              <a:ext uri="{FF2B5EF4-FFF2-40B4-BE49-F238E27FC236}">
                <a16:creationId xmlns:a16="http://schemas.microsoft.com/office/drawing/2014/main" id="{A243DBC9-BA17-52BD-92AB-CD42170D74A4}"/>
              </a:ext>
            </a:extLst>
          </p:cNvPr>
          <p:cNvSpPr txBox="1"/>
          <p:nvPr userDrawn="1"/>
        </p:nvSpPr>
        <p:spPr>
          <a:xfrm>
            <a:off x="338823" y="317487"/>
            <a:ext cx="609914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056"/>
                </a:solidFill>
                <a:effectLst/>
                <a:uLnTx/>
                <a:uFillTx/>
                <a:latin typeface="Calibri Light" panose="020F0302020204030204"/>
                <a:ea typeface="+mn-ea"/>
                <a:cs typeface="+mn-cs"/>
              </a:rPr>
              <a:t>Our products</a:t>
            </a:r>
            <a:endParaRPr kumimoji="0" lang="en-GB" sz="3600" b="0" i="0" u="none" strike="noStrike" kern="1200" cap="none" spc="0" normalizeH="0" baseline="0" noProof="0" dirty="0">
              <a:ln>
                <a:noFill/>
              </a:ln>
              <a:solidFill>
                <a:srgbClr val="003056"/>
              </a:solidFill>
              <a:effectLst/>
              <a:uLnTx/>
              <a:uFillTx/>
              <a:latin typeface="Calibri Light" panose="020F0302020204030204"/>
              <a:ea typeface="+mn-ea"/>
              <a:cs typeface="+mn-cs"/>
            </a:endParaRPr>
          </a:p>
        </p:txBody>
      </p:sp>
      <p:pic>
        <p:nvPicPr>
          <p:cNvPr id="17" name="Picture 4" descr="Gertsen &amp; Olufsen AS - Energy, Oil &amp; Gas magazine">
            <a:extLst>
              <a:ext uri="{FF2B5EF4-FFF2-40B4-BE49-F238E27FC236}">
                <a16:creationId xmlns:a16="http://schemas.microsoft.com/office/drawing/2014/main" id="{B32F6C8F-CAE1-5DDC-0AC1-141929675F2B}"/>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4441923" y="4177684"/>
            <a:ext cx="3364860" cy="26803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Products - Gertsen &amp; Olufsen Compensators">
            <a:extLst>
              <a:ext uri="{FF2B5EF4-FFF2-40B4-BE49-F238E27FC236}">
                <a16:creationId xmlns:a16="http://schemas.microsoft.com/office/drawing/2014/main" id="{2CF05622-8881-44C3-BF2B-0CC9B0F4F1A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72128" y="4115851"/>
            <a:ext cx="2635887" cy="23708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Products - Gertsen &amp; Olufsen Compensators">
            <a:extLst>
              <a:ext uri="{FF2B5EF4-FFF2-40B4-BE49-F238E27FC236}">
                <a16:creationId xmlns:a16="http://schemas.microsoft.com/office/drawing/2014/main" id="{06BD843D-D60F-084E-ABD8-0852FC2CDB60}"/>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495262" y="421529"/>
            <a:ext cx="3048299" cy="27417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X10 Titan - Atlas Incinerators">
            <a:extLst>
              <a:ext uri="{FF2B5EF4-FFF2-40B4-BE49-F238E27FC236}">
                <a16:creationId xmlns:a16="http://schemas.microsoft.com/office/drawing/2014/main" id="{2A078AEB-014C-35BE-0AD4-416625ABDF53}"/>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435455" y="1729873"/>
            <a:ext cx="3258775" cy="23708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2BC8A2FE-1FE6-2458-3BA8-026744C4A892}"/>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3931501" y="1233578"/>
            <a:ext cx="1986949" cy="11176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Pres-Vac - SIRN">
            <a:extLst>
              <a:ext uri="{FF2B5EF4-FFF2-40B4-BE49-F238E27FC236}">
                <a16:creationId xmlns:a16="http://schemas.microsoft.com/office/drawing/2014/main" id="{6D0ADE78-D8D4-36AD-3709-2EAAFDB56EF0}"/>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918450" y="202938"/>
            <a:ext cx="1986948" cy="26492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Trusted Partner for Two-Stroke Diesel Engines - HECO International">
            <a:extLst>
              <a:ext uri="{FF2B5EF4-FFF2-40B4-BE49-F238E27FC236}">
                <a16:creationId xmlns:a16="http://schemas.microsoft.com/office/drawing/2014/main" id="{D44CBEBD-EF48-7B99-B850-8CB4073A4FFD}"/>
              </a:ext>
            </a:extLst>
          </p:cNvPr>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8382870" y="3865628"/>
            <a:ext cx="2795828" cy="18633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G&amp;O Maritime Group A/S | DCBF">
            <a:extLst>
              <a:ext uri="{FF2B5EF4-FFF2-40B4-BE49-F238E27FC236}">
                <a16:creationId xmlns:a16="http://schemas.microsoft.com/office/drawing/2014/main" id="{4A102E51-37AD-80AC-BB84-139163EB3BBE}"/>
              </a:ext>
            </a:extLst>
          </p:cNvPr>
          <p:cNvPicPr>
            <a:picLocks noChangeAspect="1" noChangeArrowheads="1"/>
          </p:cNvPicPr>
          <p:nvPr userDrawn="1"/>
        </p:nvPicPr>
        <p:blipFill>
          <a:blip r:embed="rId9">
            <a:extLst>
              <a:ext uri="{28A0092B-C50C-407E-A947-70E740481C1C}">
                <a14:useLocalDpi xmlns:a14="http://schemas.microsoft.com/office/drawing/2010/main"/>
              </a:ext>
            </a:extLst>
          </a:blip>
          <a:srcRect/>
          <a:stretch>
            <a:fillRect/>
          </a:stretch>
        </p:blipFill>
        <p:spPr bwMode="auto">
          <a:xfrm>
            <a:off x="4714291" y="2681926"/>
            <a:ext cx="2635887" cy="1469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4832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accent1"/>
        </a:solidFill>
        <a:effectLst/>
      </p:bgPr>
    </p:bg>
    <p:spTree>
      <p:nvGrpSpPr>
        <p:cNvPr id="1" name=""/>
        <p:cNvGrpSpPr/>
        <p:nvPr/>
      </p:nvGrpSpPr>
      <p:grpSpPr>
        <a:xfrm>
          <a:off x="0" y="0"/>
          <a:ext cx="0" cy="0"/>
          <a:chOff x="0" y="0"/>
          <a:chExt cx="0" cy="0"/>
        </a:xfrm>
      </p:grpSpPr>
      <p:pic>
        <p:nvPicPr>
          <p:cNvPr id="3" name="Picture 2" descr="A close up of a black background&#10;&#10;Description automatically generated">
            <a:extLst>
              <a:ext uri="{FF2B5EF4-FFF2-40B4-BE49-F238E27FC236}">
                <a16:creationId xmlns:a16="http://schemas.microsoft.com/office/drawing/2014/main" id="{6556DEDE-7899-2361-A116-B247531827C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9242" y="1327512"/>
            <a:ext cx="10193516" cy="4202976"/>
          </a:xfrm>
          <a:prstGeom prst="rect">
            <a:avLst/>
          </a:prstGeom>
        </p:spPr>
      </p:pic>
      <p:pic>
        <p:nvPicPr>
          <p:cNvPr id="5" name="Picture 4">
            <a:extLst>
              <a:ext uri="{FF2B5EF4-FFF2-40B4-BE49-F238E27FC236}">
                <a16:creationId xmlns:a16="http://schemas.microsoft.com/office/drawing/2014/main" id="{FC43F127-38A1-75EB-1AB6-76364E8BBEA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5093" y="6549318"/>
            <a:ext cx="2257200" cy="172800"/>
          </a:xfrm>
          <a:prstGeom prst="rect">
            <a:avLst/>
          </a:prstGeom>
        </p:spPr>
      </p:pic>
    </p:spTree>
    <p:extLst>
      <p:ext uri="{BB962C8B-B14F-4D97-AF65-F5344CB8AC3E}">
        <p14:creationId xmlns:p14="http://schemas.microsoft.com/office/powerpoint/2010/main" val="356841441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trategy House">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7A42F05D-24DB-ED95-0FE2-F4C650BAA642}"/>
              </a:ext>
            </a:extLst>
          </p:cNvPr>
          <p:cNvSpPr>
            <a:spLocks noGrp="1"/>
          </p:cNvSpPr>
          <p:nvPr>
            <p:ph type="dt" sz="half" idx="10"/>
          </p:nvPr>
        </p:nvSpPr>
        <p:spPr>
          <a:xfrm>
            <a:off x="360000" y="6531516"/>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243DBC9-BA17-52BD-92AB-CD42170D74A4}"/>
              </a:ext>
            </a:extLst>
          </p:cNvPr>
          <p:cNvSpPr txBox="1"/>
          <p:nvPr userDrawn="1"/>
        </p:nvSpPr>
        <p:spPr>
          <a:xfrm>
            <a:off x="338823" y="317487"/>
            <a:ext cx="609914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3056"/>
                </a:solidFill>
                <a:effectLst/>
                <a:uLnTx/>
                <a:uFillTx/>
                <a:latin typeface="Calibri Light" panose="020F0302020204030204"/>
                <a:ea typeface="+mn-ea"/>
                <a:cs typeface="+mn-cs"/>
              </a:rPr>
              <a:t>Our strategy</a:t>
            </a:r>
            <a:endParaRPr kumimoji="0" lang="en-GB" sz="3600" b="0" i="0" u="none" strike="noStrike" kern="1200" cap="none" spc="0" normalizeH="0" baseline="0" noProof="0">
              <a:ln>
                <a:noFill/>
              </a:ln>
              <a:solidFill>
                <a:srgbClr val="003056"/>
              </a:solidFill>
              <a:effectLst/>
              <a:uLnTx/>
              <a:uFillTx/>
              <a:latin typeface="Calibri Light" panose="020F0302020204030204"/>
              <a:ea typeface="+mn-ea"/>
              <a:cs typeface="+mn-cs"/>
            </a:endParaRPr>
          </a:p>
        </p:txBody>
      </p:sp>
      <p:pic>
        <p:nvPicPr>
          <p:cNvPr id="5" name="Picture 4">
            <a:extLst>
              <a:ext uri="{FF2B5EF4-FFF2-40B4-BE49-F238E27FC236}">
                <a16:creationId xmlns:a16="http://schemas.microsoft.com/office/drawing/2014/main" id="{85E2B2E5-4E78-3895-8AAB-19B9A5BA9080}"/>
              </a:ext>
            </a:extLst>
          </p:cNvPr>
          <p:cNvPicPr>
            <a:picLocks noChangeAspect="1"/>
          </p:cNvPicPr>
          <p:nvPr userDrawn="1"/>
        </p:nvPicPr>
        <p:blipFill>
          <a:blip r:embed="rId2"/>
          <a:stretch>
            <a:fillRect/>
          </a:stretch>
        </p:blipFill>
        <p:spPr>
          <a:xfrm>
            <a:off x="53160" y="1550680"/>
            <a:ext cx="11737974" cy="3616743"/>
          </a:xfrm>
          <a:prstGeom prst="rect">
            <a:avLst/>
          </a:prstGeom>
        </p:spPr>
      </p:pic>
    </p:spTree>
    <p:extLst>
      <p:ext uri="{BB962C8B-B14F-4D97-AF65-F5344CB8AC3E}">
        <p14:creationId xmlns:p14="http://schemas.microsoft.com/office/powerpoint/2010/main" val="2864726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TRATEGY Title 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778630B-CC26-7056-AFF2-F6A8C1A2AC1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56A7E6A8-A76E-65D7-2A1C-710CD50E82C9}"/>
              </a:ext>
            </a:extLst>
          </p:cNvPr>
          <p:cNvSpPr>
            <a:spLocks noGrp="1"/>
          </p:cNvSpPr>
          <p:nvPr>
            <p:ph sz="half" idx="2"/>
          </p:nvPr>
        </p:nvSpPr>
        <p:spPr>
          <a:xfrm>
            <a:off x="4497572" y="792000"/>
            <a:ext cx="7202428" cy="5583862"/>
          </a:xfrm>
        </p:spPr>
        <p:txBody>
          <a:bodyPr tIns="46800" anchor="ctr">
            <a:normAutofit/>
          </a:bodyPr>
          <a:lstStyle>
            <a:lvl1pPr marL="342900" indent="-342900">
              <a:buClr>
                <a:schemeClr val="bg1"/>
              </a:buClr>
              <a:buFont typeface="Arial" panose="020B0604020202020204" pitchFamily="34" charset="0"/>
              <a:buChar char="•"/>
              <a:defRPr sz="2400"/>
            </a:lvl1pPr>
            <a:lvl2pPr marL="465138" indent="-285750">
              <a:buClr>
                <a:schemeClr val="bg1"/>
              </a:buClr>
              <a:buFont typeface="Arial" panose="020B0604020202020204" pitchFamily="34" charset="0"/>
              <a:buChar char="•"/>
              <a:defRPr sz="1800"/>
            </a:lvl2pPr>
            <a:lvl3pPr marL="646112" indent="-285750">
              <a:buClr>
                <a:schemeClr val="bg1"/>
              </a:buClr>
              <a:buFont typeface="Arial" panose="020B0604020202020204" pitchFamily="34" charset="0"/>
              <a:buChar char="•"/>
              <a:defRPr sz="1800"/>
            </a:lvl3pPr>
            <a:lvl4pPr marL="641350" indent="-285750">
              <a:buClr>
                <a:schemeClr val="bg1"/>
              </a:buClr>
              <a:buFont typeface="Arial" panose="020B0604020202020204" pitchFamily="34" charset="0"/>
              <a:buChar char="•"/>
              <a:defRPr sz="1600"/>
            </a:lvl4pPr>
            <a:lvl5pPr marL="825500" indent="-285750">
              <a:buClr>
                <a:schemeClr val="bg1"/>
              </a:buClr>
              <a:buFont typeface="Arial" panose="020B0604020202020204" pitchFamily="34" charset="0"/>
              <a:buChar cha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D9E66F62-8DBD-1380-F7B6-EFF1F18B1909}"/>
              </a:ext>
            </a:extLst>
          </p:cNvPr>
          <p:cNvSpPr>
            <a:spLocks noGrp="1"/>
          </p:cNvSpPr>
          <p:nvPr>
            <p:ph type="title"/>
          </p:nvPr>
        </p:nvSpPr>
        <p:spPr>
          <a:xfrm>
            <a:off x="724407" y="874836"/>
            <a:ext cx="11340000" cy="360000"/>
          </a:xfrm>
        </p:spPr>
        <p:txBody>
          <a:bodyPr/>
          <a:lstStyle>
            <a:lvl1pPr>
              <a:defRPr sz="4400"/>
            </a:lvl1pPr>
          </a:lstStyle>
          <a:p>
            <a:r>
              <a:rPr lang="en-GB"/>
              <a:t>Click to edit Master title style</a:t>
            </a:r>
            <a:endParaRPr lang="en-US"/>
          </a:p>
        </p:txBody>
      </p:sp>
      <p:sp>
        <p:nvSpPr>
          <p:cNvPr id="8" name="Rutediagram: Forbindelse 13">
            <a:extLst>
              <a:ext uri="{FF2B5EF4-FFF2-40B4-BE49-F238E27FC236}">
                <a16:creationId xmlns:a16="http://schemas.microsoft.com/office/drawing/2014/main" id="{69635FB5-6DC6-B6D6-4879-1646EA6172D3}"/>
              </a:ext>
            </a:extLst>
          </p:cNvPr>
          <p:cNvSpPr/>
          <p:nvPr userDrawn="1"/>
        </p:nvSpPr>
        <p:spPr>
          <a:xfrm>
            <a:off x="865736" y="1998072"/>
            <a:ext cx="2880000" cy="2880000"/>
          </a:xfrm>
          <a:prstGeom prst="flowChartConnector">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Picture Placeholder 9">
            <a:extLst>
              <a:ext uri="{FF2B5EF4-FFF2-40B4-BE49-F238E27FC236}">
                <a16:creationId xmlns:a16="http://schemas.microsoft.com/office/drawing/2014/main" id="{B4B318E4-6BC8-A4E3-191F-1CD21DECF922}"/>
              </a:ext>
            </a:extLst>
          </p:cNvPr>
          <p:cNvSpPr>
            <a:spLocks noGrp="1"/>
          </p:cNvSpPr>
          <p:nvPr>
            <p:ph type="pic" sz="quarter" idx="15"/>
          </p:nvPr>
        </p:nvSpPr>
        <p:spPr>
          <a:xfrm>
            <a:off x="1405736" y="2538072"/>
            <a:ext cx="1800000" cy="1800000"/>
          </a:xfrm>
        </p:spPr>
        <p:txBody>
          <a:bodyPr/>
          <a:lstStyle/>
          <a:p>
            <a:r>
              <a:rPr lang="en-GB"/>
              <a:t>Click icon to add picture</a:t>
            </a:r>
            <a:endParaRPr lang="en-GB" dirty="0"/>
          </a:p>
        </p:txBody>
      </p:sp>
      <p:sp>
        <p:nvSpPr>
          <p:cNvPr id="3" name="Date Placeholder 1">
            <a:extLst>
              <a:ext uri="{FF2B5EF4-FFF2-40B4-BE49-F238E27FC236}">
                <a16:creationId xmlns:a16="http://schemas.microsoft.com/office/drawing/2014/main" id="{8760BB9F-F009-C576-1D79-2F9D67473F0C}"/>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 Placeholder 8">
            <a:extLst>
              <a:ext uri="{FF2B5EF4-FFF2-40B4-BE49-F238E27FC236}">
                <a16:creationId xmlns:a16="http://schemas.microsoft.com/office/drawing/2014/main" id="{1929B746-C8DB-09F7-5CE4-21FDAFFFB2D6}"/>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60298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Group Title and content full p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3" name="Content Placeholder ">
            <a:extLst>
              <a:ext uri="{FF2B5EF4-FFF2-40B4-BE49-F238E27FC236}">
                <a16:creationId xmlns:a16="http://schemas.microsoft.com/office/drawing/2014/main" id="{153D0082-FC2B-64A6-B14F-9BC2EB4586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795139138"/>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TRATEGY Title Two Circle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778630B-CC26-7056-AFF2-F6A8C1A2AC1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56A7E6A8-A76E-65D7-2A1C-710CD50E82C9}"/>
              </a:ext>
            </a:extLst>
          </p:cNvPr>
          <p:cNvSpPr>
            <a:spLocks noGrp="1"/>
          </p:cNvSpPr>
          <p:nvPr>
            <p:ph sz="half" idx="2"/>
          </p:nvPr>
        </p:nvSpPr>
        <p:spPr>
          <a:xfrm>
            <a:off x="4497572" y="792000"/>
            <a:ext cx="7202428" cy="5583862"/>
          </a:xfrm>
        </p:spPr>
        <p:txBody>
          <a:bodyPr tIns="46800" anchor="ctr">
            <a:normAutofit/>
          </a:bodyPr>
          <a:lstStyle>
            <a:lvl1pPr marL="342900" indent="-342900">
              <a:buClr>
                <a:schemeClr val="bg1"/>
              </a:buClr>
              <a:buFont typeface="Arial" panose="020B0604020202020204" pitchFamily="34" charset="0"/>
              <a:buChar char="•"/>
              <a:defRPr sz="1800"/>
            </a:lvl1pPr>
            <a:lvl2pPr marL="465138" indent="-285750">
              <a:buClr>
                <a:schemeClr val="bg1"/>
              </a:buClr>
              <a:buFont typeface="Arial" panose="020B0604020202020204" pitchFamily="34" charset="0"/>
              <a:buChar char="•"/>
              <a:defRPr sz="1400"/>
            </a:lvl2pPr>
            <a:lvl3pPr marL="646112" indent="-285750">
              <a:buClr>
                <a:schemeClr val="bg1"/>
              </a:buClr>
              <a:buFont typeface="Arial" panose="020B0604020202020204" pitchFamily="34" charset="0"/>
              <a:buChar char="•"/>
              <a:defRPr sz="1400"/>
            </a:lvl3pPr>
            <a:lvl4pPr marL="641350" indent="-285750">
              <a:buClr>
                <a:schemeClr val="bg1"/>
              </a:buClr>
              <a:buFont typeface="Arial" panose="020B0604020202020204" pitchFamily="34" charset="0"/>
              <a:buChar char="•"/>
              <a:defRPr sz="1200"/>
            </a:lvl4pPr>
            <a:lvl5pPr marL="825500" indent="-285750">
              <a:buClr>
                <a:schemeClr val="bg1"/>
              </a:buClr>
              <a:buFont typeface="Arial" panose="020B0604020202020204" pitchFamily="34" charset="0"/>
              <a:buChar cha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D9E66F62-8DBD-1380-F7B6-EFF1F18B1909}"/>
              </a:ext>
            </a:extLst>
          </p:cNvPr>
          <p:cNvSpPr>
            <a:spLocks noGrp="1"/>
          </p:cNvSpPr>
          <p:nvPr>
            <p:ph type="title"/>
          </p:nvPr>
        </p:nvSpPr>
        <p:spPr>
          <a:xfrm>
            <a:off x="724407" y="874836"/>
            <a:ext cx="11340000" cy="360000"/>
          </a:xfrm>
        </p:spPr>
        <p:txBody>
          <a:bodyPr/>
          <a:lstStyle>
            <a:lvl1pPr>
              <a:defRPr sz="4400"/>
            </a:lvl1pPr>
          </a:lstStyle>
          <a:p>
            <a:r>
              <a:rPr lang="en-GB"/>
              <a:t>Click to edit Master title style</a:t>
            </a:r>
            <a:endParaRPr lang="en-US"/>
          </a:p>
        </p:txBody>
      </p:sp>
      <p:sp>
        <p:nvSpPr>
          <p:cNvPr id="8" name="Rutediagram: Forbindelse 13">
            <a:extLst>
              <a:ext uri="{FF2B5EF4-FFF2-40B4-BE49-F238E27FC236}">
                <a16:creationId xmlns:a16="http://schemas.microsoft.com/office/drawing/2014/main" id="{69635FB5-6DC6-B6D6-4879-1646EA6172D3}"/>
              </a:ext>
            </a:extLst>
          </p:cNvPr>
          <p:cNvSpPr/>
          <p:nvPr userDrawn="1"/>
        </p:nvSpPr>
        <p:spPr>
          <a:xfrm>
            <a:off x="1269774" y="1721620"/>
            <a:ext cx="2160000" cy="2160000"/>
          </a:xfrm>
          <a:prstGeom prst="flowChartConnector">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Picture Placeholder 9">
            <a:extLst>
              <a:ext uri="{FF2B5EF4-FFF2-40B4-BE49-F238E27FC236}">
                <a16:creationId xmlns:a16="http://schemas.microsoft.com/office/drawing/2014/main" id="{B4B318E4-6BC8-A4E3-191F-1CD21DECF922}"/>
              </a:ext>
            </a:extLst>
          </p:cNvPr>
          <p:cNvSpPr>
            <a:spLocks noGrp="1"/>
          </p:cNvSpPr>
          <p:nvPr>
            <p:ph type="pic" sz="quarter" idx="15"/>
          </p:nvPr>
        </p:nvSpPr>
        <p:spPr>
          <a:xfrm>
            <a:off x="1719774" y="2171620"/>
            <a:ext cx="1260000" cy="1260000"/>
          </a:xfrm>
        </p:spPr>
        <p:txBody>
          <a:bodyPr/>
          <a:lstStyle/>
          <a:p>
            <a:r>
              <a:rPr lang="en-GB"/>
              <a:t>Click icon to add picture</a:t>
            </a:r>
            <a:endParaRPr lang="en-GB" dirty="0"/>
          </a:p>
        </p:txBody>
      </p:sp>
      <p:sp>
        <p:nvSpPr>
          <p:cNvPr id="3" name="Rutediagram: Forbindelse 13">
            <a:extLst>
              <a:ext uri="{FF2B5EF4-FFF2-40B4-BE49-F238E27FC236}">
                <a16:creationId xmlns:a16="http://schemas.microsoft.com/office/drawing/2014/main" id="{93C970A0-68E8-482D-D08C-1CA06E62660D}"/>
              </a:ext>
            </a:extLst>
          </p:cNvPr>
          <p:cNvSpPr/>
          <p:nvPr userDrawn="1"/>
        </p:nvSpPr>
        <p:spPr>
          <a:xfrm>
            <a:off x="1269774" y="4143455"/>
            <a:ext cx="2160000" cy="2160000"/>
          </a:xfrm>
          <a:prstGeom prst="flowChartConnector">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Picture Placeholder 9">
            <a:extLst>
              <a:ext uri="{FF2B5EF4-FFF2-40B4-BE49-F238E27FC236}">
                <a16:creationId xmlns:a16="http://schemas.microsoft.com/office/drawing/2014/main" id="{03E708D1-1C40-56C8-873E-4651547B79DB}"/>
              </a:ext>
            </a:extLst>
          </p:cNvPr>
          <p:cNvSpPr>
            <a:spLocks noGrp="1"/>
          </p:cNvSpPr>
          <p:nvPr>
            <p:ph type="pic" sz="quarter" idx="16"/>
          </p:nvPr>
        </p:nvSpPr>
        <p:spPr>
          <a:xfrm>
            <a:off x="1719774" y="4593455"/>
            <a:ext cx="1260000" cy="1260000"/>
          </a:xfrm>
        </p:spPr>
        <p:txBody>
          <a:bodyPr/>
          <a:lstStyle/>
          <a:p>
            <a:r>
              <a:rPr lang="en-GB"/>
              <a:t>Click icon to add picture</a:t>
            </a:r>
            <a:endParaRPr lang="en-GB" dirty="0"/>
          </a:p>
        </p:txBody>
      </p:sp>
      <p:sp>
        <p:nvSpPr>
          <p:cNvPr id="11" name="Date Placeholder 1">
            <a:extLst>
              <a:ext uri="{FF2B5EF4-FFF2-40B4-BE49-F238E27FC236}">
                <a16:creationId xmlns:a16="http://schemas.microsoft.com/office/drawing/2014/main" id="{870C8486-16A2-9E41-64FF-C6C274842D1F}"/>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 Placeholder 8">
            <a:extLst>
              <a:ext uri="{FF2B5EF4-FFF2-40B4-BE49-F238E27FC236}">
                <a16:creationId xmlns:a16="http://schemas.microsoft.com/office/drawing/2014/main" id="{EDEBA113-54F2-9A36-890B-B1731E9FDD18}"/>
              </a:ext>
            </a:extLst>
          </p:cNvPr>
          <p:cNvSpPr>
            <a:spLocks noGrp="1"/>
          </p:cNvSpPr>
          <p:nvPr>
            <p:ph type="body" sz="quarter" idx="17"/>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177750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TRATEGY Title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778630B-CC26-7056-AFF2-F6A8C1A2AC1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56A7E6A8-A76E-65D7-2A1C-710CD50E82C9}"/>
              </a:ext>
            </a:extLst>
          </p:cNvPr>
          <p:cNvSpPr>
            <a:spLocks noGrp="1"/>
          </p:cNvSpPr>
          <p:nvPr>
            <p:ph sz="half" idx="2"/>
          </p:nvPr>
        </p:nvSpPr>
        <p:spPr>
          <a:xfrm>
            <a:off x="4497572" y="1234836"/>
            <a:ext cx="7202428" cy="2908619"/>
          </a:xfrm>
        </p:spPr>
        <p:txBody>
          <a:bodyPr tIns="46800" anchor="ctr">
            <a:normAutofit/>
          </a:bodyPr>
          <a:lstStyle>
            <a:lvl1pPr marL="342900" indent="-342900">
              <a:buClr>
                <a:schemeClr val="bg1"/>
              </a:buClr>
              <a:buFont typeface="Arial" panose="020B0604020202020204" pitchFamily="34" charset="0"/>
              <a:buChar char="•"/>
              <a:defRPr sz="1800"/>
            </a:lvl1pPr>
            <a:lvl2pPr marL="465138" indent="-285750">
              <a:buClr>
                <a:schemeClr val="bg1"/>
              </a:buClr>
              <a:buFont typeface="Arial" panose="020B0604020202020204" pitchFamily="34" charset="0"/>
              <a:buChar char="•"/>
              <a:defRPr sz="1400"/>
            </a:lvl2pPr>
            <a:lvl3pPr marL="646112" indent="-285750">
              <a:buClr>
                <a:schemeClr val="bg1"/>
              </a:buClr>
              <a:buFont typeface="Arial" panose="020B0604020202020204" pitchFamily="34" charset="0"/>
              <a:buChar char="•"/>
              <a:defRPr sz="1400"/>
            </a:lvl3pPr>
            <a:lvl4pPr marL="641350" indent="-285750">
              <a:buClr>
                <a:schemeClr val="bg1"/>
              </a:buClr>
              <a:buFont typeface="Arial" panose="020B0604020202020204" pitchFamily="34" charset="0"/>
              <a:buChar char="•"/>
              <a:defRPr sz="1200"/>
            </a:lvl4pPr>
            <a:lvl5pPr marL="825500" indent="-285750">
              <a:buClr>
                <a:schemeClr val="bg1"/>
              </a:buClr>
              <a:buFont typeface="Arial" panose="020B0604020202020204" pitchFamily="34" charset="0"/>
              <a:buChar cha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D9E66F62-8DBD-1380-F7B6-EFF1F18B1909}"/>
              </a:ext>
            </a:extLst>
          </p:cNvPr>
          <p:cNvSpPr>
            <a:spLocks noGrp="1"/>
          </p:cNvSpPr>
          <p:nvPr>
            <p:ph type="title"/>
          </p:nvPr>
        </p:nvSpPr>
        <p:spPr>
          <a:xfrm>
            <a:off x="724407" y="874836"/>
            <a:ext cx="11340000" cy="360000"/>
          </a:xfrm>
        </p:spPr>
        <p:txBody>
          <a:bodyPr/>
          <a:lstStyle>
            <a:lvl1pPr>
              <a:defRPr sz="4400"/>
            </a:lvl1pPr>
          </a:lstStyle>
          <a:p>
            <a:r>
              <a:rPr lang="en-GB"/>
              <a:t>Click to edit Master title style</a:t>
            </a:r>
            <a:endParaRPr lang="en-US"/>
          </a:p>
        </p:txBody>
      </p:sp>
      <p:sp>
        <p:nvSpPr>
          <p:cNvPr id="8" name="Rutediagram: Forbindelse 13">
            <a:extLst>
              <a:ext uri="{FF2B5EF4-FFF2-40B4-BE49-F238E27FC236}">
                <a16:creationId xmlns:a16="http://schemas.microsoft.com/office/drawing/2014/main" id="{69635FB5-6DC6-B6D6-4879-1646EA6172D3}"/>
              </a:ext>
            </a:extLst>
          </p:cNvPr>
          <p:cNvSpPr/>
          <p:nvPr userDrawn="1"/>
        </p:nvSpPr>
        <p:spPr>
          <a:xfrm>
            <a:off x="1269774" y="1721620"/>
            <a:ext cx="2160000" cy="2160000"/>
          </a:xfrm>
          <a:prstGeom prst="flowChartConnector">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Picture Placeholder 9">
            <a:extLst>
              <a:ext uri="{FF2B5EF4-FFF2-40B4-BE49-F238E27FC236}">
                <a16:creationId xmlns:a16="http://schemas.microsoft.com/office/drawing/2014/main" id="{B4B318E4-6BC8-A4E3-191F-1CD21DECF922}"/>
              </a:ext>
            </a:extLst>
          </p:cNvPr>
          <p:cNvSpPr>
            <a:spLocks noGrp="1"/>
          </p:cNvSpPr>
          <p:nvPr>
            <p:ph type="pic" sz="quarter" idx="15"/>
          </p:nvPr>
        </p:nvSpPr>
        <p:spPr>
          <a:xfrm>
            <a:off x="1719774" y="2171620"/>
            <a:ext cx="1260000" cy="1260000"/>
          </a:xfrm>
        </p:spPr>
        <p:txBody>
          <a:bodyPr/>
          <a:lstStyle/>
          <a:p>
            <a:r>
              <a:rPr lang="en-GB"/>
              <a:t>Click icon to add picture</a:t>
            </a:r>
            <a:endParaRPr lang="en-GB" dirty="0"/>
          </a:p>
        </p:txBody>
      </p:sp>
      <p:sp>
        <p:nvSpPr>
          <p:cNvPr id="3" name="Rutediagram: Forbindelse 13">
            <a:extLst>
              <a:ext uri="{FF2B5EF4-FFF2-40B4-BE49-F238E27FC236}">
                <a16:creationId xmlns:a16="http://schemas.microsoft.com/office/drawing/2014/main" id="{93C970A0-68E8-482D-D08C-1CA06E62660D}"/>
              </a:ext>
            </a:extLst>
          </p:cNvPr>
          <p:cNvSpPr/>
          <p:nvPr userDrawn="1"/>
        </p:nvSpPr>
        <p:spPr>
          <a:xfrm>
            <a:off x="1269774" y="4143455"/>
            <a:ext cx="2160000" cy="2160000"/>
          </a:xfrm>
          <a:prstGeom prst="flowChartConnector">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Picture Placeholder 9">
            <a:extLst>
              <a:ext uri="{FF2B5EF4-FFF2-40B4-BE49-F238E27FC236}">
                <a16:creationId xmlns:a16="http://schemas.microsoft.com/office/drawing/2014/main" id="{03E708D1-1C40-56C8-873E-4651547B79DB}"/>
              </a:ext>
            </a:extLst>
          </p:cNvPr>
          <p:cNvSpPr>
            <a:spLocks noGrp="1"/>
          </p:cNvSpPr>
          <p:nvPr>
            <p:ph type="pic" sz="quarter" idx="16"/>
          </p:nvPr>
        </p:nvSpPr>
        <p:spPr>
          <a:xfrm>
            <a:off x="1719774" y="4593455"/>
            <a:ext cx="1260000" cy="1260000"/>
          </a:xfrm>
        </p:spPr>
        <p:txBody>
          <a:bodyPr/>
          <a:lstStyle/>
          <a:p>
            <a:r>
              <a:rPr lang="en-GB"/>
              <a:t>Click icon to add picture</a:t>
            </a:r>
            <a:endParaRPr lang="en-GB" dirty="0"/>
          </a:p>
        </p:txBody>
      </p:sp>
      <p:sp>
        <p:nvSpPr>
          <p:cNvPr id="11" name="Content Placeholder 3">
            <a:extLst>
              <a:ext uri="{FF2B5EF4-FFF2-40B4-BE49-F238E27FC236}">
                <a16:creationId xmlns:a16="http://schemas.microsoft.com/office/drawing/2014/main" id="{756560A3-06BF-1CD9-E75C-D7B2AB8CE501}"/>
              </a:ext>
            </a:extLst>
          </p:cNvPr>
          <p:cNvSpPr>
            <a:spLocks noGrp="1"/>
          </p:cNvSpPr>
          <p:nvPr>
            <p:ph sz="half" idx="17"/>
          </p:nvPr>
        </p:nvSpPr>
        <p:spPr>
          <a:xfrm>
            <a:off x="4487940" y="3839391"/>
            <a:ext cx="7202428" cy="2908619"/>
          </a:xfrm>
        </p:spPr>
        <p:txBody>
          <a:bodyPr tIns="46800" anchor="ctr">
            <a:normAutofit/>
          </a:bodyPr>
          <a:lstStyle>
            <a:lvl1pPr marL="342900" indent="-342900">
              <a:buClr>
                <a:schemeClr val="bg1"/>
              </a:buClr>
              <a:buFont typeface="Arial" panose="020B0604020202020204" pitchFamily="34" charset="0"/>
              <a:buChar char="•"/>
              <a:defRPr sz="1800"/>
            </a:lvl1pPr>
            <a:lvl2pPr marL="465138" indent="-285750">
              <a:buClr>
                <a:schemeClr val="bg1"/>
              </a:buClr>
              <a:buFont typeface="Arial" panose="020B0604020202020204" pitchFamily="34" charset="0"/>
              <a:buChar char="•"/>
              <a:defRPr sz="1400"/>
            </a:lvl2pPr>
            <a:lvl3pPr marL="646112" indent="-285750">
              <a:buClr>
                <a:schemeClr val="bg1"/>
              </a:buClr>
              <a:buFont typeface="Arial" panose="020B0604020202020204" pitchFamily="34" charset="0"/>
              <a:buChar char="•"/>
              <a:defRPr sz="1400"/>
            </a:lvl3pPr>
            <a:lvl4pPr marL="641350" indent="-285750">
              <a:buClr>
                <a:schemeClr val="bg1"/>
              </a:buClr>
              <a:buFont typeface="Arial" panose="020B0604020202020204" pitchFamily="34" charset="0"/>
              <a:buChar char="•"/>
              <a:defRPr sz="1200"/>
            </a:lvl4pPr>
            <a:lvl5pPr marL="825500" indent="-285750">
              <a:buClr>
                <a:schemeClr val="bg1"/>
              </a:buClr>
              <a:buFont typeface="Arial" panose="020B0604020202020204" pitchFamily="34" charset="0"/>
              <a:buChar cha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Date Placeholder 1">
            <a:extLst>
              <a:ext uri="{FF2B5EF4-FFF2-40B4-BE49-F238E27FC236}">
                <a16:creationId xmlns:a16="http://schemas.microsoft.com/office/drawing/2014/main" id="{8835FE97-37DA-41C8-E3DB-81952D4F9917}"/>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Text Placeholder 8">
            <a:extLst>
              <a:ext uri="{FF2B5EF4-FFF2-40B4-BE49-F238E27FC236}">
                <a16:creationId xmlns:a16="http://schemas.microsoft.com/office/drawing/2014/main" id="{E0CB62FC-87C8-7B68-F804-DBF338B1C161}"/>
              </a:ext>
            </a:extLst>
          </p:cNvPr>
          <p:cNvSpPr>
            <a:spLocks noGrp="1"/>
          </p:cNvSpPr>
          <p:nvPr>
            <p:ph type="body" sz="quarter" idx="18"/>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0646704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TRATEGY MWB with MWP and KPI">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1618" y="1486220"/>
            <a:ext cx="5580000" cy="4896341"/>
          </a:xfrm>
        </p:spPr>
        <p:txBody>
          <a:bodyPr tIns="46800">
            <a:normAutofit/>
          </a:bodyPr>
          <a:lstStyle>
            <a:lvl1pPr marL="177800" indent="-177800">
              <a:buSzPct val="100000"/>
              <a:buFont typeface="+mj-lt"/>
              <a:buAutoNum type="arabicPeriod"/>
              <a:defRPr sz="1600"/>
            </a:lvl1pPr>
            <a:lvl2pPr marL="407988" indent="-228600">
              <a:buSzPct val="100000"/>
              <a:buFont typeface="+mj-lt"/>
              <a:buAutoNum type="arabicPeriod"/>
              <a:defRPr sz="1200"/>
            </a:lvl2pPr>
            <a:lvl3pPr marL="588962" indent="-228600">
              <a:buSzPct val="100000"/>
              <a:buFont typeface="+mj-lt"/>
              <a:buAutoNum type="arabicPeriod"/>
              <a:defRPr sz="1200"/>
            </a:lvl3pPr>
            <a:lvl4pPr marL="584200" indent="-228600">
              <a:buSzPct val="100000"/>
              <a:buFont typeface="+mj-lt"/>
              <a:buAutoNum type="arabicPeriod"/>
              <a:defRPr sz="1100"/>
            </a:lvl4pPr>
            <a:lvl5pPr marL="768350" indent="-228600">
              <a:buSzPct val="100000"/>
              <a:buFont typeface="+mj-lt"/>
              <a:buAutoNum type="arabicPeriod"/>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363237" y="1476001"/>
            <a:ext cx="5580000" cy="4896343"/>
          </a:xfrm>
        </p:spPr>
        <p:txBody>
          <a:bodyPr tIns="46800">
            <a:normAutofit/>
          </a:bodyPr>
          <a:lstStyle>
            <a:lvl1pPr>
              <a:defRPr sz="1600" b="0"/>
            </a:lvl1pPr>
            <a:lvl2pPr>
              <a:defRPr sz="1200" b="0"/>
            </a:lvl2pPr>
            <a:lvl3pPr>
              <a:defRPr sz="1200" b="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TextBox 19">
            <a:extLst>
              <a:ext uri="{FF2B5EF4-FFF2-40B4-BE49-F238E27FC236}">
                <a16:creationId xmlns:a16="http://schemas.microsoft.com/office/drawing/2014/main" id="{B5191BAE-314B-BEC7-B748-EE658B3AD8A3}"/>
              </a:ext>
            </a:extLst>
          </p:cNvPr>
          <p:cNvSpPr txBox="1"/>
          <p:nvPr userDrawn="1"/>
        </p:nvSpPr>
        <p:spPr>
          <a:xfrm>
            <a:off x="6120000" y="1091069"/>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KPIs</a:t>
            </a:r>
          </a:p>
        </p:txBody>
      </p:sp>
      <p:sp>
        <p:nvSpPr>
          <p:cNvPr id="24" name="TextBox 23">
            <a:extLst>
              <a:ext uri="{FF2B5EF4-FFF2-40B4-BE49-F238E27FC236}">
                <a16:creationId xmlns:a16="http://schemas.microsoft.com/office/drawing/2014/main" id="{71B95C45-24DD-E5DD-4EDA-6EE2A248B86A}"/>
              </a:ext>
            </a:extLst>
          </p:cNvPr>
          <p:cNvSpPr txBox="1"/>
          <p:nvPr userDrawn="1"/>
        </p:nvSpPr>
        <p:spPr>
          <a:xfrm>
            <a:off x="356763" y="1116888"/>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Supporting Must Win Projects/Actions</a:t>
            </a:r>
          </a:p>
        </p:txBody>
      </p:sp>
      <p:sp>
        <p:nvSpPr>
          <p:cNvPr id="8" name="Date Placeholder 1">
            <a:extLst>
              <a:ext uri="{FF2B5EF4-FFF2-40B4-BE49-F238E27FC236}">
                <a16:creationId xmlns:a16="http://schemas.microsoft.com/office/drawing/2014/main" id="{AB09FB69-9ACB-0255-B594-384E1C26CB83}"/>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A14405BE-DCA9-5553-F5C2-BD2B89B681DA}"/>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5153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TRATEGY MWP">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0000" y="1476001"/>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1"/>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2400"/>
            </a:lvl1pPr>
          </a:lstStyle>
          <a:p>
            <a:r>
              <a:rPr lang="en-GB"/>
              <a:t>Click to edit Master title style</a:t>
            </a:r>
            <a:endParaRPr lang="en-US"/>
          </a:p>
        </p:txBody>
      </p:sp>
      <p:cxnSp>
        <p:nvCxnSpPr>
          <p:cNvPr id="15" name="Straight Connector 2">
            <a:extLst>
              <a:ext uri="{FF2B5EF4-FFF2-40B4-BE49-F238E27FC236}">
                <a16:creationId xmlns:a16="http://schemas.microsoft.com/office/drawing/2014/main" id="{0AA1F6C1-370D-F99B-7D6A-BED762E82E37}"/>
              </a:ext>
            </a:extLst>
          </p:cNvPr>
          <p:cNvCxnSpPr/>
          <p:nvPr userDrawn="1"/>
        </p:nvCxnSpPr>
        <p:spPr>
          <a:xfrm>
            <a:off x="612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
            <a:extLst>
              <a:ext uri="{FF2B5EF4-FFF2-40B4-BE49-F238E27FC236}">
                <a16:creationId xmlns:a16="http://schemas.microsoft.com/office/drawing/2014/main" id="{6E002447-662F-EF4C-C0C1-BF993CB03DE7}"/>
              </a:ext>
            </a:extLst>
          </p:cNvPr>
          <p:cNvCxnSpPr/>
          <p:nvPr userDrawn="1"/>
        </p:nvCxnSpPr>
        <p:spPr>
          <a:xfrm>
            <a:off x="36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87CCFC4F-BCE0-3BBE-32CF-7292BBB2DFFE}"/>
              </a:ext>
            </a:extLst>
          </p:cNvPr>
          <p:cNvSpPr>
            <a:spLocks noGrp="1"/>
          </p:cNvSpPr>
          <p:nvPr>
            <p:ph sz="half" idx="16"/>
          </p:nvPr>
        </p:nvSpPr>
        <p:spPr>
          <a:xfrm>
            <a:off x="6120000" y="4113328"/>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360000" y="4113328"/>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4" name="Picture 13">
            <a:extLst>
              <a:ext uri="{FF2B5EF4-FFF2-40B4-BE49-F238E27FC236}">
                <a16:creationId xmlns:a16="http://schemas.microsoft.com/office/drawing/2014/main" id="{3F351B2A-00F5-8163-AA15-51E4F7F6E90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4601" y="1089327"/>
            <a:ext cx="11445603" cy="3182870"/>
          </a:xfrm>
          <a:prstGeom prst="rect">
            <a:avLst/>
          </a:prstGeom>
        </p:spPr>
      </p:pic>
      <p:sp>
        <p:nvSpPr>
          <p:cNvPr id="8" name="Date Placeholder 1">
            <a:extLst>
              <a:ext uri="{FF2B5EF4-FFF2-40B4-BE49-F238E27FC236}">
                <a16:creationId xmlns:a16="http://schemas.microsoft.com/office/drawing/2014/main" id="{C29EA172-814C-B599-C42A-D57AC06521DF}"/>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A8BB4F7E-1D3D-0615-907A-C5703A9C5942}"/>
              </a:ext>
            </a:extLst>
          </p:cNvPr>
          <p:cNvSpPr>
            <a:spLocks noGrp="1"/>
          </p:cNvSpPr>
          <p:nvPr>
            <p:ph type="body" sz="quarter" idx="19"/>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79362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TRATEGY MWB 4 Headers 4 Content">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0000" y="1476001"/>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1"/>
            <a:ext cx="5580000" cy="2268000"/>
          </a:xfrm>
        </p:spPr>
        <p:txBody>
          <a:bodyPr tIns="46800">
            <a:normAutofit/>
          </a:bodyPr>
          <a:lstStyle>
            <a:lvl1pPr>
              <a:defRPr sz="1800" b="1"/>
            </a:lvl1pPr>
            <a:lvl2pPr>
              <a:defRPr sz="1400" b="1"/>
            </a:lvl2pPr>
            <a:lvl3pPr>
              <a:defRPr sz="1400" b="1"/>
            </a:lvl3pPr>
            <a:lvl4pPr>
              <a:defRPr sz="1200" b="1"/>
            </a:lvl4pPr>
            <a:lvl5pPr>
              <a:defRPr sz="1200" b="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
            <a:extLst>
              <a:ext uri="{FF2B5EF4-FFF2-40B4-BE49-F238E27FC236}">
                <a16:creationId xmlns:a16="http://schemas.microsoft.com/office/drawing/2014/main" id="{C638FF8F-3F7B-694C-4640-7AF2D7749ED6}"/>
              </a:ext>
            </a:extLst>
          </p:cNvPr>
          <p:cNvSpPr>
            <a:spLocks noGrp="1"/>
          </p:cNvSpPr>
          <p:nvPr>
            <p:ph type="body" sz="quarter" idx="14"/>
          </p:nvPr>
        </p:nvSpPr>
        <p:spPr>
          <a:xfrm>
            <a:off x="360000" y="1152217"/>
            <a:ext cx="5583237" cy="349250"/>
          </a:xfrm>
        </p:spPr>
        <p:txBody>
          <a:bodyPr tIns="46800">
            <a:noAutofit/>
          </a:bodyPr>
          <a:lstStyle>
            <a:lvl1pPr marL="0" indent="0">
              <a:buFont typeface="Arial" panose="020B0604020202020204" pitchFamily="34" charset="0"/>
              <a:buNone/>
              <a:defRPr sz="2000" b="1"/>
            </a:lvl1pPr>
            <a:lvl2pPr marL="179388" indent="0">
              <a:buFont typeface="Arial" panose="020B0604020202020204" pitchFamily="34" charset="0"/>
              <a:buNone/>
              <a:defRPr sz="1400"/>
            </a:lvl2pPr>
            <a:lvl3pPr marL="360362" indent="0">
              <a:buFont typeface="Arial" panose="020B0604020202020204" pitchFamily="34" charset="0"/>
              <a:buNone/>
              <a:defRPr sz="1400"/>
            </a:lvl3pPr>
            <a:lvl4pPr marL="355600" indent="0">
              <a:buFont typeface="Arial" panose="020B0604020202020204" pitchFamily="34" charset="0"/>
              <a:buNone/>
              <a:defRPr sz="1400"/>
            </a:lvl4pPr>
            <a:lvl5pPr marL="539750" indent="0">
              <a:buFont typeface="Arial" panose="020B0604020202020204" pitchFamily="34" charset="0"/>
              <a:buNone/>
              <a:defRPr sz="1400"/>
            </a:lvl5pPr>
          </a:lstStyle>
          <a:p>
            <a:pPr lvl="0"/>
            <a:r>
              <a:rPr lang="en-GB"/>
              <a:t>Click to edit Master text styles</a:t>
            </a:r>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15" name="Straight Connector 2">
            <a:extLst>
              <a:ext uri="{FF2B5EF4-FFF2-40B4-BE49-F238E27FC236}">
                <a16:creationId xmlns:a16="http://schemas.microsoft.com/office/drawing/2014/main" id="{0AA1F6C1-370D-F99B-7D6A-BED762E82E37}"/>
              </a:ext>
            </a:extLst>
          </p:cNvPr>
          <p:cNvCxnSpPr/>
          <p:nvPr userDrawn="1"/>
        </p:nvCxnSpPr>
        <p:spPr>
          <a:xfrm>
            <a:off x="612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
            <a:extLst>
              <a:ext uri="{FF2B5EF4-FFF2-40B4-BE49-F238E27FC236}">
                <a16:creationId xmlns:a16="http://schemas.microsoft.com/office/drawing/2014/main" id="{6E002447-662F-EF4C-C0C1-BF993CB03DE7}"/>
              </a:ext>
            </a:extLst>
          </p:cNvPr>
          <p:cNvCxnSpPr/>
          <p:nvPr userDrawn="1"/>
        </p:nvCxnSpPr>
        <p:spPr>
          <a:xfrm>
            <a:off x="36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87CCFC4F-BCE0-3BBE-32CF-7292BBB2DFFE}"/>
              </a:ext>
            </a:extLst>
          </p:cNvPr>
          <p:cNvSpPr>
            <a:spLocks noGrp="1"/>
          </p:cNvSpPr>
          <p:nvPr>
            <p:ph sz="half" idx="16"/>
          </p:nvPr>
        </p:nvSpPr>
        <p:spPr>
          <a:xfrm>
            <a:off x="6120000" y="4113328"/>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360000" y="4113328"/>
            <a:ext cx="5580000" cy="2268000"/>
          </a:xfrm>
        </p:spPr>
        <p:txBody>
          <a:bodyPr tIns="46800">
            <a:normAutofit/>
          </a:bodyPr>
          <a:lstStyle>
            <a:lvl1pPr marL="268288" indent="-268288">
              <a:buSzPct val="100000"/>
              <a:buFont typeface="+mj-lt"/>
              <a:buAutoNum type="arabicPeriod"/>
              <a:tabLst/>
              <a:defRPr sz="1800"/>
            </a:lvl1pPr>
            <a:lvl2pPr marL="536575" indent="-268288">
              <a:buSzPct val="100000"/>
              <a:buFont typeface="+mj-lt"/>
              <a:buAutoNum type="arabicPeriod"/>
              <a:tabLst/>
              <a:defRPr sz="1400"/>
            </a:lvl2pPr>
            <a:lvl3pPr marL="806450" indent="-269875">
              <a:buSzPct val="100000"/>
              <a:buFont typeface="+mj-lt"/>
              <a:buAutoNum type="arabicPeriod"/>
              <a:tabLst/>
              <a:defRPr sz="1400"/>
            </a:lvl3pPr>
            <a:lvl4pPr marL="762000" indent="-225425">
              <a:buSzPct val="100000"/>
              <a:buFont typeface="+mj-lt"/>
              <a:buAutoNum type="arabicPeriod"/>
              <a:tabLst/>
              <a:defRPr sz="1200"/>
            </a:lvl4pPr>
            <a:lvl5pPr marL="768350" indent="-228600">
              <a:buSzPct val="100000"/>
              <a:buFont typeface="+mj-lt"/>
              <a:buAutoNum type="arabicPeriod"/>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2349626C-5498-A6F1-9D60-B9D1D04C726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7259" y="1075311"/>
            <a:ext cx="11406605" cy="3176291"/>
          </a:xfrm>
          <a:prstGeom prst="rect">
            <a:avLst/>
          </a:prstGeom>
        </p:spPr>
      </p:pic>
      <p:sp>
        <p:nvSpPr>
          <p:cNvPr id="12" name="Date Placeholder 1">
            <a:extLst>
              <a:ext uri="{FF2B5EF4-FFF2-40B4-BE49-F238E27FC236}">
                <a16:creationId xmlns:a16="http://schemas.microsoft.com/office/drawing/2014/main" id="{C6FC0EC3-F6C1-F17D-B13C-7456B1EEDD5B}"/>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D9360C1B-7E14-C435-C794-5D9178769A29}"/>
              </a:ext>
            </a:extLst>
          </p:cNvPr>
          <p:cNvSpPr>
            <a:spLocks noGrp="1"/>
          </p:cNvSpPr>
          <p:nvPr>
            <p:ph type="body" sz="quarter" idx="20"/>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159056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TRATEGY Must Win Projects">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0000" y="1476001"/>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1"/>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hasCustomPrompt="1"/>
          </p:nvPr>
        </p:nvSpPr>
        <p:spPr>
          <a:xfrm>
            <a:off x="359998" y="864000"/>
            <a:ext cx="11340000" cy="360000"/>
          </a:xfrm>
        </p:spPr>
        <p:txBody>
          <a:bodyPr tIns="0">
            <a:normAutofit/>
          </a:bodyPr>
          <a:lstStyle>
            <a:lvl1pPr marL="0" indent="0" algn="l">
              <a:buNone/>
              <a:defRPr sz="20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Supported MWB: ____________________________________</a:t>
            </a:r>
          </a:p>
        </p:txBody>
      </p:sp>
      <p:sp>
        <p:nvSpPr>
          <p:cNvPr id="2" name="Title 1">
            <a:extLst>
              <a:ext uri="{FF2B5EF4-FFF2-40B4-BE49-F238E27FC236}">
                <a16:creationId xmlns:a16="http://schemas.microsoft.com/office/drawing/2014/main" id="{27885C49-B65F-1F23-0407-9218D1935EA1}"/>
              </a:ext>
            </a:extLst>
          </p:cNvPr>
          <p:cNvSpPr>
            <a:spLocks noGrp="1"/>
          </p:cNvSpPr>
          <p:nvPr>
            <p:ph type="ctrTitle" hasCustomPrompt="1"/>
          </p:nvPr>
        </p:nvSpPr>
        <p:spPr>
          <a:xfrm>
            <a:off x="359998" y="360000"/>
            <a:ext cx="11340000" cy="360000"/>
          </a:xfrm>
        </p:spPr>
        <p:txBody>
          <a:bodyPr wrap="none" tIns="46800" rIns="90000" anchor="t" anchorCtr="0">
            <a:noAutofit/>
          </a:bodyPr>
          <a:lstStyle>
            <a:lvl1pPr algn="l">
              <a:defRPr sz="2400"/>
            </a:lvl1pPr>
          </a:lstStyle>
          <a:p>
            <a:r>
              <a:rPr lang="en-US"/>
              <a:t>MWP:_________________________________</a:t>
            </a:r>
          </a:p>
        </p:txBody>
      </p:sp>
      <p:cxnSp>
        <p:nvCxnSpPr>
          <p:cNvPr id="15" name="Straight Connector 2">
            <a:extLst>
              <a:ext uri="{FF2B5EF4-FFF2-40B4-BE49-F238E27FC236}">
                <a16:creationId xmlns:a16="http://schemas.microsoft.com/office/drawing/2014/main" id="{0AA1F6C1-370D-F99B-7D6A-BED762E82E37}"/>
              </a:ext>
            </a:extLst>
          </p:cNvPr>
          <p:cNvCxnSpPr/>
          <p:nvPr userDrawn="1"/>
        </p:nvCxnSpPr>
        <p:spPr>
          <a:xfrm>
            <a:off x="612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
            <a:extLst>
              <a:ext uri="{FF2B5EF4-FFF2-40B4-BE49-F238E27FC236}">
                <a16:creationId xmlns:a16="http://schemas.microsoft.com/office/drawing/2014/main" id="{6E002447-662F-EF4C-C0C1-BF993CB03DE7}"/>
              </a:ext>
            </a:extLst>
          </p:cNvPr>
          <p:cNvCxnSpPr/>
          <p:nvPr userDrawn="1"/>
        </p:nvCxnSpPr>
        <p:spPr>
          <a:xfrm>
            <a:off x="369387" y="4113327"/>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87CCFC4F-BCE0-3BBE-32CF-7292BBB2DFFE}"/>
              </a:ext>
            </a:extLst>
          </p:cNvPr>
          <p:cNvSpPr>
            <a:spLocks noGrp="1"/>
          </p:cNvSpPr>
          <p:nvPr>
            <p:ph sz="half" idx="16"/>
          </p:nvPr>
        </p:nvSpPr>
        <p:spPr>
          <a:xfrm>
            <a:off x="6120000" y="4113328"/>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360000" y="4113328"/>
            <a:ext cx="5580000" cy="2268000"/>
          </a:xfrm>
        </p:spPr>
        <p:txBody>
          <a:bodyPr tIns="46800">
            <a:normAutofit/>
          </a:bodyPr>
          <a:lstStyle>
            <a:lvl1pPr>
              <a:defRPr sz="1800"/>
            </a:lvl1pPr>
            <a:lvl2pPr>
              <a:defRPr sz="14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4" name="Picture 13">
            <a:extLst>
              <a:ext uri="{FF2B5EF4-FFF2-40B4-BE49-F238E27FC236}">
                <a16:creationId xmlns:a16="http://schemas.microsoft.com/office/drawing/2014/main" id="{3F351B2A-00F5-8163-AA15-51E4F7F6E90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4601" y="1089327"/>
            <a:ext cx="11445603" cy="3182870"/>
          </a:xfrm>
          <a:prstGeom prst="rect">
            <a:avLst/>
          </a:prstGeom>
        </p:spPr>
      </p:pic>
      <p:sp>
        <p:nvSpPr>
          <p:cNvPr id="21" name="Text Placeholder 7">
            <a:extLst>
              <a:ext uri="{FF2B5EF4-FFF2-40B4-BE49-F238E27FC236}">
                <a16:creationId xmlns:a16="http://schemas.microsoft.com/office/drawing/2014/main" id="{69EBFE1B-9517-DE4B-9EC3-1D8EC7B59C89}"/>
              </a:ext>
            </a:extLst>
          </p:cNvPr>
          <p:cNvSpPr>
            <a:spLocks noGrp="1"/>
          </p:cNvSpPr>
          <p:nvPr>
            <p:ph type="body" sz="quarter" idx="21" hasCustomPrompt="1"/>
          </p:nvPr>
        </p:nvSpPr>
        <p:spPr>
          <a:xfrm>
            <a:off x="8709285" y="25805"/>
            <a:ext cx="2990713" cy="164277"/>
          </a:xfrm>
        </p:spPr>
        <p:txBody>
          <a:bodyPr wrap="square">
            <a:spAutoFit/>
          </a:bodyPr>
          <a:lstStyle>
            <a:lvl1pPr marL="0" indent="0">
              <a:lnSpc>
                <a:spcPts val="880"/>
              </a:lnSpc>
              <a:spcAft>
                <a:spcPts val="0"/>
              </a:spcAft>
              <a:buFontTx/>
              <a:buNone/>
              <a:defRPr sz="900"/>
            </a:lvl1pPr>
            <a:lvl2pPr marL="179388" indent="0">
              <a:lnSpc>
                <a:spcPts val="880"/>
              </a:lnSpc>
              <a:spcAft>
                <a:spcPts val="0"/>
              </a:spcAft>
              <a:buFontTx/>
              <a:buNone/>
              <a:defRPr sz="700"/>
            </a:lvl2pPr>
            <a:lvl3pPr marL="360362" indent="0">
              <a:lnSpc>
                <a:spcPts val="880"/>
              </a:lnSpc>
              <a:spcAft>
                <a:spcPts val="0"/>
              </a:spcAft>
              <a:buFontTx/>
              <a:buNone/>
              <a:defRPr sz="700"/>
            </a:lvl3pPr>
            <a:lvl4pPr marL="355600" indent="0">
              <a:buFontTx/>
              <a:buNone/>
              <a:defRPr sz="600"/>
            </a:lvl4pPr>
            <a:lvl5pPr marL="539750" indent="0">
              <a:buFontTx/>
              <a:buNone/>
              <a:defRPr sz="600"/>
            </a:lvl5pPr>
          </a:lstStyle>
          <a:p>
            <a:pPr lvl="0"/>
            <a:r>
              <a:rPr lang="en-US"/>
              <a:t>Filled out by:</a:t>
            </a:r>
          </a:p>
        </p:txBody>
      </p:sp>
      <p:sp>
        <p:nvSpPr>
          <p:cNvPr id="8" name="Date Placeholder 1">
            <a:extLst>
              <a:ext uri="{FF2B5EF4-FFF2-40B4-BE49-F238E27FC236}">
                <a16:creationId xmlns:a16="http://schemas.microsoft.com/office/drawing/2014/main" id="{EE73E1A8-AA6F-571E-F587-772E0E437217}"/>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2DD8F6DB-88CB-6D5C-E3F3-07AA3A4E68FC}"/>
              </a:ext>
            </a:extLst>
          </p:cNvPr>
          <p:cNvSpPr>
            <a:spLocks noGrp="1"/>
          </p:cNvSpPr>
          <p:nvPr>
            <p:ph type="body" sz="quarter" idx="22"/>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7372488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TRATEGY Must Win Projects for Boar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372624" y="3455996"/>
            <a:ext cx="5580000" cy="2538003"/>
          </a:xfrm>
        </p:spPr>
        <p:txBody>
          <a:bodyPr tIns="46800">
            <a:normAutofit/>
          </a:bodyPr>
          <a:lstStyle>
            <a:lvl1pPr marL="177800" indent="-177800">
              <a:buSzPct val="100000"/>
              <a:buFont typeface="+mj-lt"/>
              <a:buAutoNum type="arabicPeriod"/>
              <a:defRPr sz="1600"/>
            </a:lvl1pPr>
            <a:lvl2pPr marL="407988" indent="-228600">
              <a:buSzPct val="100000"/>
              <a:buFont typeface="+mj-lt"/>
              <a:buAutoNum type="arabicPeriod"/>
              <a:defRPr sz="1200"/>
            </a:lvl2pPr>
            <a:lvl3pPr marL="588962" indent="-228600">
              <a:buSzPct val="100000"/>
              <a:buFont typeface="+mj-lt"/>
              <a:buAutoNum type="arabicPeriod"/>
              <a:defRPr sz="1200"/>
            </a:lvl3pPr>
            <a:lvl4pPr marL="584200" indent="-228600">
              <a:buSzPct val="100000"/>
              <a:buFont typeface="+mj-lt"/>
              <a:buAutoNum type="arabicPeriod"/>
              <a:defRPr sz="1100"/>
            </a:lvl4pPr>
            <a:lvl5pPr marL="768350" indent="-228600">
              <a:buSzPct val="100000"/>
              <a:buFont typeface="+mj-lt"/>
              <a:buAutoNum type="arabicPeriod"/>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
            <a:extLst>
              <a:ext uri="{FF2B5EF4-FFF2-40B4-BE49-F238E27FC236}">
                <a16:creationId xmlns:a16="http://schemas.microsoft.com/office/drawing/2014/main" id="{C6B8B525-225B-8AAB-956F-F28A5A59F3B9}"/>
              </a:ext>
            </a:extLst>
          </p:cNvPr>
          <p:cNvSpPr>
            <a:spLocks noGrp="1"/>
          </p:cNvSpPr>
          <p:nvPr>
            <p:ph sz="half" idx="13"/>
          </p:nvPr>
        </p:nvSpPr>
        <p:spPr>
          <a:xfrm>
            <a:off x="360000" y="1476000"/>
            <a:ext cx="5580000" cy="1606817"/>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cxnSp>
        <p:nvCxnSpPr>
          <p:cNvPr id="16" name="Straight Connector 1">
            <a:extLst>
              <a:ext uri="{FF2B5EF4-FFF2-40B4-BE49-F238E27FC236}">
                <a16:creationId xmlns:a16="http://schemas.microsoft.com/office/drawing/2014/main" id="{6E002447-662F-EF4C-C0C1-BF993CB03DE7}"/>
              </a:ext>
            </a:extLst>
          </p:cNvPr>
          <p:cNvCxnSpPr>
            <a:cxnSpLocks/>
          </p:cNvCxnSpPr>
          <p:nvPr userDrawn="1"/>
        </p:nvCxnSpPr>
        <p:spPr>
          <a:xfrm>
            <a:off x="369387" y="3438622"/>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6129387" y="1476002"/>
            <a:ext cx="5580000" cy="4517998"/>
          </a:xfrm>
        </p:spPr>
        <p:txBody>
          <a:bodyPr tIns="46800">
            <a:normAutofit/>
          </a:bodyPr>
          <a:lstStyle>
            <a:lvl1pPr>
              <a:defRPr sz="1600"/>
            </a:lvl1pPr>
            <a:lvl2pPr>
              <a:defRPr sz="12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TextBox 19">
            <a:extLst>
              <a:ext uri="{FF2B5EF4-FFF2-40B4-BE49-F238E27FC236}">
                <a16:creationId xmlns:a16="http://schemas.microsoft.com/office/drawing/2014/main" id="{B5191BAE-314B-BEC7-B748-EE658B3AD8A3}"/>
              </a:ext>
            </a:extLst>
          </p:cNvPr>
          <p:cNvSpPr txBox="1"/>
          <p:nvPr userDrawn="1"/>
        </p:nvSpPr>
        <p:spPr>
          <a:xfrm>
            <a:off x="6120000" y="1091069"/>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Supporting Must Win Projects/Actions</a:t>
            </a:r>
          </a:p>
        </p:txBody>
      </p:sp>
      <p:sp>
        <p:nvSpPr>
          <p:cNvPr id="23" name="TextBox 22">
            <a:extLst>
              <a:ext uri="{FF2B5EF4-FFF2-40B4-BE49-F238E27FC236}">
                <a16:creationId xmlns:a16="http://schemas.microsoft.com/office/drawing/2014/main" id="{5EEEED94-7258-0AB4-BAF2-B455C31D2BFD}"/>
              </a:ext>
            </a:extLst>
          </p:cNvPr>
          <p:cNvSpPr txBox="1"/>
          <p:nvPr userDrawn="1"/>
        </p:nvSpPr>
        <p:spPr>
          <a:xfrm>
            <a:off x="362328" y="3078365"/>
            <a:ext cx="25054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KPIs</a:t>
            </a:r>
          </a:p>
        </p:txBody>
      </p:sp>
      <p:sp>
        <p:nvSpPr>
          <p:cNvPr id="24" name="TextBox 23">
            <a:extLst>
              <a:ext uri="{FF2B5EF4-FFF2-40B4-BE49-F238E27FC236}">
                <a16:creationId xmlns:a16="http://schemas.microsoft.com/office/drawing/2014/main" id="{71B95C45-24DD-E5DD-4EDA-6EE2A248B86A}"/>
              </a:ext>
            </a:extLst>
          </p:cNvPr>
          <p:cNvSpPr txBox="1"/>
          <p:nvPr userDrawn="1"/>
        </p:nvSpPr>
        <p:spPr>
          <a:xfrm>
            <a:off x="356763" y="1116888"/>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Detailed description</a:t>
            </a:r>
          </a:p>
        </p:txBody>
      </p:sp>
      <p:sp>
        <p:nvSpPr>
          <p:cNvPr id="8" name="Date Placeholder 1">
            <a:extLst>
              <a:ext uri="{FF2B5EF4-FFF2-40B4-BE49-F238E27FC236}">
                <a16:creationId xmlns:a16="http://schemas.microsoft.com/office/drawing/2014/main" id="{5B3B492F-5737-E850-5F56-4E94E28130B7}"/>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81007987-5F01-DF03-00AC-A43871CAEED2}"/>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65116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TRATEGY Enabler details and success factors">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1618" y="1486220"/>
            <a:ext cx="5580000" cy="4896341"/>
          </a:xfrm>
        </p:spPr>
        <p:txBody>
          <a:bodyPr tIns="46800">
            <a:normAutofit/>
          </a:bodyPr>
          <a:lstStyle>
            <a:lvl1pPr marL="177800" indent="-177800">
              <a:buSzPct val="100000"/>
              <a:buFont typeface="+mj-lt"/>
              <a:buAutoNum type="arabicPeriod"/>
              <a:defRPr sz="1600"/>
            </a:lvl1pPr>
            <a:lvl2pPr marL="407988" indent="-228600">
              <a:buSzPct val="100000"/>
              <a:buFont typeface="+mj-lt"/>
              <a:buAutoNum type="arabicPeriod"/>
              <a:defRPr sz="1200"/>
            </a:lvl2pPr>
            <a:lvl3pPr marL="588962" indent="-228600">
              <a:buSzPct val="100000"/>
              <a:buFont typeface="+mj-lt"/>
              <a:buAutoNum type="arabicPeriod"/>
              <a:defRPr sz="1200"/>
            </a:lvl3pPr>
            <a:lvl4pPr marL="584200" indent="-228600">
              <a:buSzPct val="100000"/>
              <a:buFont typeface="+mj-lt"/>
              <a:buAutoNum type="arabicPeriod"/>
              <a:defRPr sz="1100"/>
            </a:lvl4pPr>
            <a:lvl5pPr marL="768350" indent="-228600">
              <a:buSzPct val="100000"/>
              <a:buFont typeface="+mj-lt"/>
              <a:buAutoNum type="arabicPeriod"/>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a:p>
        </p:txBody>
      </p: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363237" y="1476001"/>
            <a:ext cx="5580000" cy="4896343"/>
          </a:xfrm>
        </p:spPr>
        <p:txBody>
          <a:bodyPr tIns="46800">
            <a:normAutofit/>
          </a:bodyPr>
          <a:lstStyle>
            <a:lvl1pPr>
              <a:defRPr sz="1600" b="0"/>
            </a:lvl1pPr>
            <a:lvl2pPr>
              <a:defRPr sz="1200" b="0"/>
            </a:lvl2pPr>
            <a:lvl3pPr>
              <a:defRPr sz="1200" b="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TextBox 19">
            <a:extLst>
              <a:ext uri="{FF2B5EF4-FFF2-40B4-BE49-F238E27FC236}">
                <a16:creationId xmlns:a16="http://schemas.microsoft.com/office/drawing/2014/main" id="{B5191BAE-314B-BEC7-B748-EE658B3AD8A3}"/>
              </a:ext>
            </a:extLst>
          </p:cNvPr>
          <p:cNvSpPr txBox="1"/>
          <p:nvPr userDrawn="1"/>
        </p:nvSpPr>
        <p:spPr>
          <a:xfrm>
            <a:off x="6120000" y="1091069"/>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Success Factors</a:t>
            </a:r>
          </a:p>
        </p:txBody>
      </p:sp>
      <p:sp>
        <p:nvSpPr>
          <p:cNvPr id="24" name="TextBox 23">
            <a:extLst>
              <a:ext uri="{FF2B5EF4-FFF2-40B4-BE49-F238E27FC236}">
                <a16:creationId xmlns:a16="http://schemas.microsoft.com/office/drawing/2014/main" id="{71B95C45-24DD-E5DD-4EDA-6EE2A248B86A}"/>
              </a:ext>
            </a:extLst>
          </p:cNvPr>
          <p:cNvSpPr txBox="1"/>
          <p:nvPr userDrawn="1"/>
        </p:nvSpPr>
        <p:spPr>
          <a:xfrm>
            <a:off x="356763" y="1116888"/>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Supporting Actions</a:t>
            </a:r>
          </a:p>
        </p:txBody>
      </p:sp>
      <p:sp>
        <p:nvSpPr>
          <p:cNvPr id="8" name="Date Placeholder 1">
            <a:extLst>
              <a:ext uri="{FF2B5EF4-FFF2-40B4-BE49-F238E27FC236}">
                <a16:creationId xmlns:a16="http://schemas.microsoft.com/office/drawing/2014/main" id="{42478330-B585-05C3-5691-87AF3938FF91}"/>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573800D7-916F-2FA0-1776-902DC85FC022}"/>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7440363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TRATEGY MWB with MWP and KPI BO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5771343-37E9-B479-BDE4-572EAF7AB0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7" name="Straight Connector 2">
            <a:extLst>
              <a:ext uri="{FF2B5EF4-FFF2-40B4-BE49-F238E27FC236}">
                <a16:creationId xmlns:a16="http://schemas.microsoft.com/office/drawing/2014/main" id="{CF41E2A5-3329-B67A-2004-50AEC52757BC}"/>
              </a:ext>
            </a:extLst>
          </p:cNvPr>
          <p:cNvCxnSpPr/>
          <p:nvPr userDrawn="1"/>
        </p:nvCxnSpPr>
        <p:spPr>
          <a:xfrm>
            <a:off x="612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48C5822F-F3EB-AD51-D1D4-8B42674A0954}"/>
              </a:ext>
            </a:extLst>
          </p:cNvPr>
          <p:cNvCxnSpPr/>
          <p:nvPr userDrawn="1"/>
        </p:nvCxnSpPr>
        <p:spPr>
          <a:xfrm>
            <a:off x="360000" y="1476000"/>
            <a:ext cx="5583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2F36EEE-4A05-F46D-E025-941116C90576}"/>
              </a:ext>
            </a:extLst>
          </p:cNvPr>
          <p:cNvSpPr>
            <a:spLocks noGrp="1"/>
          </p:cNvSpPr>
          <p:nvPr>
            <p:ph sz="half" idx="2"/>
          </p:nvPr>
        </p:nvSpPr>
        <p:spPr>
          <a:xfrm>
            <a:off x="6121618" y="1486220"/>
            <a:ext cx="5580000" cy="4896341"/>
          </a:xfrm>
        </p:spPr>
        <p:txBody>
          <a:bodyPr tIns="46800">
            <a:normAutofit/>
          </a:bodyPr>
          <a:lstStyle>
            <a:lvl1pPr marL="177800" indent="-177800">
              <a:buSzPct val="100000"/>
              <a:buFont typeface="+mj-lt"/>
              <a:buAutoNum type="arabicPeriod"/>
              <a:defRPr sz="1600"/>
            </a:lvl1pPr>
            <a:lvl2pPr marL="407988" indent="-228600">
              <a:buSzPct val="100000"/>
              <a:buFont typeface="+mj-lt"/>
              <a:buAutoNum type="arabicPeriod"/>
              <a:defRPr sz="1200"/>
            </a:lvl2pPr>
            <a:lvl3pPr marL="588962" indent="-228600">
              <a:buSzPct val="100000"/>
              <a:buFont typeface="+mj-lt"/>
              <a:buAutoNum type="arabicPeriod"/>
              <a:defRPr sz="1200"/>
            </a:lvl3pPr>
            <a:lvl4pPr marL="584200" indent="-228600">
              <a:buSzPct val="100000"/>
              <a:buFont typeface="+mj-lt"/>
              <a:buAutoNum type="arabicPeriod"/>
              <a:defRPr sz="1100"/>
            </a:lvl4pPr>
            <a:lvl5pPr marL="768350" indent="-228600">
              <a:buSzPct val="100000"/>
              <a:buFont typeface="+mj-lt"/>
              <a:buAutoNum type="arabicPeriod"/>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ubtitle 2">
            <a:extLst>
              <a:ext uri="{FF2B5EF4-FFF2-40B4-BE49-F238E27FC236}">
                <a16:creationId xmlns:a16="http://schemas.microsoft.com/office/drawing/2014/main" id="{84FBD52C-4D28-CA9D-77F0-F53BDFBE3FA3}"/>
              </a:ext>
            </a:extLst>
          </p:cNvPr>
          <p:cNvSpPr>
            <a:spLocks noGrp="1"/>
          </p:cNvSpPr>
          <p:nvPr>
            <p:ph type="subTitle" idx="1"/>
          </p:nvPr>
        </p:nvSpPr>
        <p:spPr>
          <a:xfrm>
            <a:off x="359998" y="864000"/>
            <a:ext cx="11340000" cy="360000"/>
          </a:xfrm>
        </p:spPr>
        <p:txBody>
          <a:bodyPr tIns="0">
            <a:normAutofit/>
          </a:bodyPr>
          <a:lstStyle>
            <a:lvl1pPr marL="0" indent="0" algn="l">
              <a:buNone/>
              <a:defRPr sz="20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27885C49-B65F-1F23-0407-9218D1935EA1}"/>
              </a:ext>
            </a:extLst>
          </p:cNvPr>
          <p:cNvSpPr>
            <a:spLocks noGrp="1"/>
          </p:cNvSpPr>
          <p:nvPr>
            <p:ph type="ctrTitle"/>
          </p:nvPr>
        </p:nvSpPr>
        <p:spPr>
          <a:xfrm>
            <a:off x="359998" y="360000"/>
            <a:ext cx="11340000" cy="360000"/>
          </a:xfrm>
        </p:spPr>
        <p:txBody>
          <a:bodyPr wrap="none" tIns="46800" rIns="90000" anchor="t" anchorCtr="0">
            <a:noAutofit/>
          </a:bodyPr>
          <a:lstStyle>
            <a:lvl1pPr algn="l">
              <a:defRPr sz="3600"/>
            </a:lvl1pPr>
          </a:lstStyle>
          <a:p>
            <a:r>
              <a:rPr lang="en-GB"/>
              <a:t>Click to edit Master title style</a:t>
            </a:r>
            <a:endParaRPr lang="en-US" dirty="0"/>
          </a:p>
        </p:txBody>
      </p:sp>
      <p:sp>
        <p:nvSpPr>
          <p:cNvPr id="19" name="Content Placeholder 1">
            <a:extLst>
              <a:ext uri="{FF2B5EF4-FFF2-40B4-BE49-F238E27FC236}">
                <a16:creationId xmlns:a16="http://schemas.microsoft.com/office/drawing/2014/main" id="{B1151FC4-CD89-31CB-D730-95A26698AB6B}"/>
              </a:ext>
            </a:extLst>
          </p:cNvPr>
          <p:cNvSpPr>
            <a:spLocks noGrp="1"/>
          </p:cNvSpPr>
          <p:nvPr>
            <p:ph sz="half" idx="18"/>
          </p:nvPr>
        </p:nvSpPr>
        <p:spPr>
          <a:xfrm>
            <a:off x="363237" y="1476001"/>
            <a:ext cx="5580000" cy="4896343"/>
          </a:xfrm>
        </p:spPr>
        <p:txBody>
          <a:bodyPr tIns="46800">
            <a:normAutofit/>
          </a:bodyPr>
          <a:lstStyle>
            <a:lvl1pPr>
              <a:defRPr sz="1600" b="1"/>
            </a:lvl1pPr>
            <a:lvl2pPr>
              <a:defRPr sz="1200" b="1"/>
            </a:lvl2pPr>
            <a:lvl3pPr>
              <a:defRPr sz="1200" b="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TextBox 19">
            <a:extLst>
              <a:ext uri="{FF2B5EF4-FFF2-40B4-BE49-F238E27FC236}">
                <a16:creationId xmlns:a16="http://schemas.microsoft.com/office/drawing/2014/main" id="{B5191BAE-314B-BEC7-B748-EE658B3AD8A3}"/>
              </a:ext>
            </a:extLst>
          </p:cNvPr>
          <p:cNvSpPr txBox="1"/>
          <p:nvPr userDrawn="1"/>
        </p:nvSpPr>
        <p:spPr>
          <a:xfrm>
            <a:off x="6120000" y="1091069"/>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KPIs</a:t>
            </a:r>
          </a:p>
        </p:txBody>
      </p:sp>
      <p:sp>
        <p:nvSpPr>
          <p:cNvPr id="24" name="TextBox 23">
            <a:extLst>
              <a:ext uri="{FF2B5EF4-FFF2-40B4-BE49-F238E27FC236}">
                <a16:creationId xmlns:a16="http://schemas.microsoft.com/office/drawing/2014/main" id="{71B95C45-24DD-E5DD-4EDA-6EE2A248B86A}"/>
              </a:ext>
            </a:extLst>
          </p:cNvPr>
          <p:cNvSpPr txBox="1"/>
          <p:nvPr userDrawn="1"/>
        </p:nvSpPr>
        <p:spPr>
          <a:xfrm>
            <a:off x="356763" y="1116888"/>
            <a:ext cx="4551048"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Supporting Must Win Projects/Actions</a:t>
            </a:r>
          </a:p>
        </p:txBody>
      </p:sp>
      <p:sp>
        <p:nvSpPr>
          <p:cNvPr id="8" name="Date Placeholder 1">
            <a:extLst>
              <a:ext uri="{FF2B5EF4-FFF2-40B4-BE49-F238E27FC236}">
                <a16:creationId xmlns:a16="http://schemas.microsoft.com/office/drawing/2014/main" id="{CCDA8F77-2B4B-8139-95BA-77DDEAFCF64C}"/>
              </a:ext>
            </a:extLst>
          </p:cNvPr>
          <p:cNvSpPr>
            <a:spLocks noGrp="1"/>
          </p:cNvSpPr>
          <p:nvPr>
            <p:ph type="dt" sz="half" idx="10"/>
          </p:nvPr>
        </p:nvSpPr>
        <p:spPr>
          <a:xfrm>
            <a:off x="47328" y="6535985"/>
            <a:ext cx="2743200" cy="360000"/>
          </a:xfrm>
          <a:prstGeom prst="rect">
            <a:avLst/>
          </a:prstGeom>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fld id="{6CB443D8-96E8-DB43-A143-1527E9D969E1}"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Text Placeholder 8">
            <a:extLst>
              <a:ext uri="{FF2B5EF4-FFF2-40B4-BE49-F238E27FC236}">
                <a16:creationId xmlns:a16="http://schemas.microsoft.com/office/drawing/2014/main" id="{8B6074AE-597F-8D85-FAB5-7A487BBC5EBE}"/>
              </a:ext>
            </a:extLst>
          </p:cNvPr>
          <p:cNvSpPr>
            <a:spLocks noGrp="1"/>
          </p:cNvSpPr>
          <p:nvPr>
            <p:ph type="body" sz="quarter" idx="16"/>
          </p:nvPr>
        </p:nvSpPr>
        <p:spPr>
          <a:xfrm>
            <a:off x="331956" y="6394057"/>
            <a:ext cx="5565775" cy="330200"/>
          </a:xfrm>
        </p:spPr>
        <p:txBody>
          <a:bodyPr anchor="b">
            <a:noAutofit/>
          </a:bodyPr>
          <a:lstStyle>
            <a:lvl1pPr marL="0" indent="0">
              <a:spcAft>
                <a:spcPts val="0"/>
              </a:spcAft>
              <a:buFont typeface="Arial" panose="020B0604020202020204" pitchFamily="34" charset="0"/>
              <a:buNone/>
              <a:defRPr sz="800"/>
            </a:lvl1pPr>
            <a:lvl2pPr marL="179388" indent="0">
              <a:spcAft>
                <a:spcPts val="0"/>
              </a:spcAft>
              <a:buFont typeface="Arial" panose="020B0604020202020204" pitchFamily="34" charset="0"/>
              <a:buNone/>
              <a:defRPr sz="800"/>
            </a:lvl2pPr>
            <a:lvl3pPr marL="360362" indent="0">
              <a:buFont typeface="Arial" panose="020B0604020202020204" pitchFamily="34" charset="0"/>
              <a:buNone/>
              <a:defRPr sz="800"/>
            </a:lvl3pPr>
            <a:lvl4pPr marL="355600" indent="0">
              <a:buFont typeface="Arial" panose="020B0604020202020204" pitchFamily="34" charset="0"/>
              <a:buNone/>
              <a:defRPr sz="800"/>
            </a:lvl4pPr>
            <a:lvl5pPr marL="539750" indent="0">
              <a:buFont typeface="Arial" panose="020B0604020202020204" pitchFamily="34" charset="0"/>
              <a:buNone/>
              <a:defRPr sz="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91188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C902E14-D6F9-832A-302D-0BA0E6FA28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36ACE4C-251A-E178-0F96-9C5656AE1BA7}"/>
              </a:ext>
            </a:extLst>
          </p:cNvPr>
          <p:cNvSpPr txBox="1"/>
          <p:nvPr userDrawn="1"/>
        </p:nvSpPr>
        <p:spPr>
          <a:xfrm>
            <a:off x="8424909" y="6596109"/>
            <a:ext cx="6391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7EAE204-50BD-C144-D679-3DB4338A0958}"/>
              </a:ext>
            </a:extLst>
          </p:cNvPr>
          <p:cNvSpPr txBox="1"/>
          <p:nvPr userDrawn="1"/>
        </p:nvSpPr>
        <p:spPr>
          <a:xfrm>
            <a:off x="333364" y="305375"/>
            <a:ext cx="857093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Calibri Light" panose="020F0302020204030204"/>
                <a:ea typeface="+mn-ea"/>
                <a:cs typeface="+mn-cs"/>
              </a:rPr>
              <a:t>Presentation user guide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Light" panose="020F0302020204030204"/>
                <a:ea typeface="+mn-ea"/>
                <a:cs typeface="+mn-cs"/>
              </a:rPr>
              <a:t>delete before use</a:t>
            </a:r>
          </a:p>
        </p:txBody>
      </p:sp>
      <p:sp>
        <p:nvSpPr>
          <p:cNvPr id="10" name="TextBox 9">
            <a:extLst>
              <a:ext uri="{FF2B5EF4-FFF2-40B4-BE49-F238E27FC236}">
                <a16:creationId xmlns:a16="http://schemas.microsoft.com/office/drawing/2014/main" id="{B7FD3C6D-7529-1C93-1B13-BDA09413F7BA}"/>
              </a:ext>
            </a:extLst>
          </p:cNvPr>
          <p:cNvSpPr txBox="1"/>
          <p:nvPr userDrawn="1"/>
        </p:nvSpPr>
        <p:spPr>
          <a:xfrm>
            <a:off x="355102" y="1233995"/>
            <a:ext cx="11370361"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This standard GOMG PowerPoint template has been designed to ensure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Consistency: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The standard template ensures that presentations from anyone in GOMG maintain uniformity in terms of font, style, layout, and colours. This consistency reinforces our brand identity and professionalism.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Branding: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The template is as important for our branding as our website, logo, or letterhead.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Time Savings: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With pre-designed slides and neatly laid-out content, using this template saves significant time. Whether it’s a bar chart, quote, or image, the design is already in place. You just need to input the content or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56"/>
                </a:solidFill>
                <a:effectLst/>
                <a:uLnTx/>
                <a:uFillTx/>
                <a:latin typeface="Calibri" panose="020F0502020204030204"/>
                <a:ea typeface="+mn-ea"/>
                <a:cs typeface="+mn-cs"/>
              </a:rPr>
              <a:t>Ease of Formatting: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Templates simplify formatting. Basic components like title slides, main body layouts, fonts, and styles are predefined. You can focus on content while maintaining a professional and consistent look.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004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Group 2 column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4" name="Content Placeholder 2">
            <a:extLst>
              <a:ext uri="{FF2B5EF4-FFF2-40B4-BE49-F238E27FC236}">
                <a16:creationId xmlns:a16="http://schemas.microsoft.com/office/drawing/2014/main" id="{B7AEC71D-BBEF-5343-EF1E-5B9067D6A716}"/>
              </a:ext>
            </a:extLst>
          </p:cNvPr>
          <p:cNvSpPr>
            <a:spLocks noGrp="1"/>
          </p:cNvSpPr>
          <p:nvPr>
            <p:ph idx="13" hasCustomPrompt="1"/>
          </p:nvPr>
        </p:nvSpPr>
        <p:spPr>
          <a:xfrm>
            <a:off x="6228000" y="1620000"/>
            <a:ext cx="5508000" cy="446400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Content Placeholder 1">
            <a:extLst>
              <a:ext uri="{FF2B5EF4-FFF2-40B4-BE49-F238E27FC236}">
                <a16:creationId xmlns:a16="http://schemas.microsoft.com/office/drawing/2014/main" id="{153D0082-FC2B-64A6-B14F-9BC2EB4586BE}"/>
              </a:ext>
            </a:extLst>
          </p:cNvPr>
          <p:cNvSpPr>
            <a:spLocks noGrp="1"/>
          </p:cNvSpPr>
          <p:nvPr>
            <p:ph idx="1" hasCustomPrompt="1"/>
          </p:nvPr>
        </p:nvSpPr>
        <p:spPr>
          <a:xfrm>
            <a:off x="468001" y="1620000"/>
            <a:ext cx="5508000" cy="446400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18369104"/>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NOT TO BE USED Presentation Guide 1">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ED6445-6492-FCE7-8E05-E0242799A04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1D9CA99-F35C-9F65-FDDD-C2D3CEEBABE9}"/>
              </a:ext>
            </a:extLst>
          </p:cNvPr>
          <p:cNvSpPr txBox="1"/>
          <p:nvPr userDrawn="1"/>
        </p:nvSpPr>
        <p:spPr>
          <a:xfrm>
            <a:off x="1696905" y="1230080"/>
            <a:ext cx="10060492" cy="49090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3056"/>
                </a:solidFill>
                <a:effectLst/>
                <a:uLnTx/>
                <a:uFillTx/>
                <a:latin typeface="Calibri" panose="020F0502020204030204"/>
                <a:ea typeface="+mn-ea"/>
                <a:cs typeface="+mn-cs"/>
              </a:rPr>
              <a:t>Text style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rPr>
              <a:t>Use the font “Calibri”.</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rPr>
              <a:t>Use the TAB-key to jump through levels of text in pre-defined text boxes.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3056"/>
                </a:solidFill>
                <a:effectLst/>
                <a:uLnTx/>
                <a:uFillTx/>
                <a:latin typeface="Calibri" panose="020F0502020204030204"/>
                <a:ea typeface="+mn-ea"/>
                <a:cs typeface="+mn-cs"/>
              </a:rPr>
              <a:t>Pictures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rPr>
              <a:t>When inserting pictures, remember that you can find our company picture library on the Common (I:) drive under Marketing -&gt; Photos.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rPr>
              <a:t>You can also find stock photos in the PowerPoint menu bar under “insert” -&gt; “icons” and then select “images”.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3056"/>
                </a:solidFill>
                <a:effectLst/>
                <a:uLnTx/>
                <a:uFillTx/>
                <a:latin typeface="Calibri" panose="020F0502020204030204"/>
                <a:ea typeface="+mn-ea"/>
                <a:cs typeface="+mn-cs"/>
              </a:rPr>
              <a:t>Icons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rPr>
              <a:t>If you want to illustrate your point with icons, you can find a selection in the PowerPoint menu bar “insert” -&gt; “icons”. You can search to find relevant icons for your needs.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3056"/>
                </a:solidFill>
                <a:effectLst/>
                <a:uLnTx/>
                <a:uFillTx/>
                <a:latin typeface="Calibri" panose="020F0502020204030204"/>
                <a:ea typeface="+mn-ea"/>
                <a:cs typeface="+mn-cs"/>
              </a:rPr>
              <a:t>Inserting slides from other presentations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rPr>
              <a:t>When copy-pasting slides into this presentation, select “use destination theme” when inserting the slide.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3056"/>
                </a:solidFill>
                <a:effectLst/>
                <a:uLnTx/>
                <a:uFillTx/>
                <a:latin typeface="Calibri" panose="020F0502020204030204"/>
                <a:ea typeface="+mn-ea"/>
                <a:cs typeface="+mn-cs"/>
              </a:rPr>
              <a:t>Ask if you have any questions </a:t>
            </a:r>
            <a:r>
              <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sym typeface="Wingdings" panose="05000000000000000000" pitchFamily="2" charset="2"/>
              </a:rPr>
              <a:t></a:t>
            </a:r>
            <a:endParaRPr kumimoji="0" lang="en-GB" sz="1400" b="0" i="0" u="none" strike="noStrike" kern="1200" cap="none" spc="0" normalizeH="0" baseline="0" noProof="0" dirty="0">
              <a:ln>
                <a:noFill/>
              </a:ln>
              <a:solidFill>
                <a:srgbClr val="00305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DK" sz="1400" b="0" i="0" u="none" strike="noStrike" kern="1200" cap="none" spc="0" normalizeH="0" baseline="0" noProof="0" dirty="0">
              <a:ln>
                <a:noFill/>
              </a:ln>
              <a:solidFill>
                <a:srgbClr val="003056"/>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411420E-E1E3-B3B7-EF3D-B5EFACC1716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9735" y="4672078"/>
            <a:ext cx="1059272" cy="509108"/>
          </a:xfrm>
          <a:prstGeom prst="rect">
            <a:avLst/>
          </a:prstGeom>
        </p:spPr>
      </p:pic>
      <p:pic>
        <p:nvPicPr>
          <p:cNvPr id="9" name="Picture 8">
            <a:extLst>
              <a:ext uri="{FF2B5EF4-FFF2-40B4-BE49-F238E27FC236}">
                <a16:creationId xmlns:a16="http://schemas.microsoft.com/office/drawing/2014/main" id="{B41890B8-9477-36EC-F09D-E44313C59B3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469735" y="3689210"/>
            <a:ext cx="1059272" cy="586791"/>
          </a:xfrm>
          <a:prstGeom prst="rect">
            <a:avLst/>
          </a:prstGeom>
        </p:spPr>
      </p:pic>
      <p:pic>
        <p:nvPicPr>
          <p:cNvPr id="10" name="Picture 9">
            <a:extLst>
              <a:ext uri="{FF2B5EF4-FFF2-40B4-BE49-F238E27FC236}">
                <a16:creationId xmlns:a16="http://schemas.microsoft.com/office/drawing/2014/main" id="{61BF0700-C38C-AEA9-A814-C0A89109AA6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2078" y="2536271"/>
            <a:ext cx="1254585" cy="509107"/>
          </a:xfrm>
          <a:prstGeom prst="rect">
            <a:avLst/>
          </a:prstGeom>
        </p:spPr>
      </p:pic>
      <p:pic>
        <p:nvPicPr>
          <p:cNvPr id="11" name="Picture 10">
            <a:extLst>
              <a:ext uri="{FF2B5EF4-FFF2-40B4-BE49-F238E27FC236}">
                <a16:creationId xmlns:a16="http://schemas.microsoft.com/office/drawing/2014/main" id="{CFFDA770-FF10-C38D-85F7-A5282882E46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11876" y="1427797"/>
            <a:ext cx="1044661" cy="509107"/>
          </a:xfrm>
          <a:prstGeom prst="rect">
            <a:avLst/>
          </a:prstGeom>
        </p:spPr>
      </p:pic>
      <p:sp>
        <p:nvSpPr>
          <p:cNvPr id="12" name="TextBox 11">
            <a:extLst>
              <a:ext uri="{FF2B5EF4-FFF2-40B4-BE49-F238E27FC236}">
                <a16:creationId xmlns:a16="http://schemas.microsoft.com/office/drawing/2014/main" id="{8853244A-BCB2-1B47-2DDC-EECB960928A2}"/>
              </a:ext>
            </a:extLst>
          </p:cNvPr>
          <p:cNvSpPr txBox="1"/>
          <p:nvPr userDrawn="1"/>
        </p:nvSpPr>
        <p:spPr>
          <a:xfrm>
            <a:off x="359998" y="376399"/>
            <a:ext cx="857093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Calibri Light" panose="020F0302020204030204"/>
                <a:ea typeface="+mn-ea"/>
                <a:cs typeface="+mn-cs"/>
              </a:rPr>
              <a:t>Presentation user guide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Light" panose="020F0302020204030204"/>
                <a:ea typeface="+mn-ea"/>
                <a:cs typeface="+mn-cs"/>
              </a:rPr>
              <a:t>delete before use</a:t>
            </a:r>
          </a:p>
        </p:txBody>
      </p:sp>
    </p:spTree>
    <p:extLst>
      <p:ext uri="{BB962C8B-B14F-4D97-AF65-F5344CB8AC3E}">
        <p14:creationId xmlns:p14="http://schemas.microsoft.com/office/powerpoint/2010/main" val="372800746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NOT TO BE USED Presentation Guide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C51E1B8-E3C8-A384-3D7D-72CF35D6A7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9379" y="1406925"/>
            <a:ext cx="4715494" cy="2896297"/>
          </a:xfrm>
          <a:prstGeom prst="rect">
            <a:avLst/>
          </a:prstGeom>
        </p:spPr>
      </p:pic>
      <p:pic>
        <p:nvPicPr>
          <p:cNvPr id="12" name="Picture 11">
            <a:extLst>
              <a:ext uri="{FF2B5EF4-FFF2-40B4-BE49-F238E27FC236}">
                <a16:creationId xmlns:a16="http://schemas.microsoft.com/office/drawing/2014/main" id="{7EB0CCC7-9624-64BC-E117-41DDA1840F6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09191" y="2997600"/>
            <a:ext cx="2009888" cy="1844367"/>
          </a:xfrm>
          <a:prstGeom prst="rect">
            <a:avLst/>
          </a:prstGeom>
        </p:spPr>
      </p:pic>
      <p:sp>
        <p:nvSpPr>
          <p:cNvPr id="13" name="TextBox 12">
            <a:extLst>
              <a:ext uri="{FF2B5EF4-FFF2-40B4-BE49-F238E27FC236}">
                <a16:creationId xmlns:a16="http://schemas.microsoft.com/office/drawing/2014/main" id="{AE38DA6B-9E43-9C36-FCC5-80AA7BE05741}"/>
              </a:ext>
            </a:extLst>
          </p:cNvPr>
          <p:cNvSpPr txBox="1"/>
          <p:nvPr userDrawn="1"/>
        </p:nvSpPr>
        <p:spPr>
          <a:xfrm>
            <a:off x="5292542" y="1356125"/>
            <a:ext cx="226380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When creating a new slide, you can access G&amp;O branded layouts with one click. Please also see next pages</a:t>
            </a:r>
            <a:endParaRPr kumimoji="0" lang="en-DK" sz="1800" b="0" i="0" u="none" strike="noStrike" kern="1200" cap="none" spc="0" normalizeH="0" baseline="0" noProof="0" dirty="0">
              <a:ln>
                <a:noFill/>
              </a:ln>
              <a:solidFill>
                <a:srgbClr val="003056"/>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AD8267C-7D2F-0E55-9012-E4AFD66739D2}"/>
              </a:ext>
            </a:extLst>
          </p:cNvPr>
          <p:cNvSpPr txBox="1"/>
          <p:nvPr userDrawn="1"/>
        </p:nvSpPr>
        <p:spPr>
          <a:xfrm>
            <a:off x="5041666" y="3155430"/>
            <a:ext cx="2682210" cy="147732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056"/>
                </a:solidFill>
                <a:effectLst/>
                <a:uLnTx/>
                <a:uFillTx/>
                <a:latin typeface="Calibri" panose="020F0502020204030204"/>
                <a:ea typeface="+mn-ea"/>
                <a:cs typeface="+mn-cs"/>
              </a:rPr>
              <a:t>G&amp;O’s brand colours are ready for you to choose from in the colour palette when colouring text or a graphical element.</a:t>
            </a:r>
            <a:endParaRPr kumimoji="0" lang="en-DK" sz="1800" b="0" i="0" u="none" strike="noStrike" kern="1200" cap="none" spc="0" normalizeH="0" baseline="0" noProof="0" dirty="0">
              <a:ln>
                <a:noFill/>
              </a:ln>
              <a:solidFill>
                <a:srgbClr val="003056"/>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B05979F9-771A-2645-3A8A-E0FE4E9FA96E}"/>
              </a:ext>
            </a:extLst>
          </p:cNvPr>
          <p:cNvCxnSpPr/>
          <p:nvPr userDrawn="1"/>
        </p:nvCxnSpPr>
        <p:spPr>
          <a:xfrm flipH="1">
            <a:off x="5390195" y="2860507"/>
            <a:ext cx="1926455" cy="0"/>
          </a:xfrm>
          <a:prstGeom prst="straightConnector1">
            <a:avLst/>
          </a:prstGeom>
          <a:ln w="38100">
            <a:solidFill>
              <a:schemeClr val="accent1"/>
            </a:solidFill>
            <a:headEnd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F99A19-0243-DD3D-45F9-AE20762766A2}"/>
              </a:ext>
            </a:extLst>
          </p:cNvPr>
          <p:cNvCxnSpPr>
            <a:cxnSpLocks/>
          </p:cNvCxnSpPr>
          <p:nvPr userDrawn="1"/>
        </p:nvCxnSpPr>
        <p:spPr>
          <a:xfrm>
            <a:off x="5725475" y="3059625"/>
            <a:ext cx="1926455" cy="0"/>
          </a:xfrm>
          <a:prstGeom prst="straightConnector1">
            <a:avLst/>
          </a:prstGeom>
          <a:ln w="38100">
            <a:solidFill>
              <a:schemeClr val="accent1"/>
            </a:solidFill>
            <a:headEnd w="med" len="med"/>
            <a:tailEnd type="triangle" w="lg" len="lg"/>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533C6259-C0C4-21B5-125F-BB8223CEF217}"/>
              </a:ext>
            </a:extLst>
          </p:cNvPr>
          <p:cNvSpPr/>
          <p:nvPr userDrawn="1"/>
        </p:nvSpPr>
        <p:spPr>
          <a:xfrm>
            <a:off x="192716" y="1186495"/>
            <a:ext cx="923925" cy="848402"/>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0EE9476-680C-95E2-690C-65B565144A33}"/>
              </a:ext>
            </a:extLst>
          </p:cNvPr>
          <p:cNvSpPr/>
          <p:nvPr userDrawn="1"/>
        </p:nvSpPr>
        <p:spPr>
          <a:xfrm>
            <a:off x="7809600" y="2673524"/>
            <a:ext cx="1442116" cy="848402"/>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BBB30CD-FE3D-6124-C8A6-AE44C59654D0}"/>
              </a:ext>
            </a:extLst>
          </p:cNvPr>
          <p:cNvSpPr txBox="1"/>
          <p:nvPr userDrawn="1"/>
        </p:nvSpPr>
        <p:spPr>
          <a:xfrm>
            <a:off x="333364" y="305375"/>
            <a:ext cx="857093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Calibri Light" panose="020F0302020204030204"/>
                <a:ea typeface="+mn-ea"/>
                <a:cs typeface="+mn-cs"/>
              </a:rPr>
              <a:t>Presentation user guide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Light" panose="020F0302020204030204"/>
                <a:ea typeface="+mn-ea"/>
                <a:cs typeface="+mn-cs"/>
              </a:rPr>
              <a:t>delete before use</a:t>
            </a:r>
          </a:p>
        </p:txBody>
      </p:sp>
    </p:spTree>
    <p:extLst>
      <p:ext uri="{BB962C8B-B14F-4D97-AF65-F5344CB8AC3E}">
        <p14:creationId xmlns:p14="http://schemas.microsoft.com/office/powerpoint/2010/main" val="350764269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NOT TO BE USED Presentation Guide 3">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BB30CD-FE3D-6124-C8A6-AE44C59654D0}"/>
              </a:ext>
            </a:extLst>
          </p:cNvPr>
          <p:cNvSpPr txBox="1"/>
          <p:nvPr userDrawn="1"/>
        </p:nvSpPr>
        <p:spPr>
          <a:xfrm>
            <a:off x="333364" y="305375"/>
            <a:ext cx="1175703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Calibri Light" panose="020F0302020204030204"/>
                <a:ea typeface="+mn-ea"/>
                <a:cs typeface="+mn-cs"/>
              </a:rPr>
              <a:t>Templates </a:t>
            </a:r>
            <a:r>
              <a:rPr kumimoji="0" lang="en-GB" sz="3600" b="1" i="0" u="none" strike="noStrike" kern="1200" cap="none" spc="0" normalizeH="0" baseline="0" noProof="0" dirty="0">
                <a:ln>
                  <a:noFill/>
                </a:ln>
                <a:solidFill>
                  <a:srgbClr val="FF0000"/>
                </a:solidFill>
                <a:effectLst/>
                <a:uLnTx/>
                <a:uFillTx/>
                <a:latin typeface="Calibri Light" panose="020F0302020204030204"/>
                <a:ea typeface="+mn-ea"/>
                <a:cs typeface="+mn-cs"/>
              </a:rPr>
              <a:t>WITH frames </a:t>
            </a:r>
            <a:r>
              <a:rPr kumimoji="0" lang="en-GB" sz="3600" b="0" i="0" u="none" strike="noStrike" kern="1200" cap="none" spc="0" normalizeH="0" baseline="0" noProof="0" dirty="0">
                <a:ln>
                  <a:noFill/>
                </a:ln>
                <a:solidFill>
                  <a:srgbClr val="FF0000"/>
                </a:solidFill>
                <a:effectLst/>
                <a:uLnTx/>
                <a:uFillTx/>
                <a:latin typeface="Calibri Light" panose="020F0302020204030204"/>
                <a:ea typeface="+mn-ea"/>
                <a:cs typeface="+mn-cs"/>
              </a:rPr>
              <a:t>to choose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Light" panose="020F0302020204030204"/>
                <a:ea typeface="+mn-ea"/>
                <a:cs typeface="+mn-cs"/>
              </a:rPr>
              <a:t>delete before use</a:t>
            </a:r>
          </a:p>
        </p:txBody>
      </p:sp>
      <p:pic>
        <p:nvPicPr>
          <p:cNvPr id="3" name="Picture 2" descr="A screenshot of a computer&#10;&#10;Description automatically generated">
            <a:extLst>
              <a:ext uri="{FF2B5EF4-FFF2-40B4-BE49-F238E27FC236}">
                <a16:creationId xmlns:a16="http://schemas.microsoft.com/office/drawing/2014/main" id="{AAD444DF-476F-B6EC-CBE8-0E5DF3E8D7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2913" y="1582021"/>
            <a:ext cx="8754354" cy="4865851"/>
          </a:xfrm>
          <a:prstGeom prst="rect">
            <a:avLst/>
          </a:prstGeom>
        </p:spPr>
      </p:pic>
    </p:spTree>
    <p:extLst>
      <p:ext uri="{BB962C8B-B14F-4D97-AF65-F5344CB8AC3E}">
        <p14:creationId xmlns:p14="http://schemas.microsoft.com/office/powerpoint/2010/main" val="835614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oup Headline only">
    <p:spTree>
      <p:nvGrpSpPr>
        <p:cNvPr id="1" name=""/>
        <p:cNvGrpSpPr/>
        <p:nvPr/>
      </p:nvGrpSpPr>
      <p:grpSpPr>
        <a:xfrm>
          <a:off x="0" y="0"/>
          <a:ext cx="0" cy="0"/>
          <a:chOff x="0" y="0"/>
          <a:chExt cx="0" cy="0"/>
        </a:xfrm>
      </p:grpSpPr>
      <p:pic>
        <p:nvPicPr>
          <p:cNvPr id="5" name="GOMG Logo">
            <a:extLst>
              <a:ext uri="{FF2B5EF4-FFF2-40B4-BE49-F238E27FC236}">
                <a16:creationId xmlns:a16="http://schemas.microsoft.com/office/drawing/2014/main" id="{158162C9-BBF3-6EF8-8B25-DE52C09CD2DE}"/>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3" name="Pladsholder til sidefod 2">
            <a:extLst>
              <a:ext uri="{FF2B5EF4-FFF2-40B4-BE49-F238E27FC236}">
                <a16:creationId xmlns:a16="http://schemas.microsoft.com/office/drawing/2014/main" id="{51F97398-F7F4-E398-8BBD-5167BDEBDD9D}"/>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2560CC10-60A1-E230-91F3-70683A43C99F}"/>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2" name="Titel">
            <a:extLst>
              <a:ext uri="{FF2B5EF4-FFF2-40B4-BE49-F238E27FC236}">
                <a16:creationId xmlns:a16="http://schemas.microsoft.com/office/drawing/2014/main" id="{10BF6521-93B4-7385-7931-77B5E1CA63BC}"/>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409499253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Group Headline only">
    <p:spTree>
      <p:nvGrpSpPr>
        <p:cNvPr id="1" name=""/>
        <p:cNvGrpSpPr/>
        <p:nvPr/>
      </p:nvGrpSpPr>
      <p:grpSpPr>
        <a:xfrm>
          <a:off x="0" y="0"/>
          <a:ext cx="0" cy="0"/>
          <a:chOff x="0" y="0"/>
          <a:chExt cx="0" cy="0"/>
        </a:xfrm>
      </p:grpSpPr>
      <p:sp>
        <p:nvSpPr>
          <p:cNvPr id="19" name="Rectangle 17">
            <a:extLst>
              <a:ext uri="{FF2B5EF4-FFF2-40B4-BE49-F238E27FC236}">
                <a16:creationId xmlns:a16="http://schemas.microsoft.com/office/drawing/2014/main" id="{765D3E73-58A3-D738-54F1-62EFDCB9F1E2}"/>
              </a:ext>
            </a:extLst>
          </p:cNvPr>
          <p:cNvSpPr/>
          <p:nvPr userDrawn="1"/>
        </p:nvSpPr>
        <p:spPr>
          <a:xfrm>
            <a:off x="3383089" y="1646918"/>
            <a:ext cx="2520000" cy="3600000"/>
          </a:xfrm>
          <a:prstGeom prst="roundRect">
            <a:avLst>
              <a:gd name="adj" fmla="val 3060"/>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98006D7F-3C59-F6F4-9F5C-B34974BC642C}"/>
              </a:ext>
            </a:extLst>
          </p:cNvPr>
          <p:cNvSpPr txBox="1"/>
          <p:nvPr userDrawn="1"/>
        </p:nvSpPr>
        <p:spPr>
          <a:xfrm>
            <a:off x="3399960" y="2328151"/>
            <a:ext cx="2427632"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Tank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Provides PV valves and protect tank vessels against unintended overpressure or vacuum while simultaneously protecting against fire risk and ensuring that emissions from the cargo is kept to a minimum in accordance with IMO standards.</a:t>
            </a:r>
          </a:p>
        </p:txBody>
      </p:sp>
      <p:pic>
        <p:nvPicPr>
          <p:cNvPr id="5" name="GOMG Logo">
            <a:extLst>
              <a:ext uri="{FF2B5EF4-FFF2-40B4-BE49-F238E27FC236}">
                <a16:creationId xmlns:a16="http://schemas.microsoft.com/office/drawing/2014/main" id="{158162C9-BBF3-6EF8-8B25-DE52C09CD2DE}"/>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3" name="Pladsholder til sidefod 2">
            <a:extLst>
              <a:ext uri="{FF2B5EF4-FFF2-40B4-BE49-F238E27FC236}">
                <a16:creationId xmlns:a16="http://schemas.microsoft.com/office/drawing/2014/main" id="{51F97398-F7F4-E398-8BBD-5167BDEBDD9D}"/>
              </a:ext>
            </a:extLst>
          </p:cNvPr>
          <p:cNvSpPr>
            <a:spLocks noGrp="1"/>
          </p:cNvSpPr>
          <p:nvPr userDrawn="1">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2560CC10-60A1-E230-91F3-70683A43C99F}"/>
              </a:ext>
            </a:extLst>
          </p:cNvPr>
          <p:cNvSpPr>
            <a:spLocks noGrp="1"/>
          </p:cNvSpPr>
          <p:nvPr userDrawn="1">
            <p:ph type="sldNum" sz="quarter" idx="11"/>
          </p:nvPr>
        </p:nvSpPr>
        <p:spPr/>
        <p:txBody>
          <a:bodyPr/>
          <a:lstStyle/>
          <a:p>
            <a:fld id="{E7EB364D-D204-4107-BD74-2FD1BB2205BC}" type="slidenum">
              <a:rPr lang="en-GB" smtClean="0"/>
              <a:pPr/>
              <a:t>‹#›</a:t>
            </a:fld>
            <a:endParaRPr lang="en-GB"/>
          </a:p>
        </p:txBody>
      </p:sp>
      <p:sp>
        <p:nvSpPr>
          <p:cNvPr id="8" name="Rectangle 15">
            <a:extLst>
              <a:ext uri="{FF2B5EF4-FFF2-40B4-BE49-F238E27FC236}">
                <a16:creationId xmlns:a16="http://schemas.microsoft.com/office/drawing/2014/main" id="{49605A70-4515-9CCF-533B-4D8842624ED1}"/>
              </a:ext>
            </a:extLst>
          </p:cNvPr>
          <p:cNvSpPr/>
          <p:nvPr userDrawn="1"/>
        </p:nvSpPr>
        <p:spPr>
          <a:xfrm>
            <a:off x="477268" y="1646918"/>
            <a:ext cx="2520000" cy="3600000"/>
          </a:xfrm>
          <a:prstGeom prst="roundRect">
            <a:avLst>
              <a:gd name="adj" fmla="val 3564"/>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Icon&#10;&#10;Description automatically generated">
            <a:hlinkClick r:id="rId3" action="ppaction://hlinksldjump"/>
            <a:extLst>
              <a:ext uri="{FF2B5EF4-FFF2-40B4-BE49-F238E27FC236}">
                <a16:creationId xmlns:a16="http://schemas.microsoft.com/office/drawing/2014/main" id="{8C5B81C9-895F-6490-D711-CDD17B837F28}"/>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23600" t="26339" r="24355" b="26327"/>
          <a:stretch/>
        </p:blipFill>
        <p:spPr>
          <a:xfrm>
            <a:off x="675495" y="1860607"/>
            <a:ext cx="395829" cy="360000"/>
          </a:xfrm>
          <a:prstGeom prst="rect">
            <a:avLst/>
          </a:prstGeom>
        </p:spPr>
      </p:pic>
      <p:sp>
        <p:nvSpPr>
          <p:cNvPr id="10" name="TextBox 9">
            <a:extLst>
              <a:ext uri="{FF2B5EF4-FFF2-40B4-BE49-F238E27FC236}">
                <a16:creationId xmlns:a16="http://schemas.microsoft.com/office/drawing/2014/main" id="{499DC322-DEEA-0FF6-3221-BD57F75EB039}"/>
              </a:ext>
            </a:extLst>
          </p:cNvPr>
          <p:cNvSpPr txBox="1"/>
          <p:nvPr userDrawn="1"/>
        </p:nvSpPr>
        <p:spPr>
          <a:xfrm>
            <a:off x="564443" y="2338243"/>
            <a:ext cx="2403665"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Propulsion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Offers vibration compensators, valve lubrication systems and piston rod stuffing boxes. We cooperate with engine manufacturers and shipping companies to optimise main engine operations and support the important task of utilising new environmentally friendly fuel types.</a:t>
            </a:r>
          </a:p>
        </p:txBody>
      </p:sp>
      <p:grpSp>
        <p:nvGrpSpPr>
          <p:cNvPr id="28" name="Group 27">
            <a:extLst>
              <a:ext uri="{FF2B5EF4-FFF2-40B4-BE49-F238E27FC236}">
                <a16:creationId xmlns:a16="http://schemas.microsoft.com/office/drawing/2014/main" id="{6634DE11-87C1-6B08-C568-7EE9DFF15EA2}"/>
              </a:ext>
            </a:extLst>
          </p:cNvPr>
          <p:cNvGrpSpPr/>
          <p:nvPr userDrawn="1"/>
        </p:nvGrpSpPr>
        <p:grpSpPr>
          <a:xfrm>
            <a:off x="6288910" y="1639355"/>
            <a:ext cx="2520000" cy="3600000"/>
            <a:chOff x="6327451" y="1639355"/>
            <a:chExt cx="2520000" cy="3600000"/>
          </a:xfrm>
        </p:grpSpPr>
        <p:sp>
          <p:nvSpPr>
            <p:cNvPr id="14" name="Rectangle 16">
              <a:extLst>
                <a:ext uri="{FF2B5EF4-FFF2-40B4-BE49-F238E27FC236}">
                  <a16:creationId xmlns:a16="http://schemas.microsoft.com/office/drawing/2014/main" id="{3F561893-3B5A-6A89-73BC-36DD81F6998A}"/>
                </a:ext>
              </a:extLst>
            </p:cNvPr>
            <p:cNvSpPr/>
            <p:nvPr userDrawn="1"/>
          </p:nvSpPr>
          <p:spPr>
            <a:xfrm>
              <a:off x="6327451" y="1639355"/>
              <a:ext cx="2520000" cy="3600000"/>
            </a:xfrm>
            <a:prstGeom prst="roundRect">
              <a:avLst>
                <a:gd name="adj" fmla="val 3060"/>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Icon&#10;&#10;Description automatically generated">
              <a:extLst>
                <a:ext uri="{FF2B5EF4-FFF2-40B4-BE49-F238E27FC236}">
                  <a16:creationId xmlns:a16="http://schemas.microsoft.com/office/drawing/2014/main" id="{BA1C433A-013F-DDCE-E38D-69D9D4DAFA6F}"/>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26934" t="23995" r="34275" b="26634"/>
            <a:stretch/>
          </p:blipFill>
          <p:spPr>
            <a:xfrm>
              <a:off x="6575062" y="1798081"/>
              <a:ext cx="282856" cy="360000"/>
            </a:xfrm>
            <a:prstGeom prst="rect">
              <a:avLst/>
            </a:prstGeom>
          </p:spPr>
        </p:pic>
        <p:sp>
          <p:nvSpPr>
            <p:cNvPr id="16" name="TextBox 15">
              <a:extLst>
                <a:ext uri="{FF2B5EF4-FFF2-40B4-BE49-F238E27FC236}">
                  <a16:creationId xmlns:a16="http://schemas.microsoft.com/office/drawing/2014/main" id="{957367F1-589E-6EA3-01FC-164BBE0D8C48}"/>
                </a:ext>
              </a:extLst>
            </p:cNvPr>
            <p:cNvSpPr txBox="1"/>
            <p:nvPr userDrawn="1"/>
          </p:nvSpPr>
          <p:spPr>
            <a:xfrm>
              <a:off x="6410631" y="2316807"/>
              <a:ext cx="2348909" cy="23391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Water &amp; Waste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Includes incineration plants and biological water purifying plants for ships, offshore installations and land-based plants in remote locations, securing that wastewater is purified before discharge while solid waste and oil waste is incinerated at high temperatures to reduce SOX and NOX emissions.</a:t>
              </a:r>
            </a:p>
          </p:txBody>
        </p:sp>
      </p:grpSp>
      <p:pic>
        <p:nvPicPr>
          <p:cNvPr id="20" name="Picture 19" descr="Icon&#10;&#10;Description automatically generated">
            <a:extLst>
              <a:ext uri="{FF2B5EF4-FFF2-40B4-BE49-F238E27FC236}">
                <a16:creationId xmlns:a16="http://schemas.microsoft.com/office/drawing/2014/main" id="{B4AF9039-D432-2DA1-3B8A-86DBFD087644}"/>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23939" t="21085" r="24144" b="26999"/>
          <a:stretch/>
        </p:blipFill>
        <p:spPr>
          <a:xfrm>
            <a:off x="3481865" y="1795231"/>
            <a:ext cx="359999" cy="360000"/>
          </a:xfrm>
          <a:prstGeom prst="rect">
            <a:avLst/>
          </a:prstGeom>
        </p:spPr>
      </p:pic>
      <p:sp>
        <p:nvSpPr>
          <p:cNvPr id="23" name="Rectangle 17">
            <a:extLst>
              <a:ext uri="{FF2B5EF4-FFF2-40B4-BE49-F238E27FC236}">
                <a16:creationId xmlns:a16="http://schemas.microsoft.com/office/drawing/2014/main" id="{D5600ED7-57E9-D306-7477-C3DDC9DA4A72}"/>
              </a:ext>
            </a:extLst>
          </p:cNvPr>
          <p:cNvSpPr/>
          <p:nvPr userDrawn="1"/>
        </p:nvSpPr>
        <p:spPr>
          <a:xfrm>
            <a:off x="9194732" y="1639355"/>
            <a:ext cx="2520000" cy="3607563"/>
          </a:xfrm>
          <a:prstGeom prst="roundRect">
            <a:avLst>
              <a:gd name="adj" fmla="val 3060"/>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1BE824F3-E591-1BC1-6087-FD97FB209D68}"/>
              </a:ext>
            </a:extLst>
          </p:cNvPr>
          <p:cNvSpPr txBox="1"/>
          <p:nvPr userDrawn="1"/>
        </p:nvSpPr>
        <p:spPr>
          <a:xfrm>
            <a:off x="9287100" y="2310824"/>
            <a:ext cx="2427632"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Service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Global Boiler Services is specialized in marine boiler service and offers a wide array of services, with main focus on boiler repairs, automation service and spare parts.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They will also be the main provider of service to other G&amp;O Maritime Group brands.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34" name="TextBox 33">
            <a:extLst>
              <a:ext uri="{FF2B5EF4-FFF2-40B4-BE49-F238E27FC236}">
                <a16:creationId xmlns:a16="http://schemas.microsoft.com/office/drawing/2014/main" id="{A26634FF-885B-C6EE-03ED-FA71EBAF192C}"/>
              </a:ext>
            </a:extLst>
          </p:cNvPr>
          <p:cNvSpPr txBox="1"/>
          <p:nvPr userDrawn="1"/>
        </p:nvSpPr>
        <p:spPr>
          <a:xfrm>
            <a:off x="442913" y="475137"/>
            <a:ext cx="9604758" cy="759600"/>
          </a:xfrm>
          <a:prstGeom prst="rect">
            <a:avLst/>
          </a:prstGeom>
          <a:noFill/>
        </p:spPr>
        <p:txBody>
          <a:bodyPr wrap="square">
            <a:spAutoFit/>
          </a:bodyPr>
          <a:lstStyle/>
          <a:p>
            <a:r>
              <a:rPr lang="en-US" sz="3600" dirty="0"/>
              <a:t>Our brands are part of four strategic divisions</a:t>
            </a:r>
            <a:endParaRPr lang="en-GB" sz="3600" dirty="0"/>
          </a:p>
        </p:txBody>
      </p:sp>
      <p:pic>
        <p:nvPicPr>
          <p:cNvPr id="2" name="Picture 1">
            <a:extLst>
              <a:ext uri="{FF2B5EF4-FFF2-40B4-BE49-F238E27FC236}">
                <a16:creationId xmlns:a16="http://schemas.microsoft.com/office/drawing/2014/main" id="{AFBC42C9-F96F-08D1-0CAB-4813753895E4}"/>
              </a:ext>
            </a:extLst>
          </p:cNvPr>
          <p:cNvPicPr>
            <a:picLocks noChangeAspect="1"/>
          </p:cNvPicPr>
          <p:nvPr userDrawn="1"/>
        </p:nvPicPr>
        <p:blipFill>
          <a:blip r:embed="rId7"/>
          <a:stretch>
            <a:fillRect/>
          </a:stretch>
        </p:blipFill>
        <p:spPr>
          <a:xfrm>
            <a:off x="6937064" y="4713593"/>
            <a:ext cx="1194128" cy="101042"/>
          </a:xfrm>
          <a:prstGeom prst="rect">
            <a:avLst/>
          </a:prstGeom>
        </p:spPr>
      </p:pic>
      <p:pic>
        <p:nvPicPr>
          <p:cNvPr id="32" name="Picture 31">
            <a:extLst>
              <a:ext uri="{FF2B5EF4-FFF2-40B4-BE49-F238E27FC236}">
                <a16:creationId xmlns:a16="http://schemas.microsoft.com/office/drawing/2014/main" id="{774EE841-294D-285F-8B41-3FA93C6CF2A6}"/>
              </a:ext>
            </a:extLst>
          </p:cNvPr>
          <p:cNvPicPr>
            <a:picLocks noChangeAspect="1"/>
          </p:cNvPicPr>
          <p:nvPr userDrawn="1"/>
        </p:nvPicPr>
        <p:blipFill>
          <a:blip r:embed="rId8"/>
          <a:stretch>
            <a:fillRect/>
          </a:stretch>
        </p:blipFill>
        <p:spPr>
          <a:xfrm>
            <a:off x="1008000" y="4590572"/>
            <a:ext cx="1350283" cy="101042"/>
          </a:xfrm>
          <a:prstGeom prst="rect">
            <a:avLst/>
          </a:prstGeom>
        </p:spPr>
      </p:pic>
      <p:pic>
        <p:nvPicPr>
          <p:cNvPr id="33" name="Picture 32" descr="A black and white logo&#10;&#10;Description automatically generated">
            <a:extLst>
              <a:ext uri="{FF2B5EF4-FFF2-40B4-BE49-F238E27FC236}">
                <a16:creationId xmlns:a16="http://schemas.microsoft.com/office/drawing/2014/main" id="{43F07F1B-AF51-59F9-C7EC-BB9DE10852BE}"/>
              </a:ext>
            </a:extLst>
          </p:cNvPr>
          <p:cNvPicPr>
            <a:picLocks noChangeAspect="1"/>
          </p:cNvPicPr>
          <p:nvPr userDrawn="1"/>
        </p:nvPicPr>
        <p:blipFill>
          <a:blip r:embed="rId9"/>
          <a:stretch>
            <a:fillRect/>
          </a:stretch>
        </p:blipFill>
        <p:spPr>
          <a:xfrm>
            <a:off x="1522069" y="4758729"/>
            <a:ext cx="322144" cy="208303"/>
          </a:xfrm>
          <a:prstGeom prst="rect">
            <a:avLst/>
          </a:prstGeom>
        </p:spPr>
      </p:pic>
      <p:pic>
        <p:nvPicPr>
          <p:cNvPr id="35" name="Picture 34">
            <a:extLst>
              <a:ext uri="{FF2B5EF4-FFF2-40B4-BE49-F238E27FC236}">
                <a16:creationId xmlns:a16="http://schemas.microsoft.com/office/drawing/2014/main" id="{517C0694-E8F2-2F2B-9B33-BC115BD667DE}"/>
              </a:ext>
            </a:extLst>
          </p:cNvPr>
          <p:cNvPicPr>
            <a:picLocks noChangeAspect="1"/>
          </p:cNvPicPr>
          <p:nvPr userDrawn="1"/>
        </p:nvPicPr>
        <p:blipFill>
          <a:blip r:embed="rId10"/>
          <a:stretch>
            <a:fillRect/>
          </a:stretch>
        </p:blipFill>
        <p:spPr>
          <a:xfrm>
            <a:off x="1128343" y="5022427"/>
            <a:ext cx="1109596" cy="101548"/>
          </a:xfrm>
          <a:prstGeom prst="rect">
            <a:avLst/>
          </a:prstGeom>
        </p:spPr>
      </p:pic>
      <p:pic>
        <p:nvPicPr>
          <p:cNvPr id="36" name="Graphic 35">
            <a:extLst>
              <a:ext uri="{FF2B5EF4-FFF2-40B4-BE49-F238E27FC236}">
                <a16:creationId xmlns:a16="http://schemas.microsoft.com/office/drawing/2014/main" id="{A544A575-4BE1-567B-8557-1010A7129FB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7111012" y="4951034"/>
            <a:ext cx="846232" cy="211558"/>
          </a:xfrm>
          <a:prstGeom prst="rect">
            <a:avLst/>
          </a:prstGeom>
        </p:spPr>
      </p:pic>
      <p:pic>
        <p:nvPicPr>
          <p:cNvPr id="37" name="Graphic 36">
            <a:extLst>
              <a:ext uri="{FF2B5EF4-FFF2-40B4-BE49-F238E27FC236}">
                <a16:creationId xmlns:a16="http://schemas.microsoft.com/office/drawing/2014/main" id="{7CEEFCBA-4F0C-DD21-6E38-009F47124BE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094024" y="4781440"/>
            <a:ext cx="1223782" cy="195604"/>
          </a:xfrm>
          <a:prstGeom prst="rect">
            <a:avLst/>
          </a:prstGeom>
        </p:spPr>
      </p:pic>
      <p:pic>
        <p:nvPicPr>
          <p:cNvPr id="38" name="Graphic 37">
            <a:extLst>
              <a:ext uri="{FF2B5EF4-FFF2-40B4-BE49-F238E27FC236}">
                <a16:creationId xmlns:a16="http://schemas.microsoft.com/office/drawing/2014/main" id="{7C0D27B2-DFC4-1BD7-B8A2-9A482C4C1297}"/>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758835" y="4955456"/>
            <a:ext cx="1484161" cy="101357"/>
          </a:xfrm>
          <a:prstGeom prst="rect">
            <a:avLst/>
          </a:prstGeom>
        </p:spPr>
      </p:pic>
      <p:pic>
        <p:nvPicPr>
          <p:cNvPr id="11" name="Picture 10" descr="A white and black logo&#10;&#10;Description automatically generated">
            <a:extLst>
              <a:ext uri="{FF2B5EF4-FFF2-40B4-BE49-F238E27FC236}">
                <a16:creationId xmlns:a16="http://schemas.microsoft.com/office/drawing/2014/main" id="{FBFA4F81-BB28-3801-14EB-35F193AEBD7A}"/>
              </a:ext>
            </a:extLst>
          </p:cNvPr>
          <p:cNvPicPr>
            <a:picLocks noChangeAspect="1"/>
          </p:cNvPicPr>
          <p:nvPr userDrawn="1"/>
        </p:nvPicPr>
        <p:blipFill>
          <a:blip r:embed="rId17"/>
          <a:stretch>
            <a:fillRect/>
          </a:stretch>
        </p:blipFill>
        <p:spPr>
          <a:xfrm>
            <a:off x="9451073" y="1795090"/>
            <a:ext cx="352603" cy="360000"/>
          </a:xfrm>
          <a:prstGeom prst="rect">
            <a:avLst/>
          </a:prstGeom>
        </p:spPr>
      </p:pic>
    </p:spTree>
    <p:extLst>
      <p:ext uri="{BB962C8B-B14F-4D97-AF65-F5344CB8AC3E}">
        <p14:creationId xmlns:p14="http://schemas.microsoft.com/office/powerpoint/2010/main" val="4111174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Group Headline only">
    <p:spTree>
      <p:nvGrpSpPr>
        <p:cNvPr id="1" name=""/>
        <p:cNvGrpSpPr/>
        <p:nvPr/>
      </p:nvGrpSpPr>
      <p:grpSpPr>
        <a:xfrm>
          <a:off x="0" y="0"/>
          <a:ext cx="0" cy="0"/>
          <a:chOff x="0" y="0"/>
          <a:chExt cx="0" cy="0"/>
        </a:xfrm>
      </p:grpSpPr>
      <p:pic>
        <p:nvPicPr>
          <p:cNvPr id="13" name="Billede 105" descr="Et billede, der indeholder cylinder&#10;&#10;Automatisk genereret beskrivelse">
            <a:extLst>
              <a:ext uri="{FF2B5EF4-FFF2-40B4-BE49-F238E27FC236}">
                <a16:creationId xmlns:a16="http://schemas.microsoft.com/office/drawing/2014/main" id="{2F7AB555-E9FD-436F-9334-E245B4B7E0F1}"/>
              </a:ext>
            </a:extLst>
          </p:cNvPr>
          <p:cNvPicPr>
            <a:picLocks noChangeAspect="1"/>
          </p:cNvPicPr>
          <p:nvPr userDrawn="1"/>
        </p:nvPicPr>
        <p:blipFill>
          <a:blip r:embed="rId2"/>
          <a:stretch>
            <a:fillRect/>
          </a:stretch>
        </p:blipFill>
        <p:spPr>
          <a:xfrm>
            <a:off x="9349320" y="4807246"/>
            <a:ext cx="648000" cy="863696"/>
          </a:xfrm>
          <a:prstGeom prst="rect">
            <a:avLst/>
          </a:prstGeom>
        </p:spPr>
      </p:pic>
      <p:pic>
        <p:nvPicPr>
          <p:cNvPr id="14" name="Billede 104">
            <a:extLst>
              <a:ext uri="{FF2B5EF4-FFF2-40B4-BE49-F238E27FC236}">
                <a16:creationId xmlns:a16="http://schemas.microsoft.com/office/drawing/2014/main" id="{6AF5AE9E-E6CB-DB7C-99CE-14121E9C364A}"/>
              </a:ext>
            </a:extLst>
          </p:cNvPr>
          <p:cNvPicPr>
            <a:picLocks noChangeAspect="1"/>
          </p:cNvPicPr>
          <p:nvPr userDrawn="1"/>
        </p:nvPicPr>
        <p:blipFill>
          <a:blip r:embed="rId3"/>
          <a:srcRect l="26535" t="40224" r="30604" b="39762"/>
          <a:stretch/>
        </p:blipFill>
        <p:spPr>
          <a:xfrm>
            <a:off x="7747374" y="4931428"/>
            <a:ext cx="968002" cy="602478"/>
          </a:xfrm>
          <a:prstGeom prst="rect">
            <a:avLst/>
          </a:prstGeom>
        </p:spPr>
      </p:pic>
      <p:pic>
        <p:nvPicPr>
          <p:cNvPr id="15" name="Billede 103" descr="Et billede, der indeholder legetøj&#10;&#10;Automatisk genereret beskrivelse">
            <a:extLst>
              <a:ext uri="{FF2B5EF4-FFF2-40B4-BE49-F238E27FC236}">
                <a16:creationId xmlns:a16="http://schemas.microsoft.com/office/drawing/2014/main" id="{6631A495-D7C5-0D6A-6AC1-ADB44B1C1057}"/>
              </a:ext>
            </a:extLst>
          </p:cNvPr>
          <p:cNvPicPr>
            <a:picLocks noChangeAspect="1"/>
          </p:cNvPicPr>
          <p:nvPr userDrawn="1"/>
        </p:nvPicPr>
        <p:blipFill>
          <a:blip r:embed="rId4"/>
          <a:stretch>
            <a:fillRect/>
          </a:stretch>
        </p:blipFill>
        <p:spPr>
          <a:xfrm>
            <a:off x="6457190" y="4707796"/>
            <a:ext cx="720336" cy="960110"/>
          </a:xfrm>
          <a:prstGeom prst="rect">
            <a:avLst/>
          </a:prstGeom>
        </p:spPr>
      </p:pic>
      <p:pic>
        <p:nvPicPr>
          <p:cNvPr id="16" name="Billede 102" descr="Et billede, der indeholder service&#10;&#10;Automatisk genereret beskrivelse">
            <a:extLst>
              <a:ext uri="{FF2B5EF4-FFF2-40B4-BE49-F238E27FC236}">
                <a16:creationId xmlns:a16="http://schemas.microsoft.com/office/drawing/2014/main" id="{1C912FEB-77CA-BBD9-8F59-D621126568DA}"/>
              </a:ext>
            </a:extLst>
          </p:cNvPr>
          <p:cNvPicPr>
            <a:picLocks noChangeAspect="1"/>
          </p:cNvPicPr>
          <p:nvPr userDrawn="1"/>
        </p:nvPicPr>
        <p:blipFill>
          <a:blip r:embed="rId5"/>
          <a:stretch>
            <a:fillRect/>
          </a:stretch>
        </p:blipFill>
        <p:spPr>
          <a:xfrm>
            <a:off x="4757406" y="4463697"/>
            <a:ext cx="1226754" cy="1635097"/>
          </a:xfrm>
          <a:prstGeom prst="rect">
            <a:avLst/>
          </a:prstGeom>
        </p:spPr>
      </p:pic>
      <p:pic>
        <p:nvPicPr>
          <p:cNvPr id="17" name="Billede 101">
            <a:extLst>
              <a:ext uri="{FF2B5EF4-FFF2-40B4-BE49-F238E27FC236}">
                <a16:creationId xmlns:a16="http://schemas.microsoft.com/office/drawing/2014/main" id="{51B8075B-EA3B-856B-E642-BB7169D4CF0E}"/>
              </a:ext>
            </a:extLst>
          </p:cNvPr>
          <p:cNvPicPr>
            <a:picLocks noChangeAspect="1"/>
          </p:cNvPicPr>
          <p:nvPr userDrawn="1"/>
        </p:nvPicPr>
        <p:blipFill>
          <a:blip r:embed="rId6"/>
          <a:stretch>
            <a:fillRect/>
          </a:stretch>
        </p:blipFill>
        <p:spPr>
          <a:xfrm>
            <a:off x="2048229" y="4542698"/>
            <a:ext cx="1081525" cy="1441526"/>
          </a:xfrm>
          <a:prstGeom prst="rect">
            <a:avLst/>
          </a:prstGeom>
        </p:spPr>
      </p:pic>
      <p:pic>
        <p:nvPicPr>
          <p:cNvPr id="18" name="Billede 100" descr="Et billede, der indeholder cylinder, maskine, mikroskop&#10;&#10;Automatisk genereret beskrivelse">
            <a:extLst>
              <a:ext uri="{FF2B5EF4-FFF2-40B4-BE49-F238E27FC236}">
                <a16:creationId xmlns:a16="http://schemas.microsoft.com/office/drawing/2014/main" id="{C14F2630-3D20-821D-1592-33EF11F7BAD5}"/>
              </a:ext>
            </a:extLst>
          </p:cNvPr>
          <p:cNvPicPr>
            <a:picLocks noChangeAspect="1"/>
          </p:cNvPicPr>
          <p:nvPr userDrawn="1"/>
        </p:nvPicPr>
        <p:blipFill>
          <a:blip r:embed="rId7"/>
          <a:stretch>
            <a:fillRect/>
          </a:stretch>
        </p:blipFill>
        <p:spPr>
          <a:xfrm>
            <a:off x="890326" y="4844859"/>
            <a:ext cx="508078" cy="677198"/>
          </a:xfrm>
          <a:prstGeom prst="rect">
            <a:avLst/>
          </a:prstGeom>
        </p:spPr>
      </p:pic>
      <p:pic>
        <p:nvPicPr>
          <p:cNvPr id="19" name="Billede 99">
            <a:extLst>
              <a:ext uri="{FF2B5EF4-FFF2-40B4-BE49-F238E27FC236}">
                <a16:creationId xmlns:a16="http://schemas.microsoft.com/office/drawing/2014/main" id="{D8629364-D03D-6D61-5B98-43AD6E69CF04}"/>
              </a:ext>
            </a:extLst>
          </p:cNvPr>
          <p:cNvPicPr>
            <a:picLocks noChangeAspect="1"/>
          </p:cNvPicPr>
          <p:nvPr userDrawn="1"/>
        </p:nvPicPr>
        <p:blipFill>
          <a:blip r:embed="rId8"/>
          <a:stretch>
            <a:fillRect/>
          </a:stretch>
        </p:blipFill>
        <p:spPr>
          <a:xfrm>
            <a:off x="3684951" y="1605466"/>
            <a:ext cx="608218" cy="810672"/>
          </a:xfrm>
          <a:prstGeom prst="rect">
            <a:avLst/>
          </a:prstGeom>
        </p:spPr>
      </p:pic>
      <p:pic>
        <p:nvPicPr>
          <p:cNvPr id="21" name="Billede 98" descr="Et billede, der indeholder apparat/anordning, maskine, ingeniørarbejde, blå/nedtrykt&#10;&#10;Automatisk genereret beskrivelse">
            <a:extLst>
              <a:ext uri="{FF2B5EF4-FFF2-40B4-BE49-F238E27FC236}">
                <a16:creationId xmlns:a16="http://schemas.microsoft.com/office/drawing/2014/main" id="{84F274AA-305B-0D31-E4EE-D434A0F678D7}"/>
              </a:ext>
            </a:extLst>
          </p:cNvPr>
          <p:cNvPicPr>
            <a:picLocks noChangeAspect="1"/>
          </p:cNvPicPr>
          <p:nvPr userDrawn="1"/>
        </p:nvPicPr>
        <p:blipFill>
          <a:blip r:embed="rId9"/>
          <a:stretch>
            <a:fillRect/>
          </a:stretch>
        </p:blipFill>
        <p:spPr>
          <a:xfrm>
            <a:off x="6525770" y="1558424"/>
            <a:ext cx="648000" cy="863696"/>
          </a:xfrm>
          <a:prstGeom prst="rect">
            <a:avLst/>
          </a:prstGeom>
        </p:spPr>
      </p:pic>
      <p:pic>
        <p:nvPicPr>
          <p:cNvPr id="22" name="Billede 97" descr="Et billede, der indeholder maskine, motor, ingeniørarbejde&#10;&#10;Automatisk genereret beskrivelse">
            <a:extLst>
              <a:ext uri="{FF2B5EF4-FFF2-40B4-BE49-F238E27FC236}">
                <a16:creationId xmlns:a16="http://schemas.microsoft.com/office/drawing/2014/main" id="{B6D4ED74-A0C7-3532-80BD-79B496D6EDF9}"/>
              </a:ext>
            </a:extLst>
          </p:cNvPr>
          <p:cNvPicPr>
            <a:picLocks noChangeAspect="1"/>
          </p:cNvPicPr>
          <p:nvPr userDrawn="1"/>
        </p:nvPicPr>
        <p:blipFill>
          <a:blip r:embed="rId10"/>
          <a:stretch>
            <a:fillRect/>
          </a:stretch>
        </p:blipFill>
        <p:spPr>
          <a:xfrm>
            <a:off x="7953082" y="1605466"/>
            <a:ext cx="648000" cy="863696"/>
          </a:xfrm>
          <a:prstGeom prst="rect">
            <a:avLst/>
          </a:prstGeom>
        </p:spPr>
      </p:pic>
      <p:pic>
        <p:nvPicPr>
          <p:cNvPr id="32" name="Billede 96" descr="Et billede, der indeholder maskine&#10;&#10;Automatisk genereret beskrivelse">
            <a:extLst>
              <a:ext uri="{FF2B5EF4-FFF2-40B4-BE49-F238E27FC236}">
                <a16:creationId xmlns:a16="http://schemas.microsoft.com/office/drawing/2014/main" id="{9C3F17B9-9344-FFF9-D6FD-EB2A99C056F8}"/>
              </a:ext>
            </a:extLst>
          </p:cNvPr>
          <p:cNvPicPr>
            <a:picLocks noChangeAspect="1"/>
          </p:cNvPicPr>
          <p:nvPr userDrawn="1"/>
        </p:nvPicPr>
        <p:blipFill>
          <a:blip r:embed="rId11"/>
          <a:stretch>
            <a:fillRect/>
          </a:stretch>
        </p:blipFill>
        <p:spPr>
          <a:xfrm>
            <a:off x="2219432" y="1548444"/>
            <a:ext cx="648000" cy="863696"/>
          </a:xfrm>
          <a:prstGeom prst="rect">
            <a:avLst/>
          </a:prstGeom>
        </p:spPr>
      </p:pic>
      <p:pic>
        <p:nvPicPr>
          <p:cNvPr id="33" name="Billede 75" descr="Et billede, der indeholder legetøj, plastik/plast, blå/nedtrykt&#10;&#10;Automatisk genereret beskrivelse">
            <a:extLst>
              <a:ext uri="{FF2B5EF4-FFF2-40B4-BE49-F238E27FC236}">
                <a16:creationId xmlns:a16="http://schemas.microsoft.com/office/drawing/2014/main" id="{26A49611-48A5-1F6C-23E4-3F39C2165969}"/>
              </a:ext>
            </a:extLst>
          </p:cNvPr>
          <p:cNvPicPr>
            <a:picLocks noChangeAspect="1"/>
          </p:cNvPicPr>
          <p:nvPr userDrawn="1"/>
        </p:nvPicPr>
        <p:blipFill>
          <a:blip r:embed="rId12"/>
          <a:stretch>
            <a:fillRect/>
          </a:stretch>
        </p:blipFill>
        <p:spPr>
          <a:xfrm>
            <a:off x="871198" y="1558424"/>
            <a:ext cx="648000" cy="863696"/>
          </a:xfrm>
          <a:prstGeom prst="rect">
            <a:avLst/>
          </a:prstGeom>
        </p:spPr>
      </p:pic>
      <p:pic>
        <p:nvPicPr>
          <p:cNvPr id="88" name="Billede 2" descr="Et billede, der indeholder maskine&#10;&#10;Automatisk genereret beskrivelse">
            <a:extLst>
              <a:ext uri="{FF2B5EF4-FFF2-40B4-BE49-F238E27FC236}">
                <a16:creationId xmlns:a16="http://schemas.microsoft.com/office/drawing/2014/main" id="{2993FA24-B471-EB17-F63F-5F5857DF1CDA}"/>
              </a:ext>
            </a:extLst>
          </p:cNvPr>
          <p:cNvPicPr>
            <a:picLocks noChangeAspect="1"/>
          </p:cNvPicPr>
          <p:nvPr userDrawn="1"/>
        </p:nvPicPr>
        <p:blipFill>
          <a:blip r:embed="rId13"/>
          <a:stretch>
            <a:fillRect/>
          </a:stretch>
        </p:blipFill>
        <p:spPr>
          <a:xfrm>
            <a:off x="10744296" y="4844859"/>
            <a:ext cx="590088" cy="786506"/>
          </a:xfrm>
          <a:prstGeom prst="rect">
            <a:avLst/>
          </a:prstGeom>
        </p:spPr>
      </p:pic>
      <p:pic>
        <p:nvPicPr>
          <p:cNvPr id="89" name="Billede 1" descr="Et billede, der indeholder maskine, metal, motor&#10;&#10;Automatisk genereret beskrivelse">
            <a:extLst>
              <a:ext uri="{FF2B5EF4-FFF2-40B4-BE49-F238E27FC236}">
                <a16:creationId xmlns:a16="http://schemas.microsoft.com/office/drawing/2014/main" id="{BAEA2D25-809F-028A-8615-1E6DE41E46EE}"/>
              </a:ext>
            </a:extLst>
          </p:cNvPr>
          <p:cNvPicPr>
            <a:picLocks noChangeAspect="1"/>
          </p:cNvPicPr>
          <p:nvPr userDrawn="1"/>
        </p:nvPicPr>
        <p:blipFill>
          <a:blip r:embed="rId14"/>
          <a:stretch>
            <a:fillRect/>
          </a:stretch>
        </p:blipFill>
        <p:spPr>
          <a:xfrm>
            <a:off x="5054711" y="1558424"/>
            <a:ext cx="648000" cy="863695"/>
          </a:xfrm>
          <a:prstGeom prst="rect">
            <a:avLst/>
          </a:prstGeom>
        </p:spPr>
      </p:pic>
      <p:pic>
        <p:nvPicPr>
          <p:cNvPr id="91" name="Picture 23" descr="A large red ship in the water&#10;&#10;Description automatically generated">
            <a:extLst>
              <a:ext uri="{FF2B5EF4-FFF2-40B4-BE49-F238E27FC236}">
                <a16:creationId xmlns:a16="http://schemas.microsoft.com/office/drawing/2014/main" id="{B2243DF7-1F0A-49A9-9F6A-84C1D7B64D2B}"/>
              </a:ext>
            </a:extLst>
          </p:cNvPr>
          <p:cNvPicPr>
            <a:picLocks noChangeAspect="1"/>
          </p:cNvPicPr>
          <p:nvPr userDrawn="1"/>
        </p:nvPicPr>
        <p:blipFill rotWithShape="1">
          <a:blip r:embed="rId15"/>
          <a:srcRect l="21514" t="9122" r="10735" b="8612"/>
          <a:stretch/>
        </p:blipFill>
        <p:spPr>
          <a:xfrm>
            <a:off x="454979" y="2767790"/>
            <a:ext cx="5386563" cy="1632506"/>
          </a:xfrm>
          <a:prstGeom prst="rect">
            <a:avLst/>
          </a:prstGeom>
        </p:spPr>
      </p:pic>
      <p:pic>
        <p:nvPicPr>
          <p:cNvPr id="92" name="object 46">
            <a:extLst>
              <a:ext uri="{FF2B5EF4-FFF2-40B4-BE49-F238E27FC236}">
                <a16:creationId xmlns:a16="http://schemas.microsoft.com/office/drawing/2014/main" id="{D174D589-58C3-9E67-1199-F28ACE3315E7}"/>
              </a:ext>
            </a:extLst>
          </p:cNvPr>
          <p:cNvPicPr>
            <a:picLocks/>
          </p:cNvPicPr>
          <p:nvPr userDrawn="1"/>
        </p:nvPicPr>
        <p:blipFill>
          <a:blip r:embed="rId16" cstate="screen">
            <a:extLst>
              <a:ext uri="{28A0092B-C50C-407E-A947-70E740481C1C}">
                <a14:useLocalDpi xmlns:a14="http://schemas.microsoft.com/office/drawing/2010/main"/>
              </a:ext>
            </a:extLst>
          </a:blip>
          <a:stretch>
            <a:fillRect/>
          </a:stretch>
        </p:blipFill>
        <p:spPr>
          <a:xfrm>
            <a:off x="6086193" y="2773907"/>
            <a:ext cx="1436498" cy="1615439"/>
          </a:xfrm>
          <a:prstGeom prst="rect">
            <a:avLst/>
          </a:prstGeom>
        </p:spPr>
      </p:pic>
      <p:pic>
        <p:nvPicPr>
          <p:cNvPr id="93" name="object 50">
            <a:extLst>
              <a:ext uri="{FF2B5EF4-FFF2-40B4-BE49-F238E27FC236}">
                <a16:creationId xmlns:a16="http://schemas.microsoft.com/office/drawing/2014/main" id="{A8F2B6F2-EF43-3BE6-8B66-83D75444BA57}"/>
              </a:ext>
            </a:extLst>
          </p:cNvPr>
          <p:cNvPicPr>
            <a:picLocks/>
          </p:cNvPicPr>
          <p:nvPr userDrawn="1"/>
        </p:nvPicPr>
        <p:blipFill>
          <a:blip r:embed="rId17" cstate="screen">
            <a:extLst>
              <a:ext uri="{28A0092B-C50C-407E-A947-70E740481C1C}">
                <a14:useLocalDpi xmlns:a14="http://schemas.microsoft.com/office/drawing/2010/main"/>
              </a:ext>
            </a:extLst>
          </a:blip>
          <a:stretch>
            <a:fillRect/>
          </a:stretch>
        </p:blipFill>
        <p:spPr>
          <a:xfrm>
            <a:off x="7809583" y="2773906"/>
            <a:ext cx="1436497" cy="1615439"/>
          </a:xfrm>
          <a:prstGeom prst="rect">
            <a:avLst/>
          </a:prstGeom>
        </p:spPr>
      </p:pic>
      <p:sp>
        <p:nvSpPr>
          <p:cNvPr id="94" name="Oval 47">
            <a:extLst>
              <a:ext uri="{FF2B5EF4-FFF2-40B4-BE49-F238E27FC236}">
                <a16:creationId xmlns:a16="http://schemas.microsoft.com/office/drawing/2014/main" id="{B54026CA-C13B-4B0C-05FC-A312DCAA9D54}"/>
              </a:ext>
            </a:extLst>
          </p:cNvPr>
          <p:cNvSpPr>
            <a:spLocks noChangeAspect="1"/>
          </p:cNvSpPr>
          <p:nvPr userDrawn="1"/>
        </p:nvSpPr>
        <p:spPr>
          <a:xfrm>
            <a:off x="1316378" y="1332773"/>
            <a:ext cx="288000" cy="28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Calibri" panose="020F0502020204030204"/>
                <a:ea typeface="+mn-ea"/>
                <a:cs typeface="+mn-cs"/>
              </a:rPr>
              <a:t>1</a:t>
            </a:r>
          </a:p>
        </p:txBody>
      </p:sp>
      <p:sp>
        <p:nvSpPr>
          <p:cNvPr id="119" name="Oval 48">
            <a:extLst>
              <a:ext uri="{FF2B5EF4-FFF2-40B4-BE49-F238E27FC236}">
                <a16:creationId xmlns:a16="http://schemas.microsoft.com/office/drawing/2014/main" id="{8FF26298-DB9C-A5B1-4313-108D1CF78733}"/>
              </a:ext>
            </a:extLst>
          </p:cNvPr>
          <p:cNvSpPr>
            <a:spLocks noChangeAspect="1"/>
          </p:cNvSpPr>
          <p:nvPr userDrawn="1"/>
        </p:nvSpPr>
        <p:spPr>
          <a:xfrm>
            <a:off x="2745581" y="1332773"/>
            <a:ext cx="288000" cy="28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Calibri" panose="020F0502020204030204"/>
                <a:ea typeface="+mn-ea"/>
                <a:cs typeface="+mn-cs"/>
              </a:rPr>
              <a:t>2</a:t>
            </a:r>
          </a:p>
        </p:txBody>
      </p:sp>
      <p:sp>
        <p:nvSpPr>
          <p:cNvPr id="120" name="Oval 49">
            <a:extLst>
              <a:ext uri="{FF2B5EF4-FFF2-40B4-BE49-F238E27FC236}">
                <a16:creationId xmlns:a16="http://schemas.microsoft.com/office/drawing/2014/main" id="{952DF8DA-C187-094E-70FC-3B5E08E0B139}"/>
              </a:ext>
            </a:extLst>
          </p:cNvPr>
          <p:cNvSpPr>
            <a:spLocks noChangeAspect="1"/>
          </p:cNvSpPr>
          <p:nvPr userDrawn="1"/>
        </p:nvSpPr>
        <p:spPr>
          <a:xfrm>
            <a:off x="4174784" y="1332773"/>
            <a:ext cx="288000" cy="28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Calibri" panose="020F0502020204030204"/>
                <a:ea typeface="+mn-ea"/>
                <a:cs typeface="+mn-cs"/>
              </a:rPr>
              <a:t>3</a:t>
            </a:r>
          </a:p>
        </p:txBody>
      </p:sp>
      <p:sp>
        <p:nvSpPr>
          <p:cNvPr id="121" name="Oval 51">
            <a:extLst>
              <a:ext uri="{FF2B5EF4-FFF2-40B4-BE49-F238E27FC236}">
                <a16:creationId xmlns:a16="http://schemas.microsoft.com/office/drawing/2014/main" id="{A21FCB4C-A705-CF0D-D31C-A6EDF03491BD}"/>
              </a:ext>
            </a:extLst>
          </p:cNvPr>
          <p:cNvSpPr>
            <a:spLocks noChangeAspect="1"/>
          </p:cNvSpPr>
          <p:nvPr userDrawn="1"/>
        </p:nvSpPr>
        <p:spPr>
          <a:xfrm>
            <a:off x="7033190" y="1332773"/>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Calibri" panose="020F0502020204030204"/>
                <a:ea typeface="+mn-ea"/>
                <a:cs typeface="+mn-cs"/>
              </a:rPr>
              <a:t>5</a:t>
            </a:r>
          </a:p>
        </p:txBody>
      </p:sp>
      <p:sp>
        <p:nvSpPr>
          <p:cNvPr id="122" name="TextBox 101">
            <a:extLst>
              <a:ext uri="{FF2B5EF4-FFF2-40B4-BE49-F238E27FC236}">
                <a16:creationId xmlns:a16="http://schemas.microsoft.com/office/drawing/2014/main" id="{652F3A80-AC8D-CB49-03C4-0617105C6840}"/>
              </a:ext>
            </a:extLst>
          </p:cNvPr>
          <p:cNvSpPr txBox="1">
            <a:spLocks/>
          </p:cNvSpPr>
          <p:nvPr userDrawn="1"/>
        </p:nvSpPr>
        <p:spPr>
          <a:xfrm>
            <a:off x="10459974" y="5544796"/>
            <a:ext cx="1269951"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Test rig for testing pressure/vacuum valves</a:t>
            </a:r>
          </a:p>
        </p:txBody>
      </p:sp>
      <p:sp>
        <p:nvSpPr>
          <p:cNvPr id="123" name="TextBox 102">
            <a:extLst>
              <a:ext uri="{FF2B5EF4-FFF2-40B4-BE49-F238E27FC236}">
                <a16:creationId xmlns:a16="http://schemas.microsoft.com/office/drawing/2014/main" id="{D759DD48-A384-59B6-DFDB-08F6263F3830}"/>
              </a:ext>
            </a:extLst>
          </p:cNvPr>
          <p:cNvSpPr txBox="1">
            <a:spLocks/>
          </p:cNvSpPr>
          <p:nvPr userDrawn="1"/>
        </p:nvSpPr>
        <p:spPr>
          <a:xfrm>
            <a:off x="472928" y="2299009"/>
            <a:ext cx="1269951"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Horizontal vibration compensator</a:t>
            </a:r>
          </a:p>
        </p:txBody>
      </p:sp>
      <p:sp>
        <p:nvSpPr>
          <p:cNvPr id="124" name="TextBox 103">
            <a:extLst>
              <a:ext uri="{FF2B5EF4-FFF2-40B4-BE49-F238E27FC236}">
                <a16:creationId xmlns:a16="http://schemas.microsoft.com/office/drawing/2014/main" id="{B871F8BB-12B1-F742-D48C-5A18C1608344}"/>
              </a:ext>
            </a:extLst>
          </p:cNvPr>
          <p:cNvSpPr txBox="1">
            <a:spLocks/>
          </p:cNvSpPr>
          <p:nvPr userDrawn="1"/>
        </p:nvSpPr>
        <p:spPr>
          <a:xfrm>
            <a:off x="1904805" y="2299009"/>
            <a:ext cx="1269951"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Vertical vibration compensator</a:t>
            </a:r>
          </a:p>
        </p:txBody>
      </p:sp>
      <p:sp>
        <p:nvSpPr>
          <p:cNvPr id="125" name="TextBox 104">
            <a:extLst>
              <a:ext uri="{FF2B5EF4-FFF2-40B4-BE49-F238E27FC236}">
                <a16:creationId xmlns:a16="http://schemas.microsoft.com/office/drawing/2014/main" id="{69203CD5-3A11-6FD1-AF81-506F7DCD0086}"/>
              </a:ext>
            </a:extLst>
          </p:cNvPr>
          <p:cNvSpPr txBox="1">
            <a:spLocks/>
          </p:cNvSpPr>
          <p:nvPr userDrawn="1"/>
        </p:nvSpPr>
        <p:spPr>
          <a:xfrm>
            <a:off x="7632313" y="2290342"/>
            <a:ext cx="1269951"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Bioreactor</a:t>
            </a:r>
          </a:p>
        </p:txBody>
      </p:sp>
      <p:sp>
        <p:nvSpPr>
          <p:cNvPr id="126" name="TextBox 105">
            <a:extLst>
              <a:ext uri="{FF2B5EF4-FFF2-40B4-BE49-F238E27FC236}">
                <a16:creationId xmlns:a16="http://schemas.microsoft.com/office/drawing/2014/main" id="{C66CC178-4691-B00A-2E85-3AC5371D5BBB}"/>
              </a:ext>
            </a:extLst>
          </p:cNvPr>
          <p:cNvSpPr txBox="1">
            <a:spLocks/>
          </p:cNvSpPr>
          <p:nvPr userDrawn="1"/>
        </p:nvSpPr>
        <p:spPr>
          <a:xfrm>
            <a:off x="6200436" y="2299009"/>
            <a:ext cx="1269951"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Incinerator</a:t>
            </a:r>
          </a:p>
        </p:txBody>
      </p:sp>
      <p:sp>
        <p:nvSpPr>
          <p:cNvPr id="127" name="TextBox 106">
            <a:extLst>
              <a:ext uri="{FF2B5EF4-FFF2-40B4-BE49-F238E27FC236}">
                <a16:creationId xmlns:a16="http://schemas.microsoft.com/office/drawing/2014/main" id="{6E8E7264-9723-6C57-4CF6-37CE8A16ABFF}"/>
              </a:ext>
            </a:extLst>
          </p:cNvPr>
          <p:cNvSpPr txBox="1">
            <a:spLocks/>
          </p:cNvSpPr>
          <p:nvPr userDrawn="1"/>
        </p:nvSpPr>
        <p:spPr>
          <a:xfrm>
            <a:off x="3336682" y="2299009"/>
            <a:ext cx="1269951"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Heco piston rod stuffing box &amp; scraper rings</a:t>
            </a:r>
          </a:p>
        </p:txBody>
      </p:sp>
      <p:sp>
        <p:nvSpPr>
          <p:cNvPr id="128" name="TextBox 107">
            <a:extLst>
              <a:ext uri="{FF2B5EF4-FFF2-40B4-BE49-F238E27FC236}">
                <a16:creationId xmlns:a16="http://schemas.microsoft.com/office/drawing/2014/main" id="{8FF69E3A-A32E-642C-390B-156410ED507C}"/>
              </a:ext>
            </a:extLst>
          </p:cNvPr>
          <p:cNvSpPr txBox="1">
            <a:spLocks/>
          </p:cNvSpPr>
          <p:nvPr userDrawn="1"/>
        </p:nvSpPr>
        <p:spPr>
          <a:xfrm>
            <a:off x="472928" y="5493996"/>
            <a:ext cx="1269951"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PV valve</a:t>
            </a:r>
          </a:p>
        </p:txBody>
      </p:sp>
      <p:sp>
        <p:nvSpPr>
          <p:cNvPr id="129" name="TextBox 108">
            <a:extLst>
              <a:ext uri="{FF2B5EF4-FFF2-40B4-BE49-F238E27FC236}">
                <a16:creationId xmlns:a16="http://schemas.microsoft.com/office/drawing/2014/main" id="{AD33E454-E158-D1B2-0110-0F73BE94E478}"/>
              </a:ext>
            </a:extLst>
          </p:cNvPr>
          <p:cNvSpPr txBox="1">
            <a:spLocks/>
          </p:cNvSpPr>
          <p:nvPr userDrawn="1"/>
        </p:nvSpPr>
        <p:spPr>
          <a:xfrm>
            <a:off x="1904805" y="5544796"/>
            <a:ext cx="1269951"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VOCON valve</a:t>
            </a:r>
          </a:p>
        </p:txBody>
      </p:sp>
      <p:sp>
        <p:nvSpPr>
          <p:cNvPr id="130" name="TextBox 109">
            <a:extLst>
              <a:ext uri="{FF2B5EF4-FFF2-40B4-BE49-F238E27FC236}">
                <a16:creationId xmlns:a16="http://schemas.microsoft.com/office/drawing/2014/main" id="{A79CD5CE-0283-BFC3-9BDD-585E1E239519}"/>
              </a:ext>
            </a:extLst>
          </p:cNvPr>
          <p:cNvSpPr txBox="1">
            <a:spLocks/>
          </p:cNvSpPr>
          <p:nvPr userDrawn="1"/>
        </p:nvSpPr>
        <p:spPr>
          <a:xfrm>
            <a:off x="3336682" y="5544796"/>
            <a:ext cx="1269951"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Inline pressure valve</a:t>
            </a:r>
          </a:p>
        </p:txBody>
      </p:sp>
      <p:sp>
        <p:nvSpPr>
          <p:cNvPr id="131" name="TextBox 110">
            <a:extLst>
              <a:ext uri="{FF2B5EF4-FFF2-40B4-BE49-F238E27FC236}">
                <a16:creationId xmlns:a16="http://schemas.microsoft.com/office/drawing/2014/main" id="{F64D71BA-FA15-7719-E0A4-F9D4DD50C51D}"/>
              </a:ext>
            </a:extLst>
          </p:cNvPr>
          <p:cNvSpPr txBox="1">
            <a:spLocks/>
          </p:cNvSpPr>
          <p:nvPr userDrawn="1"/>
        </p:nvSpPr>
        <p:spPr>
          <a:xfrm>
            <a:off x="4768559" y="5544796"/>
            <a:ext cx="1269951" cy="553998"/>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End of line flame arrestors for the</a:t>
            </a:r>
            <a:b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b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mast riser</a:t>
            </a:r>
          </a:p>
        </p:txBody>
      </p:sp>
      <p:sp>
        <p:nvSpPr>
          <p:cNvPr id="132" name="TextBox 111">
            <a:extLst>
              <a:ext uri="{FF2B5EF4-FFF2-40B4-BE49-F238E27FC236}">
                <a16:creationId xmlns:a16="http://schemas.microsoft.com/office/drawing/2014/main" id="{4F709620-348A-168E-57D5-3D23FECF2450}"/>
              </a:ext>
            </a:extLst>
          </p:cNvPr>
          <p:cNvSpPr txBox="1">
            <a:spLocks/>
          </p:cNvSpPr>
          <p:nvPr userDrawn="1"/>
        </p:nvSpPr>
        <p:spPr>
          <a:xfrm>
            <a:off x="6200436" y="5544796"/>
            <a:ext cx="1269951"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Air vent heads for</a:t>
            </a:r>
            <a:b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b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fuel tanks</a:t>
            </a:r>
          </a:p>
        </p:txBody>
      </p:sp>
      <p:sp>
        <p:nvSpPr>
          <p:cNvPr id="133" name="TextBox 112">
            <a:extLst>
              <a:ext uri="{FF2B5EF4-FFF2-40B4-BE49-F238E27FC236}">
                <a16:creationId xmlns:a16="http://schemas.microsoft.com/office/drawing/2014/main" id="{BB1A51B8-E182-CCCF-C928-A769C9DB5CB3}"/>
              </a:ext>
            </a:extLst>
          </p:cNvPr>
          <p:cNvSpPr txBox="1">
            <a:spLocks/>
          </p:cNvSpPr>
          <p:nvPr userDrawn="1"/>
        </p:nvSpPr>
        <p:spPr>
          <a:xfrm>
            <a:off x="7632313" y="5544796"/>
            <a:ext cx="1269951" cy="553998"/>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Detonation arrestors</a:t>
            </a:r>
            <a:b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b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for vapor return systems</a:t>
            </a:r>
          </a:p>
        </p:txBody>
      </p:sp>
      <p:sp>
        <p:nvSpPr>
          <p:cNvPr id="134" name="TextBox 113">
            <a:extLst>
              <a:ext uri="{FF2B5EF4-FFF2-40B4-BE49-F238E27FC236}">
                <a16:creationId xmlns:a16="http://schemas.microsoft.com/office/drawing/2014/main" id="{FC51F821-0037-756F-0F9A-B75C84FF5376}"/>
              </a:ext>
            </a:extLst>
          </p:cNvPr>
          <p:cNvSpPr txBox="1">
            <a:spLocks/>
          </p:cNvSpPr>
          <p:nvPr userDrawn="1"/>
        </p:nvSpPr>
        <p:spPr>
          <a:xfrm>
            <a:off x="9034175" y="5544796"/>
            <a:ext cx="1269951" cy="553998"/>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Air release / vacuum breakers for firefighting &amp; water systems</a:t>
            </a:r>
          </a:p>
        </p:txBody>
      </p:sp>
      <p:sp>
        <p:nvSpPr>
          <p:cNvPr id="135" name="Oval 118">
            <a:extLst>
              <a:ext uri="{FF2B5EF4-FFF2-40B4-BE49-F238E27FC236}">
                <a16:creationId xmlns:a16="http://schemas.microsoft.com/office/drawing/2014/main" id="{32B6D1AD-C5E2-7DDC-6743-2A8BB2CE714A}"/>
              </a:ext>
            </a:extLst>
          </p:cNvPr>
          <p:cNvSpPr>
            <a:spLocks noChangeAspect="1"/>
          </p:cNvSpPr>
          <p:nvPr userDrawn="1"/>
        </p:nvSpPr>
        <p:spPr>
          <a:xfrm>
            <a:off x="8462393" y="1332773"/>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Calibri" panose="020F0502020204030204"/>
                <a:ea typeface="+mn-ea"/>
                <a:cs typeface="+mn-cs"/>
              </a:rPr>
              <a:t>6</a:t>
            </a:r>
          </a:p>
        </p:txBody>
      </p:sp>
      <p:sp>
        <p:nvSpPr>
          <p:cNvPr id="136" name="TextBox 120">
            <a:extLst>
              <a:ext uri="{FF2B5EF4-FFF2-40B4-BE49-F238E27FC236}">
                <a16:creationId xmlns:a16="http://schemas.microsoft.com/office/drawing/2014/main" id="{F35A88E1-264F-0FD2-34E4-394ABAD311D4}"/>
              </a:ext>
            </a:extLst>
          </p:cNvPr>
          <p:cNvSpPr txBox="1">
            <a:spLocks/>
          </p:cNvSpPr>
          <p:nvPr userDrawn="1"/>
        </p:nvSpPr>
        <p:spPr>
          <a:xfrm>
            <a:off x="4768559" y="2299009"/>
            <a:ext cx="1269951"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HJL Cylinder</a:t>
            </a:r>
            <a:b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b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lubrication</a:t>
            </a:r>
          </a:p>
        </p:txBody>
      </p:sp>
      <p:sp>
        <p:nvSpPr>
          <p:cNvPr id="137" name="Oval 50">
            <a:extLst>
              <a:ext uri="{FF2B5EF4-FFF2-40B4-BE49-F238E27FC236}">
                <a16:creationId xmlns:a16="http://schemas.microsoft.com/office/drawing/2014/main" id="{C5EE2D1F-61E7-F041-DAA5-325A8E5BEA70}"/>
              </a:ext>
            </a:extLst>
          </p:cNvPr>
          <p:cNvSpPr>
            <a:spLocks noChangeAspect="1"/>
          </p:cNvSpPr>
          <p:nvPr userDrawn="1"/>
        </p:nvSpPr>
        <p:spPr>
          <a:xfrm>
            <a:off x="5603987" y="1332773"/>
            <a:ext cx="288000" cy="28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Calibri" panose="020F0502020204030204"/>
                <a:ea typeface="+mn-ea"/>
                <a:cs typeface="+mn-cs"/>
              </a:rPr>
              <a:t>4</a:t>
            </a:r>
          </a:p>
        </p:txBody>
      </p:sp>
      <p:pic>
        <p:nvPicPr>
          <p:cNvPr id="138" name="object 111">
            <a:extLst>
              <a:ext uri="{FF2B5EF4-FFF2-40B4-BE49-F238E27FC236}">
                <a16:creationId xmlns:a16="http://schemas.microsoft.com/office/drawing/2014/main" id="{B99D318C-53A2-44A4-F4DB-D512470E6CC6}"/>
              </a:ext>
            </a:extLst>
          </p:cNvPr>
          <p:cNvPicPr preferRelativeResize="0">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705062" y="4906496"/>
            <a:ext cx="437066" cy="568186"/>
          </a:xfrm>
          <a:prstGeom prst="rect">
            <a:avLst/>
          </a:prstGeom>
        </p:spPr>
      </p:pic>
      <p:pic>
        <p:nvPicPr>
          <p:cNvPr id="139" name="Picture 1" descr="Icon&#10;&#10;Description automatically generated">
            <a:extLst>
              <a:ext uri="{FF2B5EF4-FFF2-40B4-BE49-F238E27FC236}">
                <a16:creationId xmlns:a16="http://schemas.microsoft.com/office/drawing/2014/main" id="{F7CA8574-E44F-04F5-E904-A9A3D0469C58}"/>
              </a:ext>
            </a:extLst>
          </p:cNvPr>
          <p:cNvPicPr>
            <a:picLocks/>
          </p:cNvPicPr>
          <p:nvPr userDrawn="1"/>
        </p:nvPicPr>
        <p:blipFill rotWithShape="1">
          <a:blip r:embed="rId19" cstate="hqprint">
            <a:clrChange>
              <a:clrFrom>
                <a:srgbClr val="FFFFFF">
                  <a:alpha val="0"/>
                </a:srgbClr>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rcRect/>
          <a:stretch/>
        </p:blipFill>
        <p:spPr>
          <a:xfrm>
            <a:off x="434781" y="1241626"/>
            <a:ext cx="288000" cy="288000"/>
          </a:xfrm>
          <a:prstGeom prst="rect">
            <a:avLst/>
          </a:prstGeom>
        </p:spPr>
      </p:pic>
      <p:pic>
        <p:nvPicPr>
          <p:cNvPr id="140" name="Picture 6" descr="Icon&#10;&#10;Description automatically generated">
            <a:extLst>
              <a:ext uri="{FF2B5EF4-FFF2-40B4-BE49-F238E27FC236}">
                <a16:creationId xmlns:a16="http://schemas.microsoft.com/office/drawing/2014/main" id="{4DE4DA5C-C60F-E8E3-1007-4D6C36D58333}"/>
              </a:ext>
            </a:extLst>
          </p:cNvPr>
          <p:cNvPicPr preferRelativeResize="0">
            <a:picLocks/>
          </p:cNvPicPr>
          <p:nvPr userDrawn="1"/>
        </p:nvPicPr>
        <p:blipFill rotWithShape="1">
          <a:blip r:embed="rId21" cstate="hqprint">
            <a:clrChange>
              <a:clrFrom>
                <a:srgbClr val="FFFFFF">
                  <a:alpha val="0"/>
                </a:srgbClr>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rcRect/>
          <a:stretch/>
        </p:blipFill>
        <p:spPr>
          <a:xfrm>
            <a:off x="6185788" y="1227124"/>
            <a:ext cx="216000" cy="288000"/>
          </a:xfrm>
          <a:prstGeom prst="rect">
            <a:avLst/>
          </a:prstGeom>
        </p:spPr>
      </p:pic>
      <p:sp>
        <p:nvSpPr>
          <p:cNvPr id="141" name="Rectangle 9">
            <a:extLst>
              <a:ext uri="{FF2B5EF4-FFF2-40B4-BE49-F238E27FC236}">
                <a16:creationId xmlns:a16="http://schemas.microsoft.com/office/drawing/2014/main" id="{4EA14644-8FBB-80C1-6FB6-C0A253FDB93A}"/>
              </a:ext>
            </a:extLst>
          </p:cNvPr>
          <p:cNvSpPr>
            <a:spLocks/>
          </p:cNvSpPr>
          <p:nvPr userDrawn="1"/>
        </p:nvSpPr>
        <p:spPr>
          <a:xfrm>
            <a:off x="455830" y="2767790"/>
            <a:ext cx="5385712" cy="1620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20">
            <a:extLst>
              <a:ext uri="{FF2B5EF4-FFF2-40B4-BE49-F238E27FC236}">
                <a16:creationId xmlns:a16="http://schemas.microsoft.com/office/drawing/2014/main" id="{DC821212-25E4-3C3E-3394-9A79BEB42DB2}"/>
              </a:ext>
            </a:extLst>
          </p:cNvPr>
          <p:cNvSpPr>
            <a:spLocks/>
          </p:cNvSpPr>
          <p:nvPr userDrawn="1"/>
        </p:nvSpPr>
        <p:spPr>
          <a:xfrm>
            <a:off x="7809583" y="2773906"/>
            <a:ext cx="1429283" cy="1620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25">
            <a:extLst>
              <a:ext uri="{FF2B5EF4-FFF2-40B4-BE49-F238E27FC236}">
                <a16:creationId xmlns:a16="http://schemas.microsoft.com/office/drawing/2014/main" id="{BAAB467F-0BB8-7607-4664-20072D9F299B}"/>
              </a:ext>
            </a:extLst>
          </p:cNvPr>
          <p:cNvSpPr>
            <a:spLocks/>
          </p:cNvSpPr>
          <p:nvPr userDrawn="1"/>
        </p:nvSpPr>
        <p:spPr>
          <a:xfrm>
            <a:off x="6086193" y="2773907"/>
            <a:ext cx="1429283" cy="1620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4" name="Picture 4" descr="Floating production storage and offloading (FPSO) vessel, oil and gas  indutry Stock Photo | Adobe Stock">
            <a:extLst>
              <a:ext uri="{FF2B5EF4-FFF2-40B4-BE49-F238E27FC236}">
                <a16:creationId xmlns:a16="http://schemas.microsoft.com/office/drawing/2014/main" id="{DF0B8FAF-0026-2055-AD25-E0D0B9F1B8FE}"/>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l="34873" t="5837" r="13721" b="14657"/>
          <a:stretch/>
        </p:blipFill>
        <p:spPr bwMode="auto">
          <a:xfrm>
            <a:off x="9532972" y="2772039"/>
            <a:ext cx="1331267" cy="1605136"/>
          </a:xfrm>
          <a:prstGeom prst="rect">
            <a:avLst/>
          </a:prstGeom>
          <a:noFill/>
          <a:extLst>
            <a:ext uri="{909E8E84-426E-40DD-AFC4-6F175D3DCCD1}">
              <a14:hiddenFill xmlns:a14="http://schemas.microsoft.com/office/drawing/2010/main">
                <a:solidFill>
                  <a:srgbClr val="FFFFFF"/>
                </a:solidFill>
              </a14:hiddenFill>
            </a:ext>
          </a:extLst>
        </p:spPr>
      </p:pic>
      <p:sp>
        <p:nvSpPr>
          <p:cNvPr id="145" name="Rectangle 46">
            <a:extLst>
              <a:ext uri="{FF2B5EF4-FFF2-40B4-BE49-F238E27FC236}">
                <a16:creationId xmlns:a16="http://schemas.microsoft.com/office/drawing/2014/main" id="{0DE58553-1CCE-4D08-87DD-1F7AE091D65D}"/>
              </a:ext>
            </a:extLst>
          </p:cNvPr>
          <p:cNvSpPr>
            <a:spLocks/>
          </p:cNvSpPr>
          <p:nvPr userDrawn="1"/>
        </p:nvSpPr>
        <p:spPr>
          <a:xfrm>
            <a:off x="9532972" y="2772039"/>
            <a:ext cx="1429283" cy="1620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Parallelogram 145">
            <a:extLst>
              <a:ext uri="{FF2B5EF4-FFF2-40B4-BE49-F238E27FC236}">
                <a16:creationId xmlns:a16="http://schemas.microsoft.com/office/drawing/2014/main" id="{53810228-975F-9258-46A3-9E72D9123923}"/>
              </a:ext>
            </a:extLst>
          </p:cNvPr>
          <p:cNvSpPr>
            <a:spLocks/>
          </p:cNvSpPr>
          <p:nvPr userDrawn="1"/>
        </p:nvSpPr>
        <p:spPr>
          <a:xfrm rot="15512669">
            <a:off x="4794370" y="3300077"/>
            <a:ext cx="252000" cy="216000"/>
          </a:xfrm>
          <a:prstGeom prst="parallelogram">
            <a:avLst/>
          </a:prstGeom>
          <a:solidFill>
            <a:srgbClr val="8E97AF"/>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52">
            <a:extLst>
              <a:ext uri="{FF2B5EF4-FFF2-40B4-BE49-F238E27FC236}">
                <a16:creationId xmlns:a16="http://schemas.microsoft.com/office/drawing/2014/main" id="{49A36A81-94BE-9A42-BD57-C290614CD10D}"/>
              </a:ext>
            </a:extLst>
          </p:cNvPr>
          <p:cNvSpPr>
            <a:spLocks/>
          </p:cNvSpPr>
          <p:nvPr userDrawn="1"/>
        </p:nvSpPr>
        <p:spPr>
          <a:xfrm>
            <a:off x="520667" y="2827971"/>
            <a:ext cx="805740" cy="2983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Marine</a:t>
            </a:r>
          </a:p>
        </p:txBody>
      </p:sp>
      <p:sp>
        <p:nvSpPr>
          <p:cNvPr id="148" name="Rectangle 53">
            <a:extLst>
              <a:ext uri="{FF2B5EF4-FFF2-40B4-BE49-F238E27FC236}">
                <a16:creationId xmlns:a16="http://schemas.microsoft.com/office/drawing/2014/main" id="{02C52917-F91B-8749-D5E1-14EC39134B65}"/>
              </a:ext>
            </a:extLst>
          </p:cNvPr>
          <p:cNvSpPr>
            <a:spLocks/>
          </p:cNvSpPr>
          <p:nvPr userDrawn="1"/>
        </p:nvSpPr>
        <p:spPr>
          <a:xfrm>
            <a:off x="6155891" y="2834705"/>
            <a:ext cx="745666" cy="2916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Offshore</a:t>
            </a:r>
          </a:p>
        </p:txBody>
      </p:sp>
      <p:sp>
        <p:nvSpPr>
          <p:cNvPr id="149" name="Rectangle 54">
            <a:extLst>
              <a:ext uri="{FF2B5EF4-FFF2-40B4-BE49-F238E27FC236}">
                <a16:creationId xmlns:a16="http://schemas.microsoft.com/office/drawing/2014/main" id="{12A3C03F-6DE7-08A7-879B-006AED71DA8A}"/>
              </a:ext>
            </a:extLst>
          </p:cNvPr>
          <p:cNvSpPr>
            <a:spLocks/>
          </p:cNvSpPr>
          <p:nvPr userDrawn="1"/>
        </p:nvSpPr>
        <p:spPr>
          <a:xfrm>
            <a:off x="7882964" y="2835736"/>
            <a:ext cx="640270" cy="290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Land</a:t>
            </a:r>
          </a:p>
        </p:txBody>
      </p:sp>
      <p:sp>
        <p:nvSpPr>
          <p:cNvPr id="150" name="Rectangle 26">
            <a:extLst>
              <a:ext uri="{FF2B5EF4-FFF2-40B4-BE49-F238E27FC236}">
                <a16:creationId xmlns:a16="http://schemas.microsoft.com/office/drawing/2014/main" id="{40445B1D-2ACD-813B-3D55-17A12555CBE3}"/>
              </a:ext>
            </a:extLst>
          </p:cNvPr>
          <p:cNvSpPr>
            <a:spLocks/>
          </p:cNvSpPr>
          <p:nvPr userDrawn="1"/>
        </p:nvSpPr>
        <p:spPr>
          <a:xfrm>
            <a:off x="9615281" y="2835736"/>
            <a:ext cx="640270" cy="290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FPSO</a:t>
            </a:r>
          </a:p>
        </p:txBody>
      </p:sp>
      <p:sp>
        <p:nvSpPr>
          <p:cNvPr id="151" name="Oval 61">
            <a:extLst>
              <a:ext uri="{FF2B5EF4-FFF2-40B4-BE49-F238E27FC236}">
                <a16:creationId xmlns:a16="http://schemas.microsoft.com/office/drawing/2014/main" id="{627FEA60-E4B9-1585-5F66-4ECC843FBBA3}"/>
              </a:ext>
            </a:extLst>
          </p:cNvPr>
          <p:cNvSpPr>
            <a:spLocks/>
          </p:cNvSpPr>
          <p:nvPr userDrawn="1"/>
        </p:nvSpPr>
        <p:spPr>
          <a:xfrm>
            <a:off x="10785670" y="2779890"/>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a:solidFill>
                  <a:schemeClr val="bg1"/>
                </a:solidFill>
                <a:latin typeface="Calibri" panose="020F0502020204030204"/>
              </a:rPr>
              <a:t>10</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52" name="Oval 61">
            <a:extLst>
              <a:ext uri="{FF2B5EF4-FFF2-40B4-BE49-F238E27FC236}">
                <a16:creationId xmlns:a16="http://schemas.microsoft.com/office/drawing/2014/main" id="{132D94E8-C63B-076F-12D9-F2BDD321EA9D}"/>
              </a:ext>
            </a:extLst>
          </p:cNvPr>
          <p:cNvSpPr>
            <a:spLocks/>
          </p:cNvSpPr>
          <p:nvPr userDrawn="1"/>
        </p:nvSpPr>
        <p:spPr>
          <a:xfrm>
            <a:off x="10785670" y="3037599"/>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Calibri" panose="020F0502020204030204"/>
                <a:ea typeface="+mn-ea"/>
                <a:cs typeface="+mn-cs"/>
              </a:rPr>
              <a:t>12</a:t>
            </a:r>
          </a:p>
        </p:txBody>
      </p:sp>
      <p:sp>
        <p:nvSpPr>
          <p:cNvPr id="153" name="Oval 61">
            <a:extLst>
              <a:ext uri="{FF2B5EF4-FFF2-40B4-BE49-F238E27FC236}">
                <a16:creationId xmlns:a16="http://schemas.microsoft.com/office/drawing/2014/main" id="{9CC59B8D-AAF0-9470-A1EE-A9C07CEB4DEC}"/>
              </a:ext>
            </a:extLst>
          </p:cNvPr>
          <p:cNvSpPr>
            <a:spLocks/>
          </p:cNvSpPr>
          <p:nvPr userDrawn="1"/>
        </p:nvSpPr>
        <p:spPr>
          <a:xfrm>
            <a:off x="10785670" y="3295308"/>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Calibri" panose="020F0502020204030204"/>
                <a:ea typeface="+mn-ea"/>
                <a:cs typeface="+mn-cs"/>
              </a:rPr>
              <a:t>11</a:t>
            </a:r>
          </a:p>
        </p:txBody>
      </p:sp>
      <p:sp>
        <p:nvSpPr>
          <p:cNvPr id="154" name="Oval 51">
            <a:extLst>
              <a:ext uri="{FF2B5EF4-FFF2-40B4-BE49-F238E27FC236}">
                <a16:creationId xmlns:a16="http://schemas.microsoft.com/office/drawing/2014/main" id="{FD6954B2-3557-991C-AC97-10C549B97786}"/>
              </a:ext>
            </a:extLst>
          </p:cNvPr>
          <p:cNvSpPr>
            <a:spLocks noChangeAspect="1"/>
          </p:cNvSpPr>
          <p:nvPr userDrawn="1"/>
        </p:nvSpPr>
        <p:spPr>
          <a:xfrm>
            <a:off x="9891596" y="1332773"/>
            <a:ext cx="288000" cy="288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Calibri" panose="020F0502020204030204"/>
                <a:ea typeface="+mn-ea"/>
                <a:cs typeface="+mn-cs"/>
              </a:rPr>
              <a:t>7</a:t>
            </a:r>
          </a:p>
        </p:txBody>
      </p:sp>
      <p:sp>
        <p:nvSpPr>
          <p:cNvPr id="155" name="Oval 118">
            <a:extLst>
              <a:ext uri="{FF2B5EF4-FFF2-40B4-BE49-F238E27FC236}">
                <a16:creationId xmlns:a16="http://schemas.microsoft.com/office/drawing/2014/main" id="{263C639F-F459-83D1-4A02-4FD7E29C2100}"/>
              </a:ext>
            </a:extLst>
          </p:cNvPr>
          <p:cNvSpPr>
            <a:spLocks noChangeAspect="1"/>
          </p:cNvSpPr>
          <p:nvPr userDrawn="1"/>
        </p:nvSpPr>
        <p:spPr>
          <a:xfrm>
            <a:off x="11320802" y="1332773"/>
            <a:ext cx="288000" cy="288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Calibri" panose="020F0502020204030204"/>
                <a:ea typeface="+mn-ea"/>
                <a:cs typeface="+mn-cs"/>
              </a:rPr>
              <a:t>8</a:t>
            </a:r>
          </a:p>
        </p:txBody>
      </p:sp>
      <p:pic>
        <p:nvPicPr>
          <p:cNvPr id="156" name="Billede 4" descr="Et billede, der indeholder tekst, automat&#10;&#10;Automatisk genereret beskrivelse">
            <a:extLst>
              <a:ext uri="{FF2B5EF4-FFF2-40B4-BE49-F238E27FC236}">
                <a16:creationId xmlns:a16="http://schemas.microsoft.com/office/drawing/2014/main" id="{3895734F-DF9C-38F8-0A44-D96034C82FA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902272" y="1811127"/>
            <a:ext cx="468000" cy="468000"/>
          </a:xfrm>
          <a:prstGeom prst="rect">
            <a:avLst/>
          </a:prstGeom>
        </p:spPr>
      </p:pic>
      <p:pic>
        <p:nvPicPr>
          <p:cNvPr id="157" name="Billede 6" descr="Et billede, der indeholder tæt&#10;&#10;Automatisk genereret beskrivelse">
            <a:extLst>
              <a:ext uri="{FF2B5EF4-FFF2-40B4-BE49-F238E27FC236}">
                <a16:creationId xmlns:a16="http://schemas.microsoft.com/office/drawing/2014/main" id="{D7BA6E20-7C5B-EFDB-F2ED-D79A19B0DFDC}"/>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9527893" y="1811127"/>
            <a:ext cx="469427" cy="456387"/>
          </a:xfrm>
          <a:prstGeom prst="rect">
            <a:avLst/>
          </a:prstGeom>
        </p:spPr>
      </p:pic>
      <p:sp>
        <p:nvSpPr>
          <p:cNvPr id="158" name="TextBox 104">
            <a:extLst>
              <a:ext uri="{FF2B5EF4-FFF2-40B4-BE49-F238E27FC236}">
                <a16:creationId xmlns:a16="http://schemas.microsoft.com/office/drawing/2014/main" id="{82A430B0-9801-91E7-F83A-5E3D42A21E9C}"/>
              </a:ext>
            </a:extLst>
          </p:cNvPr>
          <p:cNvSpPr txBox="1">
            <a:spLocks/>
          </p:cNvSpPr>
          <p:nvPr userDrawn="1"/>
        </p:nvSpPr>
        <p:spPr>
          <a:xfrm>
            <a:off x="9080571" y="2282880"/>
            <a:ext cx="1269951"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Boiler repair</a:t>
            </a:r>
          </a:p>
        </p:txBody>
      </p:sp>
      <p:sp>
        <p:nvSpPr>
          <p:cNvPr id="159" name="TextBox 104">
            <a:extLst>
              <a:ext uri="{FF2B5EF4-FFF2-40B4-BE49-F238E27FC236}">
                <a16:creationId xmlns:a16="http://schemas.microsoft.com/office/drawing/2014/main" id="{6D1BF34A-C84A-165B-3202-4769C37ECFB7}"/>
              </a:ext>
            </a:extLst>
          </p:cNvPr>
          <p:cNvSpPr txBox="1">
            <a:spLocks/>
          </p:cNvSpPr>
          <p:nvPr userDrawn="1"/>
        </p:nvSpPr>
        <p:spPr>
          <a:xfrm>
            <a:off x="10473374" y="2283863"/>
            <a:ext cx="1269951"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056"/>
                </a:solidFill>
                <a:effectLst/>
                <a:uLnTx/>
                <a:uFillTx/>
                <a:latin typeface="Calibri" panose="020F0502020204030204"/>
                <a:ea typeface="+mn-ea"/>
                <a:cs typeface="+mn-cs"/>
              </a:rPr>
              <a:t>Automation</a:t>
            </a:r>
          </a:p>
        </p:txBody>
      </p:sp>
      <p:pic>
        <p:nvPicPr>
          <p:cNvPr id="160" name="Billede 10" descr="Et billede, der indeholder symbol, Grafik, logo, cirkel&#10;&#10;Beskrivelsen er genereret automatisk">
            <a:extLst>
              <a:ext uri="{FF2B5EF4-FFF2-40B4-BE49-F238E27FC236}">
                <a16:creationId xmlns:a16="http://schemas.microsoft.com/office/drawing/2014/main" id="{4DF2E80F-DEDA-64C0-DB02-F72A4A7FCE2B}"/>
              </a:ext>
            </a:extLst>
          </p:cNvPr>
          <p:cNvPicPr>
            <a:picLocks noChangeAspect="1"/>
          </p:cNvPicPr>
          <p:nvPr userDrawn="1"/>
        </p:nvPicPr>
        <p:blipFill>
          <a:blip r:embed="rId26">
            <a:duotone>
              <a:schemeClr val="accent3">
                <a:shade val="45000"/>
                <a:satMod val="135000"/>
              </a:schemeClr>
              <a:prstClr val="white"/>
            </a:duotone>
          </a:blip>
          <a:stretch>
            <a:fillRect/>
          </a:stretch>
        </p:blipFill>
        <p:spPr>
          <a:xfrm rot="5400000">
            <a:off x="9377961" y="1238438"/>
            <a:ext cx="294377" cy="288000"/>
          </a:xfrm>
          <a:prstGeom prst="rect">
            <a:avLst/>
          </a:prstGeom>
          <a:solidFill>
            <a:schemeClr val="bg1"/>
          </a:solidFill>
          <a:ln>
            <a:noFill/>
          </a:ln>
        </p:spPr>
      </p:pic>
      <p:sp>
        <p:nvSpPr>
          <p:cNvPr id="161" name="Oval 124">
            <a:extLst>
              <a:ext uri="{FF2B5EF4-FFF2-40B4-BE49-F238E27FC236}">
                <a16:creationId xmlns:a16="http://schemas.microsoft.com/office/drawing/2014/main" id="{9FA50879-28F2-5224-C057-9BF7E3BD45DA}"/>
              </a:ext>
            </a:extLst>
          </p:cNvPr>
          <p:cNvSpPr>
            <a:spLocks noChangeAspect="1"/>
          </p:cNvSpPr>
          <p:nvPr userDrawn="1"/>
        </p:nvSpPr>
        <p:spPr>
          <a:xfrm>
            <a:off x="1339800" y="4643428"/>
            <a:ext cx="288000" cy="288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Calibri" panose="020F0502020204030204"/>
                <a:ea typeface="+mn-ea"/>
                <a:cs typeface="+mn-cs"/>
              </a:rPr>
              <a:t>9</a:t>
            </a:r>
          </a:p>
        </p:txBody>
      </p:sp>
      <p:sp>
        <p:nvSpPr>
          <p:cNvPr id="162" name="Oval 125">
            <a:extLst>
              <a:ext uri="{FF2B5EF4-FFF2-40B4-BE49-F238E27FC236}">
                <a16:creationId xmlns:a16="http://schemas.microsoft.com/office/drawing/2014/main" id="{50FF6F44-F750-EF71-EAF2-9A6323DF95C6}"/>
              </a:ext>
            </a:extLst>
          </p:cNvPr>
          <p:cNvSpPr>
            <a:spLocks noChangeAspect="1"/>
          </p:cNvSpPr>
          <p:nvPr userDrawn="1"/>
        </p:nvSpPr>
        <p:spPr>
          <a:xfrm>
            <a:off x="2754709" y="4643428"/>
            <a:ext cx="288000" cy="288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10</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63" name="Oval 126">
            <a:extLst>
              <a:ext uri="{FF2B5EF4-FFF2-40B4-BE49-F238E27FC236}">
                <a16:creationId xmlns:a16="http://schemas.microsoft.com/office/drawing/2014/main" id="{0A8C09EB-D889-0ED2-EB47-013616E787BF}"/>
              </a:ext>
            </a:extLst>
          </p:cNvPr>
          <p:cNvSpPr>
            <a:spLocks noChangeAspect="1"/>
          </p:cNvSpPr>
          <p:nvPr userDrawn="1"/>
        </p:nvSpPr>
        <p:spPr>
          <a:xfrm>
            <a:off x="4169618" y="4643428"/>
            <a:ext cx="288000" cy="288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11</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64" name="Oval 127">
            <a:extLst>
              <a:ext uri="{FF2B5EF4-FFF2-40B4-BE49-F238E27FC236}">
                <a16:creationId xmlns:a16="http://schemas.microsoft.com/office/drawing/2014/main" id="{A65DAA52-BCB6-0A14-0C32-3695A712D6F0}"/>
              </a:ext>
            </a:extLst>
          </p:cNvPr>
          <p:cNvSpPr>
            <a:spLocks noChangeAspect="1"/>
          </p:cNvSpPr>
          <p:nvPr userDrawn="1"/>
        </p:nvSpPr>
        <p:spPr>
          <a:xfrm>
            <a:off x="6999436" y="4643428"/>
            <a:ext cx="288000" cy="288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13</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65" name="Oval 129">
            <a:extLst>
              <a:ext uri="{FF2B5EF4-FFF2-40B4-BE49-F238E27FC236}">
                <a16:creationId xmlns:a16="http://schemas.microsoft.com/office/drawing/2014/main" id="{F560F629-2ABC-B3F0-FB09-FF0F8F7E1EC5}"/>
              </a:ext>
            </a:extLst>
          </p:cNvPr>
          <p:cNvSpPr>
            <a:spLocks noChangeAspect="1"/>
          </p:cNvSpPr>
          <p:nvPr userDrawn="1"/>
        </p:nvSpPr>
        <p:spPr>
          <a:xfrm>
            <a:off x="8414345" y="4643428"/>
            <a:ext cx="288000" cy="288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14</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66" name="Oval 130">
            <a:extLst>
              <a:ext uri="{FF2B5EF4-FFF2-40B4-BE49-F238E27FC236}">
                <a16:creationId xmlns:a16="http://schemas.microsoft.com/office/drawing/2014/main" id="{29DB1C40-1DC5-839F-D63E-869560B111C6}"/>
              </a:ext>
            </a:extLst>
          </p:cNvPr>
          <p:cNvSpPr>
            <a:spLocks noChangeAspect="1"/>
          </p:cNvSpPr>
          <p:nvPr userDrawn="1"/>
        </p:nvSpPr>
        <p:spPr>
          <a:xfrm>
            <a:off x="5584527" y="4643428"/>
            <a:ext cx="288000" cy="288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12</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67" name="Oval 141">
            <a:extLst>
              <a:ext uri="{FF2B5EF4-FFF2-40B4-BE49-F238E27FC236}">
                <a16:creationId xmlns:a16="http://schemas.microsoft.com/office/drawing/2014/main" id="{F12FB7BB-39CF-5263-91D9-4B80BCDC8624}"/>
              </a:ext>
            </a:extLst>
          </p:cNvPr>
          <p:cNvSpPr>
            <a:spLocks noChangeAspect="1"/>
          </p:cNvSpPr>
          <p:nvPr userDrawn="1"/>
        </p:nvSpPr>
        <p:spPr>
          <a:xfrm>
            <a:off x="9829254" y="4643428"/>
            <a:ext cx="288000" cy="288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15</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68" name="Oval 142">
            <a:extLst>
              <a:ext uri="{FF2B5EF4-FFF2-40B4-BE49-F238E27FC236}">
                <a16:creationId xmlns:a16="http://schemas.microsoft.com/office/drawing/2014/main" id="{DD872064-7309-F8A5-57A8-1B7C712EBBF8}"/>
              </a:ext>
            </a:extLst>
          </p:cNvPr>
          <p:cNvSpPr>
            <a:spLocks noChangeAspect="1"/>
          </p:cNvSpPr>
          <p:nvPr userDrawn="1"/>
        </p:nvSpPr>
        <p:spPr>
          <a:xfrm>
            <a:off x="11244166" y="4643428"/>
            <a:ext cx="288000" cy="288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16</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pic>
        <p:nvPicPr>
          <p:cNvPr id="169" name="Picture 7" descr="Icon&#10;&#10;Description automatically generated">
            <a:extLst>
              <a:ext uri="{FF2B5EF4-FFF2-40B4-BE49-F238E27FC236}">
                <a16:creationId xmlns:a16="http://schemas.microsoft.com/office/drawing/2014/main" id="{3ED9E801-54A3-61F2-E97B-6E50BD9D597D}"/>
              </a:ext>
            </a:extLst>
          </p:cNvPr>
          <p:cNvPicPr>
            <a:picLocks/>
          </p:cNvPicPr>
          <p:nvPr userDrawn="1"/>
        </p:nvPicPr>
        <p:blipFill rotWithShape="1">
          <a:blip r:embed="rId27" cstate="hqprint">
            <a:clrChange>
              <a:clrFrom>
                <a:srgbClr val="FFFFFF">
                  <a:alpha val="0"/>
                </a:srgbClr>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a:ext>
            </a:extLst>
          </a:blip>
          <a:srcRect/>
          <a:stretch/>
        </p:blipFill>
        <p:spPr>
          <a:xfrm>
            <a:off x="442913" y="4479025"/>
            <a:ext cx="288000" cy="288000"/>
          </a:xfrm>
          <a:prstGeom prst="rect">
            <a:avLst/>
          </a:prstGeom>
        </p:spPr>
      </p:pic>
      <p:sp>
        <p:nvSpPr>
          <p:cNvPr id="170" name="Oval 62">
            <a:extLst>
              <a:ext uri="{FF2B5EF4-FFF2-40B4-BE49-F238E27FC236}">
                <a16:creationId xmlns:a16="http://schemas.microsoft.com/office/drawing/2014/main" id="{C4032C10-BD72-1C90-2B71-2A74BC6FC7C2}"/>
              </a:ext>
            </a:extLst>
          </p:cNvPr>
          <p:cNvSpPr/>
          <p:nvPr userDrawn="1"/>
        </p:nvSpPr>
        <p:spPr>
          <a:xfrm>
            <a:off x="3258981" y="3766900"/>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15</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71" name="Oval 63">
            <a:extLst>
              <a:ext uri="{FF2B5EF4-FFF2-40B4-BE49-F238E27FC236}">
                <a16:creationId xmlns:a16="http://schemas.microsoft.com/office/drawing/2014/main" id="{9B37FC91-4349-8B44-597A-9B11E89BBE83}"/>
              </a:ext>
            </a:extLst>
          </p:cNvPr>
          <p:cNvSpPr/>
          <p:nvPr userDrawn="1"/>
        </p:nvSpPr>
        <p:spPr>
          <a:xfrm>
            <a:off x="2890687" y="3718737"/>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14</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72" name="Oval 64">
            <a:extLst>
              <a:ext uri="{FF2B5EF4-FFF2-40B4-BE49-F238E27FC236}">
                <a16:creationId xmlns:a16="http://schemas.microsoft.com/office/drawing/2014/main" id="{98684ED9-5CA9-59D6-CD6C-B8DE366C985A}"/>
              </a:ext>
            </a:extLst>
          </p:cNvPr>
          <p:cNvSpPr/>
          <p:nvPr userDrawn="1"/>
        </p:nvSpPr>
        <p:spPr>
          <a:xfrm>
            <a:off x="2522391" y="3675552"/>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13</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73" name="Oval 65">
            <a:extLst>
              <a:ext uri="{FF2B5EF4-FFF2-40B4-BE49-F238E27FC236}">
                <a16:creationId xmlns:a16="http://schemas.microsoft.com/office/drawing/2014/main" id="{48195A5F-C760-6C95-3292-351E855965BF}"/>
              </a:ext>
            </a:extLst>
          </p:cNvPr>
          <p:cNvSpPr/>
          <p:nvPr userDrawn="1"/>
        </p:nvSpPr>
        <p:spPr>
          <a:xfrm>
            <a:off x="1417503" y="3545712"/>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10</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74" name="Oval 66">
            <a:extLst>
              <a:ext uri="{FF2B5EF4-FFF2-40B4-BE49-F238E27FC236}">
                <a16:creationId xmlns:a16="http://schemas.microsoft.com/office/drawing/2014/main" id="{58254153-46B3-A5B1-121A-58BDAB884BD6}"/>
              </a:ext>
            </a:extLst>
          </p:cNvPr>
          <p:cNvSpPr/>
          <p:nvPr userDrawn="1"/>
        </p:nvSpPr>
        <p:spPr>
          <a:xfrm>
            <a:off x="1785799" y="3591696"/>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11</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75" name="Oval 121">
            <a:extLst>
              <a:ext uri="{FF2B5EF4-FFF2-40B4-BE49-F238E27FC236}">
                <a16:creationId xmlns:a16="http://schemas.microsoft.com/office/drawing/2014/main" id="{7E0BCC38-8B3C-9491-640C-BDA28681F05A}"/>
              </a:ext>
            </a:extLst>
          </p:cNvPr>
          <p:cNvSpPr/>
          <p:nvPr userDrawn="1"/>
        </p:nvSpPr>
        <p:spPr>
          <a:xfrm>
            <a:off x="1049207" y="3450353"/>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9</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76" name="Oval 147">
            <a:extLst>
              <a:ext uri="{FF2B5EF4-FFF2-40B4-BE49-F238E27FC236}">
                <a16:creationId xmlns:a16="http://schemas.microsoft.com/office/drawing/2014/main" id="{9BFE89B9-3C39-EE96-054A-53AD6984DC77}"/>
              </a:ext>
            </a:extLst>
          </p:cNvPr>
          <p:cNvSpPr/>
          <p:nvPr userDrawn="1"/>
        </p:nvSpPr>
        <p:spPr>
          <a:xfrm>
            <a:off x="2154095" y="3645719"/>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12</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77" name="Parallelogram 176">
            <a:extLst>
              <a:ext uri="{FF2B5EF4-FFF2-40B4-BE49-F238E27FC236}">
                <a16:creationId xmlns:a16="http://schemas.microsoft.com/office/drawing/2014/main" id="{193CB953-5D7B-3ADF-087C-7B7A54225BA8}"/>
              </a:ext>
            </a:extLst>
          </p:cNvPr>
          <p:cNvSpPr/>
          <p:nvPr userDrawn="1"/>
        </p:nvSpPr>
        <p:spPr>
          <a:xfrm rot="15512669">
            <a:off x="4794370" y="3300077"/>
            <a:ext cx="252000" cy="216000"/>
          </a:xfrm>
          <a:prstGeom prst="parallelogram">
            <a:avLst/>
          </a:prstGeom>
          <a:solidFill>
            <a:srgbClr val="8E97AF"/>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68">
            <a:extLst>
              <a:ext uri="{FF2B5EF4-FFF2-40B4-BE49-F238E27FC236}">
                <a16:creationId xmlns:a16="http://schemas.microsoft.com/office/drawing/2014/main" id="{AB2AA896-155F-7F85-F85D-BCD9C110C6FC}"/>
              </a:ext>
            </a:extLst>
          </p:cNvPr>
          <p:cNvSpPr/>
          <p:nvPr userDrawn="1"/>
        </p:nvSpPr>
        <p:spPr>
          <a:xfrm>
            <a:off x="6688368" y="3477794"/>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6</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79" name="Oval 69">
            <a:extLst>
              <a:ext uri="{FF2B5EF4-FFF2-40B4-BE49-F238E27FC236}">
                <a16:creationId xmlns:a16="http://schemas.microsoft.com/office/drawing/2014/main" id="{FA68F8D4-4E3C-199B-D702-72851E5226C5}"/>
              </a:ext>
            </a:extLst>
          </p:cNvPr>
          <p:cNvSpPr/>
          <p:nvPr userDrawn="1"/>
        </p:nvSpPr>
        <p:spPr>
          <a:xfrm>
            <a:off x="7044130" y="3479842"/>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200" b="1">
                <a:solidFill>
                  <a:schemeClr val="bg1"/>
                </a:solidFill>
                <a:latin typeface="Calibri" panose="020F0502020204030204"/>
              </a:rPr>
              <a:t>9</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80" name="Oval 149">
            <a:extLst>
              <a:ext uri="{FF2B5EF4-FFF2-40B4-BE49-F238E27FC236}">
                <a16:creationId xmlns:a16="http://schemas.microsoft.com/office/drawing/2014/main" id="{EBECD6E7-2B71-DD75-C6BB-5D8853663536}"/>
              </a:ext>
            </a:extLst>
          </p:cNvPr>
          <p:cNvSpPr/>
          <p:nvPr userDrawn="1"/>
        </p:nvSpPr>
        <p:spPr>
          <a:xfrm>
            <a:off x="6351888" y="3479842"/>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5</a:t>
            </a:r>
          </a:p>
        </p:txBody>
      </p:sp>
      <p:sp>
        <p:nvSpPr>
          <p:cNvPr id="181" name="Oval 70">
            <a:extLst>
              <a:ext uri="{FF2B5EF4-FFF2-40B4-BE49-F238E27FC236}">
                <a16:creationId xmlns:a16="http://schemas.microsoft.com/office/drawing/2014/main" id="{9A619691-2FA1-16B3-A5C5-597EC51D619E}"/>
              </a:ext>
            </a:extLst>
          </p:cNvPr>
          <p:cNvSpPr/>
          <p:nvPr userDrawn="1"/>
        </p:nvSpPr>
        <p:spPr>
          <a:xfrm>
            <a:off x="8261128" y="3972250"/>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5</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82" name="Oval 71">
            <a:extLst>
              <a:ext uri="{FF2B5EF4-FFF2-40B4-BE49-F238E27FC236}">
                <a16:creationId xmlns:a16="http://schemas.microsoft.com/office/drawing/2014/main" id="{7FFC81A2-F2BA-2620-9804-91743A913ABA}"/>
              </a:ext>
            </a:extLst>
          </p:cNvPr>
          <p:cNvSpPr/>
          <p:nvPr userDrawn="1"/>
        </p:nvSpPr>
        <p:spPr>
          <a:xfrm>
            <a:off x="8616890" y="3976403"/>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6</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83" name="Oval 115">
            <a:extLst>
              <a:ext uri="{FF2B5EF4-FFF2-40B4-BE49-F238E27FC236}">
                <a16:creationId xmlns:a16="http://schemas.microsoft.com/office/drawing/2014/main" id="{6C3A98D2-DE94-1DDA-790F-14BF1A34A658}"/>
              </a:ext>
            </a:extLst>
          </p:cNvPr>
          <p:cNvSpPr/>
          <p:nvPr userDrawn="1"/>
        </p:nvSpPr>
        <p:spPr>
          <a:xfrm>
            <a:off x="7896600" y="3977984"/>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2</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84" name="Oval 61">
            <a:extLst>
              <a:ext uri="{FF2B5EF4-FFF2-40B4-BE49-F238E27FC236}">
                <a16:creationId xmlns:a16="http://schemas.microsoft.com/office/drawing/2014/main" id="{1C7EB1DC-68ED-4950-7334-1165B58019D5}"/>
              </a:ext>
            </a:extLst>
          </p:cNvPr>
          <p:cNvSpPr/>
          <p:nvPr userDrawn="1"/>
        </p:nvSpPr>
        <p:spPr>
          <a:xfrm>
            <a:off x="10785670" y="3295308"/>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13</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85" name="Oval 61">
            <a:extLst>
              <a:ext uri="{FF2B5EF4-FFF2-40B4-BE49-F238E27FC236}">
                <a16:creationId xmlns:a16="http://schemas.microsoft.com/office/drawing/2014/main" id="{27617944-BD02-8491-F6DD-3E8DC21E2238}"/>
              </a:ext>
            </a:extLst>
          </p:cNvPr>
          <p:cNvSpPr/>
          <p:nvPr userDrawn="1"/>
        </p:nvSpPr>
        <p:spPr>
          <a:xfrm>
            <a:off x="10785670" y="3553017"/>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14</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86" name="Oval 61">
            <a:extLst>
              <a:ext uri="{FF2B5EF4-FFF2-40B4-BE49-F238E27FC236}">
                <a16:creationId xmlns:a16="http://schemas.microsoft.com/office/drawing/2014/main" id="{8D26BC93-47F3-8F1E-D686-C4990A125963}"/>
              </a:ext>
            </a:extLst>
          </p:cNvPr>
          <p:cNvSpPr/>
          <p:nvPr userDrawn="1"/>
        </p:nvSpPr>
        <p:spPr>
          <a:xfrm>
            <a:off x="10785670" y="3810726"/>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15</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87" name="Oval 61">
            <a:extLst>
              <a:ext uri="{FF2B5EF4-FFF2-40B4-BE49-F238E27FC236}">
                <a16:creationId xmlns:a16="http://schemas.microsoft.com/office/drawing/2014/main" id="{AFCE9330-C6FE-A50E-A89B-3CE2654D4EA7}"/>
              </a:ext>
            </a:extLst>
          </p:cNvPr>
          <p:cNvSpPr/>
          <p:nvPr userDrawn="1"/>
        </p:nvSpPr>
        <p:spPr>
          <a:xfrm>
            <a:off x="10785670" y="4068435"/>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Calibri" panose="020F0502020204030204"/>
                <a:ea typeface="+mn-ea"/>
                <a:cs typeface="+mn-cs"/>
              </a:rPr>
              <a:t>16</a:t>
            </a:r>
            <a:endParaRPr kumimoji="0" lang="en-GB" sz="1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88" name="Oval 55">
            <a:extLst>
              <a:ext uri="{FF2B5EF4-FFF2-40B4-BE49-F238E27FC236}">
                <a16:creationId xmlns:a16="http://schemas.microsoft.com/office/drawing/2014/main" id="{3195A22C-0956-528D-9269-96CEA28A7D3E}"/>
              </a:ext>
            </a:extLst>
          </p:cNvPr>
          <p:cNvSpPr/>
          <p:nvPr userDrawn="1"/>
        </p:nvSpPr>
        <p:spPr>
          <a:xfrm>
            <a:off x="4610592" y="3661793"/>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Calibri" panose="020F0502020204030204"/>
                <a:ea typeface="+mn-ea"/>
                <a:cs typeface="+mn-cs"/>
              </a:rPr>
              <a:t>1</a:t>
            </a:r>
          </a:p>
        </p:txBody>
      </p:sp>
      <p:sp>
        <p:nvSpPr>
          <p:cNvPr id="189" name="Oval 56">
            <a:extLst>
              <a:ext uri="{FF2B5EF4-FFF2-40B4-BE49-F238E27FC236}">
                <a16:creationId xmlns:a16="http://schemas.microsoft.com/office/drawing/2014/main" id="{7152D8F1-CB67-1136-9F1C-B6EDE575766C}"/>
              </a:ext>
            </a:extLst>
          </p:cNvPr>
          <p:cNvSpPr/>
          <p:nvPr userDrawn="1"/>
        </p:nvSpPr>
        <p:spPr>
          <a:xfrm>
            <a:off x="3769765" y="4015735"/>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Calibri" panose="020F0502020204030204"/>
                <a:ea typeface="+mn-ea"/>
                <a:cs typeface="+mn-cs"/>
              </a:rPr>
              <a:t>6</a:t>
            </a:r>
          </a:p>
        </p:txBody>
      </p:sp>
      <p:sp>
        <p:nvSpPr>
          <p:cNvPr id="190" name="Oval 57">
            <a:extLst>
              <a:ext uri="{FF2B5EF4-FFF2-40B4-BE49-F238E27FC236}">
                <a16:creationId xmlns:a16="http://schemas.microsoft.com/office/drawing/2014/main" id="{3923F0B8-1788-C51F-3661-3B0BF95411AC}"/>
              </a:ext>
            </a:extLst>
          </p:cNvPr>
          <p:cNvSpPr/>
          <p:nvPr userDrawn="1"/>
        </p:nvSpPr>
        <p:spPr>
          <a:xfrm>
            <a:off x="5360271" y="4015735"/>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Calibri" panose="020F0502020204030204"/>
                <a:ea typeface="+mn-ea"/>
                <a:cs typeface="+mn-cs"/>
              </a:rPr>
              <a:t>2</a:t>
            </a:r>
          </a:p>
        </p:txBody>
      </p:sp>
      <p:sp>
        <p:nvSpPr>
          <p:cNvPr id="191" name="Oval 58">
            <a:extLst>
              <a:ext uri="{FF2B5EF4-FFF2-40B4-BE49-F238E27FC236}">
                <a16:creationId xmlns:a16="http://schemas.microsoft.com/office/drawing/2014/main" id="{9FA62EF8-4684-70CA-53D6-78E26C7B723F}"/>
              </a:ext>
            </a:extLst>
          </p:cNvPr>
          <p:cNvSpPr/>
          <p:nvPr userDrawn="1"/>
        </p:nvSpPr>
        <p:spPr>
          <a:xfrm>
            <a:off x="4102266" y="4015735"/>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Calibri" panose="020F0502020204030204"/>
                <a:ea typeface="+mn-ea"/>
                <a:cs typeface="+mn-cs"/>
              </a:rPr>
              <a:t>3</a:t>
            </a:r>
          </a:p>
        </p:txBody>
      </p:sp>
      <p:sp>
        <p:nvSpPr>
          <p:cNvPr id="192" name="Oval 59">
            <a:extLst>
              <a:ext uri="{FF2B5EF4-FFF2-40B4-BE49-F238E27FC236}">
                <a16:creationId xmlns:a16="http://schemas.microsoft.com/office/drawing/2014/main" id="{D03B5447-C6A3-451F-F287-E5AAC350A5BC}"/>
              </a:ext>
            </a:extLst>
          </p:cNvPr>
          <p:cNvSpPr/>
          <p:nvPr userDrawn="1"/>
        </p:nvSpPr>
        <p:spPr>
          <a:xfrm>
            <a:off x="4242298" y="3661793"/>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Calibri" panose="020F0502020204030204"/>
                <a:ea typeface="+mn-ea"/>
                <a:cs typeface="+mn-cs"/>
              </a:rPr>
              <a:t>5</a:t>
            </a:r>
          </a:p>
        </p:txBody>
      </p:sp>
      <p:sp>
        <p:nvSpPr>
          <p:cNvPr id="193" name="Oval 60">
            <a:extLst>
              <a:ext uri="{FF2B5EF4-FFF2-40B4-BE49-F238E27FC236}">
                <a16:creationId xmlns:a16="http://schemas.microsoft.com/office/drawing/2014/main" id="{8D4A1E0C-BE2C-4B66-79D4-9DF03FEE1F54}"/>
              </a:ext>
            </a:extLst>
          </p:cNvPr>
          <p:cNvSpPr/>
          <p:nvPr userDrawn="1"/>
        </p:nvSpPr>
        <p:spPr>
          <a:xfrm>
            <a:off x="4434767" y="4015735"/>
            <a:ext cx="324000" cy="32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Calibri" panose="020F0502020204030204"/>
                <a:ea typeface="+mn-ea"/>
                <a:cs typeface="+mn-cs"/>
              </a:rPr>
              <a:t>4</a:t>
            </a:r>
          </a:p>
        </p:txBody>
      </p:sp>
      <p:sp>
        <p:nvSpPr>
          <p:cNvPr id="194" name="Oval 61">
            <a:extLst>
              <a:ext uri="{FF2B5EF4-FFF2-40B4-BE49-F238E27FC236}">
                <a16:creationId xmlns:a16="http://schemas.microsoft.com/office/drawing/2014/main" id="{B61AD660-18B7-3A0D-FBE1-A2DEF227A65D}"/>
              </a:ext>
            </a:extLst>
          </p:cNvPr>
          <p:cNvSpPr/>
          <p:nvPr userDrawn="1"/>
        </p:nvSpPr>
        <p:spPr>
          <a:xfrm>
            <a:off x="4965359" y="3687193"/>
            <a:ext cx="324000" cy="3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Calibri" panose="020F0502020204030204"/>
                <a:ea typeface="+mn-ea"/>
                <a:cs typeface="+mn-cs"/>
              </a:rPr>
              <a:t>14</a:t>
            </a:r>
          </a:p>
        </p:txBody>
      </p:sp>
      <p:sp>
        <p:nvSpPr>
          <p:cNvPr id="195" name="Oval 51">
            <a:extLst>
              <a:ext uri="{FF2B5EF4-FFF2-40B4-BE49-F238E27FC236}">
                <a16:creationId xmlns:a16="http://schemas.microsoft.com/office/drawing/2014/main" id="{5EE230A1-A854-CDD1-E368-1EE8F6D97D88}"/>
              </a:ext>
            </a:extLst>
          </p:cNvPr>
          <p:cNvSpPr/>
          <p:nvPr userDrawn="1"/>
        </p:nvSpPr>
        <p:spPr>
          <a:xfrm>
            <a:off x="4767268" y="4051735"/>
            <a:ext cx="288000" cy="288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Calibri" panose="020F0502020204030204"/>
                <a:ea typeface="+mn-ea"/>
                <a:cs typeface="+mn-cs"/>
              </a:rPr>
              <a:t>7</a:t>
            </a:r>
          </a:p>
        </p:txBody>
      </p:sp>
      <p:sp>
        <p:nvSpPr>
          <p:cNvPr id="196" name="Oval 118">
            <a:extLst>
              <a:ext uri="{FF2B5EF4-FFF2-40B4-BE49-F238E27FC236}">
                <a16:creationId xmlns:a16="http://schemas.microsoft.com/office/drawing/2014/main" id="{EADAF80E-5F5A-1A20-F884-7864407ED8DF}"/>
              </a:ext>
            </a:extLst>
          </p:cNvPr>
          <p:cNvSpPr/>
          <p:nvPr userDrawn="1"/>
        </p:nvSpPr>
        <p:spPr>
          <a:xfrm>
            <a:off x="5063769" y="4051735"/>
            <a:ext cx="288000" cy="288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rPr>
              <a:t>8</a:t>
            </a:r>
          </a:p>
        </p:txBody>
      </p:sp>
      <p:sp>
        <p:nvSpPr>
          <p:cNvPr id="197" name="Oval 51">
            <a:extLst>
              <a:ext uri="{FF2B5EF4-FFF2-40B4-BE49-F238E27FC236}">
                <a16:creationId xmlns:a16="http://schemas.microsoft.com/office/drawing/2014/main" id="{8463EC06-4EBA-E4F6-EC74-2F23E83BF203}"/>
              </a:ext>
            </a:extLst>
          </p:cNvPr>
          <p:cNvSpPr/>
          <p:nvPr userDrawn="1"/>
        </p:nvSpPr>
        <p:spPr>
          <a:xfrm>
            <a:off x="10489831" y="3811925"/>
            <a:ext cx="288000" cy="288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rPr>
              <a:t>7</a:t>
            </a:r>
          </a:p>
        </p:txBody>
      </p:sp>
      <p:sp>
        <p:nvSpPr>
          <p:cNvPr id="198" name="Oval 118">
            <a:extLst>
              <a:ext uri="{FF2B5EF4-FFF2-40B4-BE49-F238E27FC236}">
                <a16:creationId xmlns:a16="http://schemas.microsoft.com/office/drawing/2014/main" id="{8FD08FED-33EF-B4D3-3112-378A9AEBAD3B}"/>
              </a:ext>
            </a:extLst>
          </p:cNvPr>
          <p:cNvSpPr/>
          <p:nvPr userDrawn="1"/>
        </p:nvSpPr>
        <p:spPr>
          <a:xfrm>
            <a:off x="10480909" y="4088676"/>
            <a:ext cx="288000" cy="288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rPr>
              <a:t>8</a:t>
            </a:r>
          </a:p>
        </p:txBody>
      </p:sp>
      <p:sp>
        <p:nvSpPr>
          <p:cNvPr id="2" name="Titel 3">
            <a:extLst>
              <a:ext uri="{FF2B5EF4-FFF2-40B4-BE49-F238E27FC236}">
                <a16:creationId xmlns:a16="http://schemas.microsoft.com/office/drawing/2014/main" id="{68D8BB57-0318-2AF5-B217-3E1E8A49390E}"/>
              </a:ext>
            </a:extLst>
          </p:cNvPr>
          <p:cNvSpPr txBox="1">
            <a:spLocks/>
          </p:cNvSpPr>
          <p:nvPr userDrawn="1"/>
        </p:nvSpPr>
        <p:spPr>
          <a:xfrm>
            <a:off x="442913" y="454882"/>
            <a:ext cx="11268000"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600" kern="1200">
                <a:solidFill>
                  <a:schemeClr val="accent1"/>
                </a:solidFill>
                <a:latin typeface="+mn-lt"/>
                <a:ea typeface="+mj-ea"/>
                <a:cs typeface="+mj-cs"/>
              </a:defRPr>
            </a:lvl1pPr>
          </a:lstStyle>
          <a:p>
            <a:r>
              <a:rPr lang="en-GB" dirty="0"/>
              <a:t>Products tailored for the maritime industry</a:t>
            </a:r>
          </a:p>
        </p:txBody>
      </p:sp>
    </p:spTree>
    <p:extLst>
      <p:ext uri="{BB962C8B-B14F-4D97-AF65-F5344CB8AC3E}">
        <p14:creationId xmlns:p14="http://schemas.microsoft.com/office/powerpoint/2010/main" val="287723831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Group Headline only">
    <p:spTree>
      <p:nvGrpSpPr>
        <p:cNvPr id="1" name=""/>
        <p:cNvGrpSpPr/>
        <p:nvPr/>
      </p:nvGrpSpPr>
      <p:grpSpPr>
        <a:xfrm>
          <a:off x="0" y="0"/>
          <a:ext cx="0" cy="0"/>
          <a:chOff x="0" y="0"/>
          <a:chExt cx="0" cy="0"/>
        </a:xfrm>
      </p:grpSpPr>
      <p:sp>
        <p:nvSpPr>
          <p:cNvPr id="7" name="Filter">
            <a:extLst>
              <a:ext uri="{FF2B5EF4-FFF2-40B4-BE49-F238E27FC236}">
                <a16:creationId xmlns:a16="http://schemas.microsoft.com/office/drawing/2014/main" id="{A65FF7B4-7D4C-CCBF-2B24-EE6DB9FE71DE}"/>
              </a:ext>
            </a:extLst>
          </p:cNvPr>
          <p:cNvSpPr>
            <a:spLocks noGrp="1" noRot="1" noMove="1" noResize="1" noEditPoints="1" noAdjustHandles="1" noChangeArrowheads="1" noChangeShapeType="1"/>
          </p:cNvSpPr>
          <p:nvPr userDrawn="1"/>
        </p:nvSpPr>
        <p:spPr>
          <a:xfrm rot="5400000">
            <a:off x="2667600" y="-2667599"/>
            <a:ext cx="6858001" cy="12193200"/>
          </a:xfrm>
          <a:prstGeom prst="rect">
            <a:avLst/>
          </a:prstGeom>
          <a:gradFill flip="none" rotWithShape="1">
            <a:gsLst>
              <a:gs pos="7000">
                <a:schemeClr val="bg1">
                  <a:alpha val="30000"/>
                </a:schemeClr>
              </a:gs>
              <a:gs pos="23000">
                <a:schemeClr val="bg1">
                  <a:alpha val="60000"/>
                </a:schemeClr>
              </a:gs>
              <a:gs pos="40000">
                <a:schemeClr val="bg1">
                  <a:alpha val="70000"/>
                </a:schemeClr>
              </a:gs>
              <a:gs pos="6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5" name="GOMG Logo">
            <a:extLst>
              <a:ext uri="{FF2B5EF4-FFF2-40B4-BE49-F238E27FC236}">
                <a16:creationId xmlns:a16="http://schemas.microsoft.com/office/drawing/2014/main" id="{158162C9-BBF3-6EF8-8B25-DE52C09CD2DE}"/>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6" name="Triangle">
            <a:hlinkClick r:id="rId3" action="ppaction://hlinksldjump"/>
            <a:extLst>
              <a:ext uri="{FF2B5EF4-FFF2-40B4-BE49-F238E27FC236}">
                <a16:creationId xmlns:a16="http://schemas.microsoft.com/office/drawing/2014/main" id="{E3504A13-81DC-2F29-EA20-32F0DF249880}"/>
              </a:ext>
            </a:extLst>
          </p:cNvPr>
          <p:cNvSpPr>
            <a:spLocks noGrp="1" noRot="1" noMove="1" noResize="1" noEditPoints="1" noAdjustHandles="1" noChangeArrowheads="1" noChangeShapeType="1"/>
          </p:cNvSpPr>
          <p:nvPr userDrawn="1"/>
        </p:nvSpPr>
        <p:spPr>
          <a:xfrm rot="10800000">
            <a:off x="5988048" y="6476108"/>
            <a:ext cx="215901" cy="12471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dsholder til sidefod 2">
            <a:extLst>
              <a:ext uri="{FF2B5EF4-FFF2-40B4-BE49-F238E27FC236}">
                <a16:creationId xmlns:a16="http://schemas.microsoft.com/office/drawing/2014/main" id="{51F97398-F7F4-E398-8BBD-5167BDEBDD9D}"/>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2560CC10-60A1-E230-91F3-70683A43C99F}"/>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8" name="Billede 90">
            <a:extLst>
              <a:ext uri="{FF2B5EF4-FFF2-40B4-BE49-F238E27FC236}">
                <a16:creationId xmlns:a16="http://schemas.microsoft.com/office/drawing/2014/main" id="{9110017E-476D-90D7-A74E-8C4811866686}"/>
              </a:ext>
            </a:extLst>
          </p:cNvPr>
          <p:cNvPicPr>
            <a:picLocks noChangeAspect="1"/>
          </p:cNvPicPr>
          <p:nvPr userDrawn="1"/>
        </p:nvPicPr>
        <p:blipFill rotWithShape="1">
          <a:blip r:embed="rId4"/>
          <a:srcRect r="36496" b="45784"/>
          <a:stretch/>
        </p:blipFill>
        <p:spPr>
          <a:xfrm>
            <a:off x="-3" y="0"/>
            <a:ext cx="12192004" cy="6878544"/>
          </a:xfrm>
          <a:prstGeom prst="rect">
            <a:avLst/>
          </a:prstGeom>
        </p:spPr>
      </p:pic>
      <p:sp>
        <p:nvSpPr>
          <p:cNvPr id="9" name="Rectangle 19">
            <a:extLst>
              <a:ext uri="{FF2B5EF4-FFF2-40B4-BE49-F238E27FC236}">
                <a16:creationId xmlns:a16="http://schemas.microsoft.com/office/drawing/2014/main" id="{44B5F8D8-1D21-68AC-89D4-FA34EDECB62B}"/>
              </a:ext>
            </a:extLst>
          </p:cNvPr>
          <p:cNvSpPr/>
          <p:nvPr userDrawn="1"/>
        </p:nvSpPr>
        <p:spPr>
          <a:xfrm>
            <a:off x="0" y="1"/>
            <a:ext cx="12191999" cy="6858000"/>
          </a:xfrm>
          <a:prstGeom prst="rect">
            <a:avLst/>
          </a:prstGeom>
          <a:gradFill flip="none" rotWithShape="1">
            <a:gsLst>
              <a:gs pos="0">
                <a:schemeClr val="accent1">
                  <a:alpha val="30000"/>
                </a:schemeClr>
              </a:gs>
              <a:gs pos="100000">
                <a:schemeClr val="accent1">
                  <a:alpha val="3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2" name="Freeform 81">
            <a:extLst>
              <a:ext uri="{FF2B5EF4-FFF2-40B4-BE49-F238E27FC236}">
                <a16:creationId xmlns:a16="http://schemas.microsoft.com/office/drawing/2014/main" id="{931A8E53-61A2-0EA4-DA9A-8A327928CF75}"/>
              </a:ext>
            </a:extLst>
          </p:cNvPr>
          <p:cNvSpPr/>
          <p:nvPr userDrawn="1"/>
        </p:nvSpPr>
        <p:spPr>
          <a:xfrm>
            <a:off x="1937914" y="4836370"/>
            <a:ext cx="982280" cy="1142943"/>
          </a:xfrm>
          <a:custGeom>
            <a:avLst/>
            <a:gdLst>
              <a:gd name="connsiteX0" fmla="*/ 400849 w 982280"/>
              <a:gd name="connsiteY0" fmla="*/ 927217 h 1142943"/>
              <a:gd name="connsiteX1" fmla="*/ 354442 w 982280"/>
              <a:gd name="connsiteY1" fmla="*/ 919895 h 1142943"/>
              <a:gd name="connsiteX2" fmla="*/ 307528 w 982280"/>
              <a:gd name="connsiteY2" fmla="*/ 894270 h 1142943"/>
              <a:gd name="connsiteX3" fmla="*/ 291759 w 982280"/>
              <a:gd name="connsiteY3" fmla="*/ 903450 h 1142943"/>
              <a:gd name="connsiteX4" fmla="*/ 271372 w 982280"/>
              <a:gd name="connsiteY4" fmla="*/ 917248 h 1142943"/>
              <a:gd name="connsiteX5" fmla="*/ 259545 w 982280"/>
              <a:gd name="connsiteY5" fmla="*/ 904126 h 1142943"/>
              <a:gd name="connsiteX6" fmla="*/ 244395 w 982280"/>
              <a:gd name="connsiteY6" fmla="*/ 912687 h 1142943"/>
              <a:gd name="connsiteX7" fmla="*/ 245691 w 982280"/>
              <a:gd name="connsiteY7" fmla="*/ 921247 h 1142943"/>
              <a:gd name="connsiteX8" fmla="*/ 203621 w 982280"/>
              <a:gd name="connsiteY8" fmla="*/ 906773 h 1142943"/>
              <a:gd name="connsiteX9" fmla="*/ 202945 w 982280"/>
              <a:gd name="connsiteY9" fmla="*/ 894270 h 1142943"/>
              <a:gd name="connsiteX10" fmla="*/ 204240 w 982280"/>
              <a:gd name="connsiteY10" fmla="*/ 878501 h 1142943"/>
              <a:gd name="connsiteX11" fmla="*/ 197651 w 982280"/>
              <a:gd name="connsiteY11" fmla="*/ 856143 h 1142943"/>
              <a:gd name="connsiteX12" fmla="*/ 188414 w 982280"/>
              <a:gd name="connsiteY12" fmla="*/ 827195 h 1142943"/>
              <a:gd name="connsiteX13" fmla="*/ 138460 w 982280"/>
              <a:gd name="connsiteY13" fmla="*/ 793629 h 1142943"/>
              <a:gd name="connsiteX14" fmla="*/ 155581 w 982280"/>
              <a:gd name="connsiteY14" fmla="*/ 791658 h 1142943"/>
              <a:gd name="connsiteX15" fmla="*/ 172702 w 982280"/>
              <a:gd name="connsiteY15" fmla="*/ 783773 h 1142943"/>
              <a:gd name="connsiteX16" fmla="*/ 172702 w 982280"/>
              <a:gd name="connsiteY16" fmla="*/ 766033 h 1142943"/>
              <a:gd name="connsiteX17" fmla="*/ 154285 w 982280"/>
              <a:gd name="connsiteY17" fmla="*/ 768680 h 1142943"/>
              <a:gd name="connsiteX18" fmla="*/ 141107 w 982280"/>
              <a:gd name="connsiteY18" fmla="*/ 779211 h 1142943"/>
              <a:gd name="connsiteX19" fmla="*/ 115482 w 982280"/>
              <a:gd name="connsiteY19" fmla="*/ 759500 h 1142943"/>
              <a:gd name="connsiteX20" fmla="*/ 141783 w 982280"/>
              <a:gd name="connsiteY20" fmla="*/ 751615 h 1142943"/>
              <a:gd name="connsiteX21" fmla="*/ 165493 w 982280"/>
              <a:gd name="connsiteY21" fmla="*/ 739112 h 1142943"/>
              <a:gd name="connsiteX22" fmla="*/ 185880 w 982280"/>
              <a:gd name="connsiteY22" fmla="*/ 731228 h 1142943"/>
              <a:gd name="connsiteX23" fmla="*/ 174673 w 982280"/>
              <a:gd name="connsiteY23" fmla="*/ 704251 h 1142943"/>
              <a:gd name="connsiteX24" fmla="*/ 172702 w 982280"/>
              <a:gd name="connsiteY24" fmla="*/ 664152 h 1142943"/>
              <a:gd name="connsiteX25" fmla="*/ 160199 w 982280"/>
              <a:gd name="connsiteY25" fmla="*/ 647031 h 1142943"/>
              <a:gd name="connsiteX26" fmla="*/ 156256 w 982280"/>
              <a:gd name="connsiteY26" fmla="*/ 621350 h 1142943"/>
              <a:gd name="connsiteX27" fmla="*/ 142458 w 982280"/>
              <a:gd name="connsiteY27" fmla="*/ 599667 h 1142943"/>
              <a:gd name="connsiteX28" fmla="*/ 131927 w 982280"/>
              <a:gd name="connsiteY28" fmla="*/ 590487 h 1142943"/>
              <a:gd name="connsiteX29" fmla="*/ 142458 w 982280"/>
              <a:gd name="connsiteY29" fmla="*/ 582603 h 1142943"/>
              <a:gd name="connsiteX30" fmla="*/ 146401 w 982280"/>
              <a:gd name="connsiteY30" fmla="*/ 545095 h 1142943"/>
              <a:gd name="connsiteX31" fmla="*/ 121395 w 982280"/>
              <a:gd name="connsiteY31" fmla="*/ 505615 h 1142943"/>
              <a:gd name="connsiteX32" fmla="*/ 64175 w 982280"/>
              <a:gd name="connsiteY32" fmla="*/ 471430 h 1142943"/>
              <a:gd name="connsiteX33" fmla="*/ 26667 w 982280"/>
              <a:gd name="connsiteY33" fmla="*/ 458927 h 1142943"/>
              <a:gd name="connsiteX34" fmla="*/ 74707 w 982280"/>
              <a:gd name="connsiteY34" fmla="*/ 455604 h 1142943"/>
              <a:gd name="connsiteX35" fmla="*/ 102359 w 982280"/>
              <a:gd name="connsiteY35" fmla="*/ 466812 h 1142943"/>
              <a:gd name="connsiteX36" fmla="*/ 116158 w 982280"/>
              <a:gd name="connsiteY36" fmla="*/ 457575 h 1142943"/>
              <a:gd name="connsiteX37" fmla="*/ 91828 w 982280"/>
              <a:gd name="connsiteY37" fmla="*/ 443101 h 1142943"/>
              <a:gd name="connsiteX38" fmla="*/ 50377 w 982280"/>
              <a:gd name="connsiteY38" fmla="*/ 398384 h 1142943"/>
              <a:gd name="connsiteX39" fmla="*/ 22105 w 982280"/>
              <a:gd name="connsiteY39" fmla="*/ 405593 h 1142943"/>
              <a:gd name="connsiteX40" fmla="*/ 423 w 982280"/>
              <a:gd name="connsiteY40" fmla="*/ 384530 h 1142943"/>
              <a:gd name="connsiteX41" fmla="*/ 53700 w 982280"/>
              <a:gd name="connsiteY41" fmla="*/ 379912 h 1142943"/>
              <a:gd name="connsiteX42" fmla="*/ 98417 w 982280"/>
              <a:gd name="connsiteY42" fmla="*/ 391739 h 1142943"/>
              <a:gd name="connsiteX43" fmla="*/ 145781 w 982280"/>
              <a:gd name="connsiteY43" fmla="*/ 370056 h 1142943"/>
              <a:gd name="connsiteX44" fmla="*/ 164873 w 982280"/>
              <a:gd name="connsiteY44" fmla="*/ 382559 h 1142943"/>
              <a:gd name="connsiteX45" fmla="*/ 178052 w 982280"/>
              <a:gd name="connsiteY45" fmla="*/ 385149 h 1142943"/>
              <a:gd name="connsiteX46" fmla="*/ 191230 w 982280"/>
              <a:gd name="connsiteY46" fmla="*/ 379236 h 1142943"/>
              <a:gd name="connsiteX47" fmla="*/ 212913 w 982280"/>
              <a:gd name="connsiteY47" fmla="*/ 389768 h 1142943"/>
              <a:gd name="connsiteX48" fmla="*/ 224120 w 982280"/>
              <a:gd name="connsiteY48" fmla="*/ 371351 h 1142943"/>
              <a:gd name="connsiteX49" fmla="*/ 251097 w 982280"/>
              <a:gd name="connsiteY49" fmla="*/ 370056 h 1142943"/>
              <a:gd name="connsiteX50" fmla="*/ 272160 w 982280"/>
              <a:gd name="connsiteY50" fmla="*/ 354287 h 1142943"/>
              <a:gd name="connsiteX51" fmla="*/ 270189 w 982280"/>
              <a:gd name="connsiteY51" fmla="*/ 335195 h 1142943"/>
              <a:gd name="connsiteX52" fmla="*/ 266247 w 982280"/>
              <a:gd name="connsiteY52" fmla="*/ 303600 h 1142943"/>
              <a:gd name="connsiteX53" fmla="*/ 259038 w 982280"/>
              <a:gd name="connsiteY53" fmla="*/ 287831 h 1142943"/>
              <a:gd name="connsiteX54" fmla="*/ 272160 w 982280"/>
              <a:gd name="connsiteY54" fmla="*/ 289126 h 1142943"/>
              <a:gd name="connsiteX55" fmla="*/ 291872 w 982280"/>
              <a:gd name="connsiteY55" fmla="*/ 291097 h 1142943"/>
              <a:gd name="connsiteX56" fmla="*/ 318849 w 982280"/>
              <a:gd name="connsiteY56" fmla="*/ 277919 h 1142943"/>
              <a:gd name="connsiteX57" fmla="*/ 335969 w 982280"/>
              <a:gd name="connsiteY57" fmla="*/ 276623 h 1142943"/>
              <a:gd name="connsiteX58" fmla="*/ 345149 w 982280"/>
              <a:gd name="connsiteY58" fmla="*/ 256912 h 1142943"/>
              <a:gd name="connsiteX59" fmla="*/ 345825 w 982280"/>
              <a:gd name="connsiteY59" fmla="*/ 204310 h 1142943"/>
              <a:gd name="connsiteX60" fmla="*/ 297842 w 982280"/>
              <a:gd name="connsiteY60" fmla="*/ 178009 h 1142943"/>
              <a:gd name="connsiteX61" fmla="*/ 227443 w 982280"/>
              <a:gd name="connsiteY61" fmla="*/ 161564 h 1142943"/>
              <a:gd name="connsiteX62" fmla="*/ 209703 w 982280"/>
              <a:gd name="connsiteY62" fmla="*/ 118819 h 1142943"/>
              <a:gd name="connsiteX63" fmla="*/ 253800 w 982280"/>
              <a:gd name="connsiteY63" fmla="*/ 148442 h 1142943"/>
              <a:gd name="connsiteX64" fmla="*/ 297222 w 982280"/>
              <a:gd name="connsiteY64" fmla="*/ 164211 h 1142943"/>
              <a:gd name="connsiteX65" fmla="*/ 348528 w 982280"/>
              <a:gd name="connsiteY65" fmla="*/ 174067 h 1142943"/>
              <a:gd name="connsiteX66" fmla="*/ 381419 w 982280"/>
              <a:gd name="connsiteY66" fmla="*/ 165507 h 1142943"/>
              <a:gd name="connsiteX67" fmla="*/ 409578 w 982280"/>
              <a:gd name="connsiteY67" fmla="*/ 188485 h 1142943"/>
              <a:gd name="connsiteX68" fmla="*/ 455252 w 982280"/>
              <a:gd name="connsiteY68" fmla="*/ 169956 h 1142943"/>
              <a:gd name="connsiteX69" fmla="*/ 488424 w 982280"/>
              <a:gd name="connsiteY69" fmla="*/ 158298 h 1142943"/>
              <a:gd name="connsiteX70" fmla="*/ 483243 w 982280"/>
              <a:gd name="connsiteY70" fmla="*/ 180262 h 1142943"/>
              <a:gd name="connsiteX71" fmla="*/ 473331 w 982280"/>
              <a:gd name="connsiteY71" fmla="*/ 201832 h 1142943"/>
              <a:gd name="connsiteX72" fmla="*/ 467699 w 982280"/>
              <a:gd name="connsiteY72" fmla="*/ 222501 h 1142943"/>
              <a:gd name="connsiteX73" fmla="*/ 450465 w 982280"/>
              <a:gd name="connsiteY73" fmla="*/ 219066 h 1142943"/>
              <a:gd name="connsiteX74" fmla="*/ 453901 w 982280"/>
              <a:gd name="connsiteY74" fmla="*/ 201832 h 1142943"/>
              <a:gd name="connsiteX75" fmla="*/ 431486 w 982280"/>
              <a:gd name="connsiteY75" fmla="*/ 216475 h 1142943"/>
              <a:gd name="connsiteX76" fmla="*/ 433232 w 982280"/>
              <a:gd name="connsiteY76" fmla="*/ 250548 h 1142943"/>
              <a:gd name="connsiteX77" fmla="*/ 458237 w 982280"/>
              <a:gd name="connsiteY77" fmla="*/ 287606 h 1142943"/>
              <a:gd name="connsiteX78" fmla="*/ 450071 w 982280"/>
              <a:gd name="connsiteY78" fmla="*/ 315202 h 1142943"/>
              <a:gd name="connsiteX79" fmla="*/ 429402 w 982280"/>
              <a:gd name="connsiteY79" fmla="*/ 308331 h 1142943"/>
              <a:gd name="connsiteX80" fmla="*/ 417744 w 982280"/>
              <a:gd name="connsiteY80" fmla="*/ 323424 h 1142943"/>
              <a:gd name="connsiteX81" fmla="*/ 410873 w 982280"/>
              <a:gd name="connsiteY81" fmla="*/ 333787 h 1142943"/>
              <a:gd name="connsiteX82" fmla="*/ 405692 w 982280"/>
              <a:gd name="connsiteY82" fmla="*/ 348880 h 1142943"/>
              <a:gd name="connsiteX83" fmla="*/ 425516 w 982280"/>
              <a:gd name="connsiteY83" fmla="*/ 350626 h 1142943"/>
              <a:gd name="connsiteX84" fmla="*/ 457393 w 982280"/>
              <a:gd name="connsiteY84" fmla="*/ 326465 h 1142943"/>
              <a:gd name="connsiteX85" fmla="*/ 474626 w 982280"/>
              <a:gd name="connsiteY85" fmla="*/ 346740 h 1142943"/>
              <a:gd name="connsiteX86" fmla="*/ 482792 w 982280"/>
              <a:gd name="connsiteY86" fmla="*/ 371746 h 1142943"/>
              <a:gd name="connsiteX87" fmla="*/ 473331 w 982280"/>
              <a:gd name="connsiteY87" fmla="*/ 385938 h 1142943"/>
              <a:gd name="connsiteX88" fmla="*/ 430641 w 982280"/>
              <a:gd name="connsiteY88" fmla="*/ 389373 h 1142943"/>
              <a:gd name="connsiteX89" fmla="*/ 431486 w 982280"/>
              <a:gd name="connsiteY89" fmla="*/ 406607 h 1142943"/>
              <a:gd name="connsiteX90" fmla="*/ 466404 w 982280"/>
              <a:gd name="connsiteY90" fmla="*/ 399285 h 1142943"/>
              <a:gd name="connsiteX91" fmla="*/ 496140 w 982280"/>
              <a:gd name="connsiteY91" fmla="*/ 406607 h 1142943"/>
              <a:gd name="connsiteX92" fmla="*/ 499181 w 982280"/>
              <a:gd name="connsiteY92" fmla="*/ 433302 h 1142943"/>
              <a:gd name="connsiteX93" fmla="*/ 488424 w 982280"/>
              <a:gd name="connsiteY93" fmla="*/ 455717 h 1142943"/>
              <a:gd name="connsiteX94" fmla="*/ 519456 w 982280"/>
              <a:gd name="connsiteY94" fmla="*/ 437188 h 1142943"/>
              <a:gd name="connsiteX95" fmla="*/ 531508 w 982280"/>
              <a:gd name="connsiteY95" fmla="*/ 392358 h 1142943"/>
              <a:gd name="connsiteX96" fmla="*/ 538829 w 982280"/>
              <a:gd name="connsiteY96" fmla="*/ 318637 h 1142943"/>
              <a:gd name="connsiteX97" fmla="*/ 569410 w 982280"/>
              <a:gd name="connsiteY97" fmla="*/ 303093 h 1142943"/>
              <a:gd name="connsiteX98" fmla="*/ 580618 w 982280"/>
              <a:gd name="connsiteY98" fmla="*/ 275948 h 1142943"/>
              <a:gd name="connsiteX99" fmla="*/ 569861 w 982280"/>
              <a:gd name="connsiteY99" fmla="*/ 239735 h 1142943"/>
              <a:gd name="connsiteX100" fmla="*/ 557809 w 982280"/>
              <a:gd name="connsiteY100" fmla="*/ 193610 h 1142943"/>
              <a:gd name="connsiteX101" fmla="*/ 599597 w 982280"/>
              <a:gd name="connsiteY101" fmla="*/ 209154 h 1142943"/>
              <a:gd name="connsiteX102" fmla="*/ 621167 w 982280"/>
              <a:gd name="connsiteY102" fmla="*/ 217770 h 1142943"/>
              <a:gd name="connsiteX103" fmla="*/ 612100 w 982280"/>
              <a:gd name="connsiteY103" fmla="*/ 241481 h 1142943"/>
              <a:gd name="connsiteX104" fmla="*/ 609059 w 982280"/>
              <a:gd name="connsiteY104" fmla="*/ 262600 h 1142943"/>
              <a:gd name="connsiteX105" fmla="*/ 627193 w 982280"/>
              <a:gd name="connsiteY105" fmla="*/ 275103 h 1142943"/>
              <a:gd name="connsiteX106" fmla="*/ 636204 w 982280"/>
              <a:gd name="connsiteY106" fmla="*/ 322523 h 1142943"/>
              <a:gd name="connsiteX107" fmla="*/ 646117 w 982280"/>
              <a:gd name="connsiteY107" fmla="*/ 356145 h 1142943"/>
              <a:gd name="connsiteX108" fmla="*/ 651748 w 982280"/>
              <a:gd name="connsiteY108" fmla="*/ 383291 h 1142943"/>
              <a:gd name="connsiteX109" fmla="*/ 656479 w 982280"/>
              <a:gd name="connsiteY109" fmla="*/ 394498 h 1142943"/>
              <a:gd name="connsiteX110" fmla="*/ 633219 w 982280"/>
              <a:gd name="connsiteY110" fmla="*/ 391513 h 1142943"/>
              <a:gd name="connsiteX111" fmla="*/ 620717 w 982280"/>
              <a:gd name="connsiteY111" fmla="*/ 399680 h 1142943"/>
              <a:gd name="connsiteX112" fmla="*/ 607369 w 982280"/>
              <a:gd name="connsiteY112" fmla="*/ 385488 h 1142943"/>
              <a:gd name="connsiteX113" fmla="*/ 598752 w 982280"/>
              <a:gd name="connsiteY113" fmla="*/ 401426 h 1142943"/>
              <a:gd name="connsiteX114" fmla="*/ 573296 w 982280"/>
              <a:gd name="connsiteY114" fmla="*/ 458758 h 1142943"/>
              <a:gd name="connsiteX115" fmla="*/ 580224 w 982280"/>
              <a:gd name="connsiteY115" fmla="*/ 466530 h 1142943"/>
              <a:gd name="connsiteX116" fmla="*/ 599597 w 982280"/>
              <a:gd name="connsiteY116" fmla="*/ 439384 h 1142943"/>
              <a:gd name="connsiteX117" fmla="*/ 603483 w 982280"/>
              <a:gd name="connsiteY117" fmla="*/ 428627 h 1142943"/>
              <a:gd name="connsiteX118" fmla="*/ 607369 w 982280"/>
              <a:gd name="connsiteY118" fmla="*/ 416125 h 1142943"/>
              <a:gd name="connsiteX119" fmla="*/ 618126 w 982280"/>
              <a:gd name="connsiteY119" fmla="*/ 422996 h 1142943"/>
              <a:gd name="connsiteX120" fmla="*/ 632375 w 982280"/>
              <a:gd name="connsiteY120" fmla="*/ 427727 h 1142943"/>
              <a:gd name="connsiteX121" fmla="*/ 644427 w 982280"/>
              <a:gd name="connsiteY121" fmla="*/ 441524 h 1142943"/>
              <a:gd name="connsiteX122" fmla="*/ 647017 w 982280"/>
              <a:gd name="connsiteY122" fmla="*/ 463939 h 1142943"/>
              <a:gd name="connsiteX123" fmla="*/ 660816 w 982280"/>
              <a:gd name="connsiteY123" fmla="*/ 454027 h 1142943"/>
              <a:gd name="connsiteX124" fmla="*/ 654339 w 982280"/>
              <a:gd name="connsiteY124" fmla="*/ 433752 h 1142943"/>
              <a:gd name="connsiteX125" fmla="*/ 669827 w 982280"/>
              <a:gd name="connsiteY125" fmla="*/ 410042 h 1142943"/>
              <a:gd name="connsiteX126" fmla="*/ 666391 w 982280"/>
              <a:gd name="connsiteY126" fmla="*/ 380306 h 1142943"/>
              <a:gd name="connsiteX127" fmla="*/ 656930 w 982280"/>
              <a:gd name="connsiteY127" fmla="*/ 356596 h 1142943"/>
              <a:gd name="connsiteX128" fmla="*/ 647017 w 982280"/>
              <a:gd name="connsiteY128" fmla="*/ 302305 h 1142943"/>
              <a:gd name="connsiteX129" fmla="*/ 633219 w 982280"/>
              <a:gd name="connsiteY129" fmla="*/ 274258 h 1142943"/>
              <a:gd name="connsiteX130" fmla="*/ 642287 w 982280"/>
              <a:gd name="connsiteY130" fmla="*/ 257024 h 1142943"/>
              <a:gd name="connsiteX131" fmla="*/ 643132 w 982280"/>
              <a:gd name="connsiteY131" fmla="*/ 234159 h 1142943"/>
              <a:gd name="connsiteX132" fmla="*/ 631079 w 982280"/>
              <a:gd name="connsiteY132" fmla="*/ 202677 h 1142943"/>
              <a:gd name="connsiteX133" fmla="*/ 621167 w 982280"/>
              <a:gd name="connsiteY133" fmla="*/ 187584 h 1142943"/>
              <a:gd name="connsiteX134" fmla="*/ 614691 w 982280"/>
              <a:gd name="connsiteY134" fmla="*/ 164324 h 1142943"/>
              <a:gd name="connsiteX135" fmla="*/ 597908 w 982280"/>
              <a:gd name="connsiteY135" fmla="*/ 159143 h 1142943"/>
              <a:gd name="connsiteX136" fmla="*/ 550037 w 982280"/>
              <a:gd name="connsiteY136" fmla="*/ 184993 h 1142943"/>
              <a:gd name="connsiteX137" fmla="*/ 523736 w 982280"/>
              <a:gd name="connsiteY137" fmla="*/ 170744 h 1142943"/>
              <a:gd name="connsiteX138" fmla="*/ 530607 w 982280"/>
              <a:gd name="connsiteY138" fmla="*/ 143993 h 1142943"/>
              <a:gd name="connsiteX139" fmla="*/ 625842 w 982280"/>
              <a:gd name="connsiteY139" fmla="*/ 87562 h 1142943"/>
              <a:gd name="connsiteX140" fmla="*/ 754699 w 982280"/>
              <a:gd name="connsiteY140" fmla="*/ 493 h 1142943"/>
              <a:gd name="connsiteX141" fmla="*/ 831405 w 982280"/>
              <a:gd name="connsiteY141" fmla="*/ 30680 h 1142943"/>
              <a:gd name="connsiteX142" fmla="*/ 871053 w 982280"/>
              <a:gd name="connsiteY142" fmla="*/ 31130 h 1142943"/>
              <a:gd name="connsiteX143" fmla="*/ 940889 w 982280"/>
              <a:gd name="connsiteY143" fmla="*/ 78945 h 1142943"/>
              <a:gd name="connsiteX144" fmla="*/ 933961 w 982280"/>
              <a:gd name="connsiteY144" fmla="*/ 100064 h 1142943"/>
              <a:gd name="connsiteX145" fmla="*/ 892567 w 982280"/>
              <a:gd name="connsiteY145" fmla="*/ 180206 h 1142943"/>
              <a:gd name="connsiteX146" fmla="*/ 915376 w 982280"/>
              <a:gd name="connsiteY146" fmla="*/ 237989 h 1142943"/>
              <a:gd name="connsiteX147" fmla="*/ 919262 w 982280"/>
              <a:gd name="connsiteY147" fmla="*/ 249647 h 1142943"/>
              <a:gd name="connsiteX148" fmla="*/ 929174 w 982280"/>
              <a:gd name="connsiteY148" fmla="*/ 268176 h 1142943"/>
              <a:gd name="connsiteX149" fmla="*/ 936045 w 982280"/>
              <a:gd name="connsiteY149" fmla="*/ 336265 h 1142943"/>
              <a:gd name="connsiteX150" fmla="*/ 935595 w 982280"/>
              <a:gd name="connsiteY150" fmla="*/ 393147 h 1142943"/>
              <a:gd name="connsiteX151" fmla="*/ 943817 w 982280"/>
              <a:gd name="connsiteY151" fmla="*/ 409986 h 1142943"/>
              <a:gd name="connsiteX152" fmla="*/ 945112 w 982280"/>
              <a:gd name="connsiteY152" fmla="*/ 426375 h 1142943"/>
              <a:gd name="connsiteX153" fmla="*/ 967527 w 982280"/>
              <a:gd name="connsiteY153" fmla="*/ 462588 h 1142943"/>
              <a:gd name="connsiteX154" fmla="*/ 982170 w 982280"/>
              <a:gd name="connsiteY154" fmla="*/ 508262 h 1142943"/>
              <a:gd name="connsiteX155" fmla="*/ 968372 w 982280"/>
              <a:gd name="connsiteY155" fmla="*/ 533268 h 1142943"/>
              <a:gd name="connsiteX156" fmla="*/ 936890 w 982280"/>
              <a:gd name="connsiteY156" fmla="*/ 552247 h 1142943"/>
              <a:gd name="connsiteX157" fmla="*/ 918361 w 982280"/>
              <a:gd name="connsiteY157" fmla="*/ 537604 h 1142943"/>
              <a:gd name="connsiteX158" fmla="*/ 900677 w 982280"/>
              <a:gd name="connsiteY158" fmla="*/ 531128 h 1142943"/>
              <a:gd name="connsiteX159" fmla="*/ 898086 w 982280"/>
              <a:gd name="connsiteY159" fmla="*/ 496661 h 1142943"/>
              <a:gd name="connsiteX160" fmla="*/ 912729 w 982280"/>
              <a:gd name="connsiteY160" fmla="*/ 471655 h 1142943"/>
              <a:gd name="connsiteX161" fmla="*/ 918361 w 982280"/>
              <a:gd name="connsiteY161" fmla="*/ 458308 h 1142943"/>
              <a:gd name="connsiteX162" fmla="*/ 906703 w 982280"/>
              <a:gd name="connsiteY162" fmla="*/ 462644 h 1142943"/>
              <a:gd name="connsiteX163" fmla="*/ 887329 w 982280"/>
              <a:gd name="connsiteY163" fmla="*/ 484158 h 1142943"/>
              <a:gd name="connsiteX164" fmla="*/ 863169 w 982280"/>
              <a:gd name="connsiteY164" fmla="*/ 495816 h 1142943"/>
              <a:gd name="connsiteX165" fmla="*/ 834277 w 982280"/>
              <a:gd name="connsiteY165" fmla="*/ 498406 h 1142943"/>
              <a:gd name="connsiteX166" fmla="*/ 786857 w 982280"/>
              <a:gd name="connsiteY166" fmla="*/ 543236 h 1142943"/>
              <a:gd name="connsiteX167" fmla="*/ 728680 w 982280"/>
              <a:gd name="connsiteY167" fmla="*/ 606144 h 1142943"/>
              <a:gd name="connsiteX168" fmla="*/ 741182 w 982280"/>
              <a:gd name="connsiteY168" fmla="*/ 681161 h 1142943"/>
              <a:gd name="connsiteX169" fmla="*/ 796769 w 982280"/>
              <a:gd name="connsiteY169" fmla="*/ 702280 h 1142943"/>
              <a:gd name="connsiteX170" fmla="*/ 860128 w 982280"/>
              <a:gd name="connsiteY170" fmla="*/ 746265 h 1142943"/>
              <a:gd name="connsiteX171" fmla="*/ 871785 w 982280"/>
              <a:gd name="connsiteY171" fmla="*/ 807033 h 1142943"/>
              <a:gd name="connsiteX172" fmla="*/ 860578 w 982280"/>
              <a:gd name="connsiteY172" fmla="*/ 835924 h 1142943"/>
              <a:gd name="connsiteX173" fmla="*/ 828702 w 982280"/>
              <a:gd name="connsiteY173" fmla="*/ 854904 h 1142943"/>
              <a:gd name="connsiteX174" fmla="*/ 814453 w 982280"/>
              <a:gd name="connsiteY174" fmla="*/ 871743 h 1142943"/>
              <a:gd name="connsiteX175" fmla="*/ 770919 w 982280"/>
              <a:gd name="connsiteY175" fmla="*/ 866562 h 1142943"/>
              <a:gd name="connsiteX176" fmla="*/ 709306 w 982280"/>
              <a:gd name="connsiteY176" fmla="*/ 900184 h 1142943"/>
              <a:gd name="connsiteX177" fmla="*/ 683456 w 982280"/>
              <a:gd name="connsiteY177" fmla="*/ 945464 h 1142943"/>
              <a:gd name="connsiteX178" fmla="*/ 675290 w 982280"/>
              <a:gd name="connsiteY178" fmla="*/ 969625 h 1142943"/>
              <a:gd name="connsiteX179" fmla="*/ 665377 w 982280"/>
              <a:gd name="connsiteY179" fmla="*/ 960557 h 1142943"/>
              <a:gd name="connsiteX180" fmla="*/ 670559 w 982280"/>
              <a:gd name="connsiteY180" fmla="*/ 934257 h 1142943"/>
              <a:gd name="connsiteX181" fmla="*/ 648595 w 982280"/>
              <a:gd name="connsiteY181" fmla="*/ 938988 h 1142943"/>
              <a:gd name="connsiteX182" fmla="*/ 638232 w 982280"/>
              <a:gd name="connsiteY182" fmla="*/ 965739 h 1142943"/>
              <a:gd name="connsiteX183" fmla="*/ 659802 w 982280"/>
              <a:gd name="connsiteY183" fmla="*/ 981227 h 1142943"/>
              <a:gd name="connsiteX184" fmla="*/ 688693 w 982280"/>
              <a:gd name="connsiteY184" fmla="*/ 983366 h 1142943"/>
              <a:gd name="connsiteX185" fmla="*/ 708518 w 982280"/>
              <a:gd name="connsiteY185" fmla="*/ 980325 h 1142943"/>
              <a:gd name="connsiteX186" fmla="*/ 722766 w 982280"/>
              <a:gd name="connsiteY186" fmla="*/ 1009217 h 1142943"/>
              <a:gd name="connsiteX187" fmla="*/ 705082 w 982280"/>
              <a:gd name="connsiteY187" fmla="*/ 1023466 h 1142943"/>
              <a:gd name="connsiteX188" fmla="*/ 687398 w 982280"/>
              <a:gd name="connsiteY188" fmla="*/ 1026507 h 1142943"/>
              <a:gd name="connsiteX189" fmla="*/ 712404 w 982280"/>
              <a:gd name="connsiteY189" fmla="*/ 1083389 h 1142943"/>
              <a:gd name="connsiteX190" fmla="*/ 714994 w 982280"/>
              <a:gd name="connsiteY190" fmla="*/ 1107944 h 1142943"/>
              <a:gd name="connsiteX191" fmla="*/ 683963 w 982280"/>
              <a:gd name="connsiteY191" fmla="*/ 1111379 h 1142943"/>
              <a:gd name="connsiteX192" fmla="*/ 648595 w 982280"/>
              <a:gd name="connsiteY192" fmla="*/ 1142861 h 1142943"/>
              <a:gd name="connsiteX193" fmla="*/ 607651 w 982280"/>
              <a:gd name="connsiteY193" fmla="*/ 1123882 h 1142943"/>
              <a:gd name="connsiteX194" fmla="*/ 576169 w 982280"/>
              <a:gd name="connsiteY194" fmla="*/ 1098876 h 1142943"/>
              <a:gd name="connsiteX195" fmla="*/ 553754 w 982280"/>
              <a:gd name="connsiteY195" fmla="*/ 1107944 h 1142943"/>
              <a:gd name="connsiteX196" fmla="*/ 490846 w 982280"/>
              <a:gd name="connsiteY196" fmla="*/ 1067450 h 1142943"/>
              <a:gd name="connsiteX197" fmla="*/ 441736 w 982280"/>
              <a:gd name="connsiteY197" fmla="*/ 1045486 h 1142943"/>
              <a:gd name="connsiteX198" fmla="*/ 422362 w 982280"/>
              <a:gd name="connsiteY198" fmla="*/ 1027408 h 1142943"/>
              <a:gd name="connsiteX199" fmla="*/ 462461 w 982280"/>
              <a:gd name="connsiteY199" fmla="*/ 1040755 h 1142943"/>
              <a:gd name="connsiteX200" fmla="*/ 503405 w 982280"/>
              <a:gd name="connsiteY200" fmla="*/ 1055849 h 1142943"/>
              <a:gd name="connsiteX201" fmla="*/ 525820 w 982280"/>
              <a:gd name="connsiteY201" fmla="*/ 1053258 h 1142943"/>
              <a:gd name="connsiteX202" fmla="*/ 506840 w 982280"/>
              <a:gd name="connsiteY202" fmla="*/ 1027408 h 1142943"/>
              <a:gd name="connsiteX203" fmla="*/ 493943 w 982280"/>
              <a:gd name="connsiteY203" fmla="*/ 1033434 h 1142943"/>
              <a:gd name="connsiteX204" fmla="*/ 486171 w 982280"/>
              <a:gd name="connsiteY204" fmla="*/ 1017496 h 1142943"/>
              <a:gd name="connsiteX205" fmla="*/ 469783 w 982280"/>
              <a:gd name="connsiteY205" fmla="*/ 1003698 h 1142943"/>
              <a:gd name="connsiteX206" fmla="*/ 471923 w 982280"/>
              <a:gd name="connsiteY206" fmla="*/ 985169 h 1142943"/>
              <a:gd name="connsiteX207" fmla="*/ 489156 w 982280"/>
              <a:gd name="connsiteY207" fmla="*/ 988210 h 1142943"/>
              <a:gd name="connsiteX208" fmla="*/ 503405 w 982280"/>
              <a:gd name="connsiteY208" fmla="*/ 976552 h 1142943"/>
              <a:gd name="connsiteX209" fmla="*/ 521089 w 982280"/>
              <a:gd name="connsiteY209" fmla="*/ 969231 h 1142943"/>
              <a:gd name="connsiteX210" fmla="*/ 502110 w 982280"/>
              <a:gd name="connsiteY210" fmla="*/ 958474 h 1142943"/>
              <a:gd name="connsiteX211" fmla="*/ 463306 w 982280"/>
              <a:gd name="connsiteY211" fmla="*/ 952898 h 1142943"/>
              <a:gd name="connsiteX212" fmla="*/ 475809 w 982280"/>
              <a:gd name="connsiteY212" fmla="*/ 938255 h 1142943"/>
              <a:gd name="connsiteX213" fmla="*/ 459026 w 982280"/>
              <a:gd name="connsiteY213" fmla="*/ 899902 h 1142943"/>
              <a:gd name="connsiteX214" fmla="*/ 432725 w 982280"/>
              <a:gd name="connsiteY214" fmla="*/ 920571 h 1142943"/>
              <a:gd name="connsiteX215" fmla="*/ 450409 w 982280"/>
              <a:gd name="connsiteY215" fmla="*/ 948167 h 1142943"/>
              <a:gd name="connsiteX216" fmla="*/ 465052 w 982280"/>
              <a:gd name="connsiteY216" fmla="*/ 977904 h 1142943"/>
              <a:gd name="connsiteX217" fmla="*/ 456829 w 982280"/>
              <a:gd name="connsiteY217" fmla="*/ 971427 h 1142943"/>
              <a:gd name="connsiteX218" fmla="*/ 400905 w 982280"/>
              <a:gd name="connsiteY218" fmla="*/ 927442 h 114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982280" h="1142943">
                <a:moveTo>
                  <a:pt x="400849" y="927217"/>
                </a:moveTo>
                <a:cubicBezTo>
                  <a:pt x="389134" y="924401"/>
                  <a:pt x="370324" y="922317"/>
                  <a:pt x="354442" y="919895"/>
                </a:cubicBezTo>
                <a:cubicBezTo>
                  <a:pt x="338560" y="917474"/>
                  <a:pt x="316089" y="894270"/>
                  <a:pt x="307528" y="894270"/>
                </a:cubicBezTo>
                <a:cubicBezTo>
                  <a:pt x="298968" y="894270"/>
                  <a:pt x="300939" y="904126"/>
                  <a:pt x="291759" y="903450"/>
                </a:cubicBezTo>
                <a:cubicBezTo>
                  <a:pt x="282579" y="902774"/>
                  <a:pt x="277285" y="914601"/>
                  <a:pt x="271372" y="917248"/>
                </a:cubicBezTo>
                <a:cubicBezTo>
                  <a:pt x="265458" y="919895"/>
                  <a:pt x="266078" y="905421"/>
                  <a:pt x="259545" y="904126"/>
                </a:cubicBezTo>
                <a:cubicBezTo>
                  <a:pt x="252956" y="902831"/>
                  <a:pt x="249013" y="910715"/>
                  <a:pt x="244395" y="912687"/>
                </a:cubicBezTo>
                <a:cubicBezTo>
                  <a:pt x="239777" y="914658"/>
                  <a:pt x="248338" y="915953"/>
                  <a:pt x="245691" y="921247"/>
                </a:cubicBezTo>
                <a:cubicBezTo>
                  <a:pt x="243044" y="926485"/>
                  <a:pt x="209534" y="913362"/>
                  <a:pt x="203621" y="906773"/>
                </a:cubicBezTo>
                <a:cubicBezTo>
                  <a:pt x="197707" y="900184"/>
                  <a:pt x="198383" y="898213"/>
                  <a:pt x="202945" y="894270"/>
                </a:cubicBezTo>
                <a:cubicBezTo>
                  <a:pt x="207563" y="890328"/>
                  <a:pt x="206887" y="885710"/>
                  <a:pt x="204240" y="878501"/>
                </a:cubicBezTo>
                <a:cubicBezTo>
                  <a:pt x="201593" y="871236"/>
                  <a:pt x="197651" y="867294"/>
                  <a:pt x="197651" y="856143"/>
                </a:cubicBezTo>
                <a:cubicBezTo>
                  <a:pt x="197651" y="844992"/>
                  <a:pt x="195004" y="833784"/>
                  <a:pt x="188414" y="827195"/>
                </a:cubicBezTo>
                <a:cubicBezTo>
                  <a:pt x="181825" y="820606"/>
                  <a:pt x="143022" y="799542"/>
                  <a:pt x="138460" y="793629"/>
                </a:cubicBezTo>
                <a:cubicBezTo>
                  <a:pt x="133842" y="787715"/>
                  <a:pt x="146344" y="787715"/>
                  <a:pt x="155581" y="791658"/>
                </a:cubicBezTo>
                <a:cubicBezTo>
                  <a:pt x="164761" y="795600"/>
                  <a:pt x="168083" y="789687"/>
                  <a:pt x="172702" y="783773"/>
                </a:cubicBezTo>
                <a:cubicBezTo>
                  <a:pt x="177320" y="777860"/>
                  <a:pt x="177320" y="773241"/>
                  <a:pt x="172702" y="766033"/>
                </a:cubicBezTo>
                <a:cubicBezTo>
                  <a:pt x="168083" y="758824"/>
                  <a:pt x="154961" y="763386"/>
                  <a:pt x="154285" y="768680"/>
                </a:cubicBezTo>
                <a:cubicBezTo>
                  <a:pt x="153609" y="773917"/>
                  <a:pt x="147696" y="779887"/>
                  <a:pt x="141107" y="779211"/>
                </a:cubicBezTo>
                <a:cubicBezTo>
                  <a:pt x="134517" y="778535"/>
                  <a:pt x="114806" y="766089"/>
                  <a:pt x="115482" y="759500"/>
                </a:cubicBezTo>
                <a:cubicBezTo>
                  <a:pt x="116158" y="752911"/>
                  <a:pt x="133898" y="751615"/>
                  <a:pt x="141783" y="751615"/>
                </a:cubicBezTo>
                <a:cubicBezTo>
                  <a:pt x="149667" y="751615"/>
                  <a:pt x="156932" y="744406"/>
                  <a:pt x="165493" y="739112"/>
                </a:cubicBezTo>
                <a:cubicBezTo>
                  <a:pt x="174053" y="733875"/>
                  <a:pt x="180642" y="737817"/>
                  <a:pt x="185880" y="731228"/>
                </a:cubicBezTo>
                <a:cubicBezTo>
                  <a:pt x="191174" y="724639"/>
                  <a:pt x="181262" y="712136"/>
                  <a:pt x="174673" y="704251"/>
                </a:cubicBezTo>
                <a:cubicBezTo>
                  <a:pt x="168083" y="696367"/>
                  <a:pt x="172702" y="672037"/>
                  <a:pt x="172702" y="664152"/>
                </a:cubicBezTo>
                <a:cubicBezTo>
                  <a:pt x="172702" y="656268"/>
                  <a:pt x="166788" y="653001"/>
                  <a:pt x="160199" y="647031"/>
                </a:cubicBezTo>
                <a:cubicBezTo>
                  <a:pt x="153609" y="641118"/>
                  <a:pt x="156932" y="629291"/>
                  <a:pt x="156256" y="621350"/>
                </a:cubicBezTo>
                <a:cubicBezTo>
                  <a:pt x="155581" y="613465"/>
                  <a:pt x="148372" y="606876"/>
                  <a:pt x="142458" y="599667"/>
                </a:cubicBezTo>
                <a:cubicBezTo>
                  <a:pt x="136545" y="592459"/>
                  <a:pt x="131927" y="590487"/>
                  <a:pt x="131927" y="590487"/>
                </a:cubicBezTo>
                <a:cubicBezTo>
                  <a:pt x="131927" y="590487"/>
                  <a:pt x="139811" y="585869"/>
                  <a:pt x="142458" y="582603"/>
                </a:cubicBezTo>
                <a:cubicBezTo>
                  <a:pt x="145105" y="579336"/>
                  <a:pt x="146401" y="556302"/>
                  <a:pt x="146401" y="545095"/>
                </a:cubicBezTo>
                <a:cubicBezTo>
                  <a:pt x="146401" y="533887"/>
                  <a:pt x="135869" y="523412"/>
                  <a:pt x="121395" y="505615"/>
                </a:cubicBezTo>
                <a:cubicBezTo>
                  <a:pt x="106921" y="487875"/>
                  <a:pt x="72736" y="472725"/>
                  <a:pt x="64175" y="471430"/>
                </a:cubicBezTo>
                <a:cubicBezTo>
                  <a:pt x="55615" y="470078"/>
                  <a:pt x="24696" y="466136"/>
                  <a:pt x="26667" y="458927"/>
                </a:cubicBezTo>
                <a:cubicBezTo>
                  <a:pt x="28638" y="451718"/>
                  <a:pt x="66147" y="454309"/>
                  <a:pt x="74707" y="455604"/>
                </a:cubicBezTo>
                <a:cubicBezTo>
                  <a:pt x="83267" y="456956"/>
                  <a:pt x="94418" y="465516"/>
                  <a:pt x="102359" y="466812"/>
                </a:cubicBezTo>
                <a:cubicBezTo>
                  <a:pt x="110244" y="468107"/>
                  <a:pt x="117453" y="465516"/>
                  <a:pt x="116158" y="457575"/>
                </a:cubicBezTo>
                <a:cubicBezTo>
                  <a:pt x="114806" y="449691"/>
                  <a:pt x="103655" y="450986"/>
                  <a:pt x="91828" y="443101"/>
                </a:cubicBezTo>
                <a:cubicBezTo>
                  <a:pt x="80001" y="435217"/>
                  <a:pt x="57642" y="402327"/>
                  <a:pt x="50377" y="398384"/>
                </a:cubicBezTo>
                <a:cubicBezTo>
                  <a:pt x="43112" y="394442"/>
                  <a:pt x="29990" y="407621"/>
                  <a:pt x="22105" y="405593"/>
                </a:cubicBezTo>
                <a:cubicBezTo>
                  <a:pt x="14221" y="403622"/>
                  <a:pt x="-2900" y="392471"/>
                  <a:pt x="423" y="384530"/>
                </a:cubicBezTo>
                <a:cubicBezTo>
                  <a:pt x="3689" y="376645"/>
                  <a:pt x="43844" y="376645"/>
                  <a:pt x="53700" y="379912"/>
                </a:cubicBezTo>
                <a:cubicBezTo>
                  <a:pt x="63556" y="383178"/>
                  <a:pt x="81296" y="394386"/>
                  <a:pt x="98417" y="391739"/>
                </a:cubicBezTo>
                <a:cubicBezTo>
                  <a:pt x="115538" y="389092"/>
                  <a:pt x="137897" y="372027"/>
                  <a:pt x="145781" y="370056"/>
                </a:cubicBezTo>
                <a:cubicBezTo>
                  <a:pt x="153666" y="368085"/>
                  <a:pt x="160255" y="375970"/>
                  <a:pt x="164873" y="382559"/>
                </a:cubicBezTo>
                <a:cubicBezTo>
                  <a:pt x="169491" y="389148"/>
                  <a:pt x="174053" y="389148"/>
                  <a:pt x="178052" y="385149"/>
                </a:cubicBezTo>
                <a:cubicBezTo>
                  <a:pt x="181994" y="381207"/>
                  <a:pt x="185261" y="375294"/>
                  <a:pt x="191230" y="379236"/>
                </a:cubicBezTo>
                <a:cubicBezTo>
                  <a:pt x="197144" y="383178"/>
                  <a:pt x="205704" y="392415"/>
                  <a:pt x="212913" y="389768"/>
                </a:cubicBezTo>
                <a:cubicBezTo>
                  <a:pt x="220178" y="387121"/>
                  <a:pt x="219502" y="375294"/>
                  <a:pt x="224120" y="371351"/>
                </a:cubicBezTo>
                <a:cubicBezTo>
                  <a:pt x="228739" y="367409"/>
                  <a:pt x="246479" y="372027"/>
                  <a:pt x="251097" y="370056"/>
                </a:cubicBezTo>
                <a:cubicBezTo>
                  <a:pt x="255715" y="368085"/>
                  <a:pt x="265571" y="360200"/>
                  <a:pt x="272160" y="354287"/>
                </a:cubicBezTo>
                <a:cubicBezTo>
                  <a:pt x="278750" y="348373"/>
                  <a:pt x="274131" y="341165"/>
                  <a:pt x="270189" y="335195"/>
                </a:cubicBezTo>
                <a:cubicBezTo>
                  <a:pt x="266247" y="329281"/>
                  <a:pt x="266923" y="310865"/>
                  <a:pt x="266247" y="303600"/>
                </a:cubicBezTo>
                <a:cubicBezTo>
                  <a:pt x="265571" y="296391"/>
                  <a:pt x="258362" y="292393"/>
                  <a:pt x="259038" y="287831"/>
                </a:cubicBezTo>
                <a:cubicBezTo>
                  <a:pt x="259714" y="283213"/>
                  <a:pt x="266923" y="284564"/>
                  <a:pt x="272160" y="289126"/>
                </a:cubicBezTo>
                <a:cubicBezTo>
                  <a:pt x="277398" y="293744"/>
                  <a:pt x="286634" y="293069"/>
                  <a:pt x="291872" y="291097"/>
                </a:cubicBezTo>
                <a:cubicBezTo>
                  <a:pt x="297110" y="289126"/>
                  <a:pt x="312259" y="279270"/>
                  <a:pt x="318849" y="277919"/>
                </a:cubicBezTo>
                <a:cubicBezTo>
                  <a:pt x="325438" y="276623"/>
                  <a:pt x="333998" y="280566"/>
                  <a:pt x="335969" y="276623"/>
                </a:cubicBezTo>
                <a:cubicBezTo>
                  <a:pt x="337941" y="272681"/>
                  <a:pt x="341883" y="261474"/>
                  <a:pt x="345149" y="256912"/>
                </a:cubicBezTo>
                <a:cubicBezTo>
                  <a:pt x="348416" y="252294"/>
                  <a:pt x="349767" y="216813"/>
                  <a:pt x="345825" y="204310"/>
                </a:cubicBezTo>
                <a:cubicBezTo>
                  <a:pt x="341883" y="191807"/>
                  <a:pt x="315582" y="178629"/>
                  <a:pt x="297842" y="178009"/>
                </a:cubicBezTo>
                <a:cubicBezTo>
                  <a:pt x="280101" y="177334"/>
                  <a:pt x="242593" y="168773"/>
                  <a:pt x="227443" y="161564"/>
                </a:cubicBezTo>
                <a:cubicBezTo>
                  <a:pt x="212294" y="154299"/>
                  <a:pt x="204409" y="122761"/>
                  <a:pt x="209703" y="118819"/>
                </a:cubicBezTo>
                <a:cubicBezTo>
                  <a:pt x="214941" y="114876"/>
                  <a:pt x="238651" y="134588"/>
                  <a:pt x="253800" y="148442"/>
                </a:cubicBezTo>
                <a:cubicBezTo>
                  <a:pt x="268950" y="162240"/>
                  <a:pt x="284044" y="162916"/>
                  <a:pt x="297222" y="164211"/>
                </a:cubicBezTo>
                <a:cubicBezTo>
                  <a:pt x="310401" y="165507"/>
                  <a:pt x="334055" y="169449"/>
                  <a:pt x="348528" y="174067"/>
                </a:cubicBezTo>
                <a:cubicBezTo>
                  <a:pt x="363002" y="178685"/>
                  <a:pt x="374435" y="161283"/>
                  <a:pt x="381419" y="165507"/>
                </a:cubicBezTo>
                <a:cubicBezTo>
                  <a:pt x="385868" y="168210"/>
                  <a:pt x="399666" y="186739"/>
                  <a:pt x="409578" y="188485"/>
                </a:cubicBezTo>
                <a:cubicBezTo>
                  <a:pt x="419490" y="190231"/>
                  <a:pt x="446636" y="181163"/>
                  <a:pt x="455252" y="169956"/>
                </a:cubicBezTo>
                <a:cubicBezTo>
                  <a:pt x="463869" y="158748"/>
                  <a:pt x="478963" y="147147"/>
                  <a:pt x="488424" y="158298"/>
                </a:cubicBezTo>
                <a:cubicBezTo>
                  <a:pt x="497886" y="169505"/>
                  <a:pt x="489269" y="172546"/>
                  <a:pt x="483243" y="180262"/>
                </a:cubicBezTo>
                <a:cubicBezTo>
                  <a:pt x="477217" y="188034"/>
                  <a:pt x="471585" y="189329"/>
                  <a:pt x="473331" y="201832"/>
                </a:cubicBezTo>
                <a:cubicBezTo>
                  <a:pt x="475076" y="214335"/>
                  <a:pt x="475076" y="219910"/>
                  <a:pt x="467699" y="222501"/>
                </a:cubicBezTo>
                <a:cubicBezTo>
                  <a:pt x="460377" y="225092"/>
                  <a:pt x="453901" y="222501"/>
                  <a:pt x="450465" y="219066"/>
                </a:cubicBezTo>
                <a:cubicBezTo>
                  <a:pt x="447030" y="215630"/>
                  <a:pt x="457787" y="204817"/>
                  <a:pt x="453901" y="201832"/>
                </a:cubicBezTo>
                <a:cubicBezTo>
                  <a:pt x="450015" y="198847"/>
                  <a:pt x="438357" y="203128"/>
                  <a:pt x="431486" y="216475"/>
                </a:cubicBezTo>
                <a:cubicBezTo>
                  <a:pt x="424615" y="229823"/>
                  <a:pt x="422869" y="239735"/>
                  <a:pt x="433232" y="250548"/>
                </a:cubicBezTo>
                <a:cubicBezTo>
                  <a:pt x="443594" y="261305"/>
                  <a:pt x="456491" y="272118"/>
                  <a:pt x="458237" y="287606"/>
                </a:cubicBezTo>
                <a:cubicBezTo>
                  <a:pt x="459983" y="303093"/>
                  <a:pt x="457393" y="313906"/>
                  <a:pt x="450071" y="315202"/>
                </a:cubicBezTo>
                <a:cubicBezTo>
                  <a:pt x="442750" y="316497"/>
                  <a:pt x="436723" y="307035"/>
                  <a:pt x="429402" y="308331"/>
                </a:cubicBezTo>
                <a:cubicBezTo>
                  <a:pt x="422081" y="309626"/>
                  <a:pt x="415154" y="315202"/>
                  <a:pt x="417744" y="323424"/>
                </a:cubicBezTo>
                <a:cubicBezTo>
                  <a:pt x="420335" y="331590"/>
                  <a:pt x="417744" y="331590"/>
                  <a:pt x="410873" y="333787"/>
                </a:cubicBezTo>
                <a:cubicBezTo>
                  <a:pt x="404002" y="335927"/>
                  <a:pt x="400116" y="342854"/>
                  <a:pt x="405692" y="348880"/>
                </a:cubicBezTo>
                <a:cubicBezTo>
                  <a:pt x="411324" y="354906"/>
                  <a:pt x="416449" y="354906"/>
                  <a:pt x="425516" y="350626"/>
                </a:cubicBezTo>
                <a:cubicBezTo>
                  <a:pt x="434584" y="346346"/>
                  <a:pt x="450071" y="326071"/>
                  <a:pt x="457393" y="326465"/>
                </a:cubicBezTo>
                <a:cubicBezTo>
                  <a:pt x="464714" y="326916"/>
                  <a:pt x="472880" y="332942"/>
                  <a:pt x="474626" y="346740"/>
                </a:cubicBezTo>
                <a:cubicBezTo>
                  <a:pt x="476372" y="360538"/>
                  <a:pt x="478906" y="367860"/>
                  <a:pt x="482792" y="371746"/>
                </a:cubicBezTo>
                <a:cubicBezTo>
                  <a:pt x="486678" y="375632"/>
                  <a:pt x="484538" y="384643"/>
                  <a:pt x="473331" y="385938"/>
                </a:cubicBezTo>
                <a:cubicBezTo>
                  <a:pt x="462123" y="387233"/>
                  <a:pt x="436723" y="385093"/>
                  <a:pt x="430641" y="389373"/>
                </a:cubicBezTo>
                <a:cubicBezTo>
                  <a:pt x="424615" y="393654"/>
                  <a:pt x="421180" y="402721"/>
                  <a:pt x="431486" y="406607"/>
                </a:cubicBezTo>
                <a:cubicBezTo>
                  <a:pt x="441849" y="410493"/>
                  <a:pt x="459476" y="404467"/>
                  <a:pt x="466404" y="399285"/>
                </a:cubicBezTo>
                <a:cubicBezTo>
                  <a:pt x="473274" y="394104"/>
                  <a:pt x="486228" y="393259"/>
                  <a:pt x="496140" y="406607"/>
                </a:cubicBezTo>
                <a:cubicBezTo>
                  <a:pt x="506052" y="419955"/>
                  <a:pt x="507798" y="423390"/>
                  <a:pt x="499181" y="433302"/>
                </a:cubicBezTo>
                <a:cubicBezTo>
                  <a:pt x="490564" y="443214"/>
                  <a:pt x="477217" y="454872"/>
                  <a:pt x="488424" y="455717"/>
                </a:cubicBezTo>
                <a:cubicBezTo>
                  <a:pt x="499632" y="456562"/>
                  <a:pt x="515570" y="447945"/>
                  <a:pt x="519456" y="437188"/>
                </a:cubicBezTo>
                <a:cubicBezTo>
                  <a:pt x="523342" y="426431"/>
                  <a:pt x="531508" y="405706"/>
                  <a:pt x="531508" y="392358"/>
                </a:cubicBezTo>
                <a:cubicBezTo>
                  <a:pt x="531508" y="379011"/>
                  <a:pt x="528917" y="329845"/>
                  <a:pt x="538829" y="318637"/>
                </a:cubicBezTo>
                <a:cubicBezTo>
                  <a:pt x="548741" y="307430"/>
                  <a:pt x="556063" y="304388"/>
                  <a:pt x="569410" y="303093"/>
                </a:cubicBezTo>
                <a:cubicBezTo>
                  <a:pt x="582758" y="301798"/>
                  <a:pt x="581068" y="288901"/>
                  <a:pt x="580618" y="275948"/>
                </a:cubicBezTo>
                <a:cubicBezTo>
                  <a:pt x="580167" y="262994"/>
                  <a:pt x="578872" y="253983"/>
                  <a:pt x="569861" y="239735"/>
                </a:cubicBezTo>
                <a:cubicBezTo>
                  <a:pt x="560794" y="225486"/>
                  <a:pt x="546601" y="203522"/>
                  <a:pt x="557809" y="193610"/>
                </a:cubicBezTo>
                <a:cubicBezTo>
                  <a:pt x="569016" y="183698"/>
                  <a:pt x="588390" y="202677"/>
                  <a:pt x="599597" y="209154"/>
                </a:cubicBezTo>
                <a:cubicBezTo>
                  <a:pt x="610805" y="215630"/>
                  <a:pt x="616380" y="211294"/>
                  <a:pt x="621167" y="217770"/>
                </a:cubicBezTo>
                <a:cubicBezTo>
                  <a:pt x="625898" y="224247"/>
                  <a:pt x="617281" y="232864"/>
                  <a:pt x="612100" y="241481"/>
                </a:cubicBezTo>
                <a:cubicBezTo>
                  <a:pt x="606919" y="250097"/>
                  <a:pt x="600893" y="256123"/>
                  <a:pt x="609059" y="262600"/>
                </a:cubicBezTo>
                <a:cubicBezTo>
                  <a:pt x="617281" y="269077"/>
                  <a:pt x="624603" y="259165"/>
                  <a:pt x="627193" y="275103"/>
                </a:cubicBezTo>
                <a:cubicBezTo>
                  <a:pt x="629784" y="291041"/>
                  <a:pt x="631924" y="310020"/>
                  <a:pt x="636204" y="322523"/>
                </a:cubicBezTo>
                <a:cubicBezTo>
                  <a:pt x="640541" y="335026"/>
                  <a:pt x="646567" y="341502"/>
                  <a:pt x="646117" y="356145"/>
                </a:cubicBezTo>
                <a:cubicBezTo>
                  <a:pt x="645666" y="370788"/>
                  <a:pt x="643132" y="375519"/>
                  <a:pt x="651748" y="383291"/>
                </a:cubicBezTo>
                <a:cubicBezTo>
                  <a:pt x="660365" y="391063"/>
                  <a:pt x="664645" y="396188"/>
                  <a:pt x="656479" y="394498"/>
                </a:cubicBezTo>
                <a:cubicBezTo>
                  <a:pt x="648256" y="392752"/>
                  <a:pt x="637049" y="387177"/>
                  <a:pt x="633219" y="391513"/>
                </a:cubicBezTo>
                <a:cubicBezTo>
                  <a:pt x="629333" y="395794"/>
                  <a:pt x="626349" y="405312"/>
                  <a:pt x="620717" y="399680"/>
                </a:cubicBezTo>
                <a:cubicBezTo>
                  <a:pt x="615141" y="394104"/>
                  <a:pt x="614240" y="382897"/>
                  <a:pt x="607369" y="385488"/>
                </a:cubicBezTo>
                <a:cubicBezTo>
                  <a:pt x="600498" y="388078"/>
                  <a:pt x="603033" y="390669"/>
                  <a:pt x="598752" y="401426"/>
                </a:cubicBezTo>
                <a:cubicBezTo>
                  <a:pt x="594472" y="412183"/>
                  <a:pt x="574648" y="445805"/>
                  <a:pt x="573296" y="458758"/>
                </a:cubicBezTo>
                <a:cubicBezTo>
                  <a:pt x="572001" y="471655"/>
                  <a:pt x="575436" y="477287"/>
                  <a:pt x="580224" y="466530"/>
                </a:cubicBezTo>
                <a:cubicBezTo>
                  <a:pt x="584954" y="455773"/>
                  <a:pt x="590980" y="441074"/>
                  <a:pt x="599597" y="439384"/>
                </a:cubicBezTo>
                <a:cubicBezTo>
                  <a:pt x="608214" y="437638"/>
                  <a:pt x="607764" y="433809"/>
                  <a:pt x="603483" y="428627"/>
                </a:cubicBezTo>
                <a:cubicBezTo>
                  <a:pt x="599147" y="423446"/>
                  <a:pt x="601737" y="417871"/>
                  <a:pt x="607369" y="416125"/>
                </a:cubicBezTo>
                <a:cubicBezTo>
                  <a:pt x="612945" y="414379"/>
                  <a:pt x="618126" y="418265"/>
                  <a:pt x="618126" y="422996"/>
                </a:cubicBezTo>
                <a:cubicBezTo>
                  <a:pt x="618126" y="427727"/>
                  <a:pt x="625898" y="424742"/>
                  <a:pt x="632375" y="427727"/>
                </a:cubicBezTo>
                <a:cubicBezTo>
                  <a:pt x="638851" y="430768"/>
                  <a:pt x="645722" y="429022"/>
                  <a:pt x="644427" y="441524"/>
                </a:cubicBezTo>
                <a:cubicBezTo>
                  <a:pt x="643132" y="454027"/>
                  <a:pt x="640541" y="461799"/>
                  <a:pt x="647017" y="463939"/>
                </a:cubicBezTo>
                <a:cubicBezTo>
                  <a:pt x="653494" y="466080"/>
                  <a:pt x="665096" y="461349"/>
                  <a:pt x="660816" y="454027"/>
                </a:cubicBezTo>
                <a:cubicBezTo>
                  <a:pt x="656479" y="446706"/>
                  <a:pt x="650059" y="443270"/>
                  <a:pt x="654339" y="433752"/>
                </a:cubicBezTo>
                <a:cubicBezTo>
                  <a:pt x="658619" y="424291"/>
                  <a:pt x="667292" y="422996"/>
                  <a:pt x="669827" y="410042"/>
                </a:cubicBezTo>
                <a:cubicBezTo>
                  <a:pt x="672417" y="397089"/>
                  <a:pt x="671573" y="389768"/>
                  <a:pt x="666391" y="380306"/>
                </a:cubicBezTo>
                <a:cubicBezTo>
                  <a:pt x="661210" y="370845"/>
                  <a:pt x="662055" y="379461"/>
                  <a:pt x="656930" y="356596"/>
                </a:cubicBezTo>
                <a:cubicBezTo>
                  <a:pt x="651748" y="333731"/>
                  <a:pt x="653494" y="317792"/>
                  <a:pt x="647017" y="302305"/>
                </a:cubicBezTo>
                <a:cubicBezTo>
                  <a:pt x="640541" y="286761"/>
                  <a:pt x="631530" y="282481"/>
                  <a:pt x="633219" y="274258"/>
                </a:cubicBezTo>
                <a:cubicBezTo>
                  <a:pt x="634909" y="266092"/>
                  <a:pt x="637950" y="265191"/>
                  <a:pt x="642287" y="257024"/>
                </a:cubicBezTo>
                <a:cubicBezTo>
                  <a:pt x="646567" y="248858"/>
                  <a:pt x="650453" y="242776"/>
                  <a:pt x="643132" y="234159"/>
                </a:cubicBezTo>
                <a:cubicBezTo>
                  <a:pt x="635810" y="225542"/>
                  <a:pt x="631474" y="211294"/>
                  <a:pt x="631079" y="202677"/>
                </a:cubicBezTo>
                <a:cubicBezTo>
                  <a:pt x="630629" y="194060"/>
                  <a:pt x="626349" y="195806"/>
                  <a:pt x="621167" y="187584"/>
                </a:cubicBezTo>
                <a:cubicBezTo>
                  <a:pt x="615986" y="179361"/>
                  <a:pt x="615986" y="171645"/>
                  <a:pt x="614691" y="164324"/>
                </a:cubicBezTo>
                <a:cubicBezTo>
                  <a:pt x="613395" y="157003"/>
                  <a:pt x="609059" y="154412"/>
                  <a:pt x="597908" y="159143"/>
                </a:cubicBezTo>
                <a:cubicBezTo>
                  <a:pt x="586700" y="163873"/>
                  <a:pt x="562539" y="183303"/>
                  <a:pt x="550037" y="184993"/>
                </a:cubicBezTo>
                <a:cubicBezTo>
                  <a:pt x="537534" y="186739"/>
                  <a:pt x="529368" y="181107"/>
                  <a:pt x="523736" y="170744"/>
                </a:cubicBezTo>
                <a:cubicBezTo>
                  <a:pt x="518104" y="160382"/>
                  <a:pt x="522441" y="149625"/>
                  <a:pt x="530607" y="143993"/>
                </a:cubicBezTo>
                <a:cubicBezTo>
                  <a:pt x="538773" y="138417"/>
                  <a:pt x="610354" y="105189"/>
                  <a:pt x="625842" y="87562"/>
                </a:cubicBezTo>
                <a:cubicBezTo>
                  <a:pt x="641329" y="69878"/>
                  <a:pt x="715051" y="4773"/>
                  <a:pt x="754699" y="493"/>
                </a:cubicBezTo>
                <a:cubicBezTo>
                  <a:pt x="794347" y="-3844"/>
                  <a:pt x="812031" y="21612"/>
                  <a:pt x="831405" y="30680"/>
                </a:cubicBezTo>
                <a:cubicBezTo>
                  <a:pt x="850779" y="39747"/>
                  <a:pt x="858100" y="26343"/>
                  <a:pt x="871053" y="31130"/>
                </a:cubicBezTo>
                <a:cubicBezTo>
                  <a:pt x="884007" y="35861"/>
                  <a:pt x="937453" y="70779"/>
                  <a:pt x="940889" y="78945"/>
                </a:cubicBezTo>
                <a:cubicBezTo>
                  <a:pt x="944324" y="87167"/>
                  <a:pt x="942578" y="89307"/>
                  <a:pt x="933961" y="100064"/>
                </a:cubicBezTo>
                <a:cubicBezTo>
                  <a:pt x="925344" y="110821"/>
                  <a:pt x="891722" y="150470"/>
                  <a:pt x="892567" y="180206"/>
                </a:cubicBezTo>
                <a:cubicBezTo>
                  <a:pt x="893412" y="209942"/>
                  <a:pt x="911546" y="229766"/>
                  <a:pt x="915376" y="237989"/>
                </a:cubicBezTo>
                <a:cubicBezTo>
                  <a:pt x="919262" y="246155"/>
                  <a:pt x="919262" y="249647"/>
                  <a:pt x="919262" y="249647"/>
                </a:cubicBezTo>
                <a:cubicBezTo>
                  <a:pt x="919262" y="249647"/>
                  <a:pt x="926584" y="250492"/>
                  <a:pt x="929174" y="268176"/>
                </a:cubicBezTo>
                <a:cubicBezTo>
                  <a:pt x="931765" y="285860"/>
                  <a:pt x="933511" y="306078"/>
                  <a:pt x="936045" y="336265"/>
                </a:cubicBezTo>
                <a:cubicBezTo>
                  <a:pt x="938636" y="366452"/>
                  <a:pt x="933454" y="382390"/>
                  <a:pt x="935595" y="393147"/>
                </a:cubicBezTo>
                <a:cubicBezTo>
                  <a:pt x="937735" y="403904"/>
                  <a:pt x="940776" y="400468"/>
                  <a:pt x="943817" y="409986"/>
                </a:cubicBezTo>
                <a:cubicBezTo>
                  <a:pt x="946858" y="419448"/>
                  <a:pt x="938636" y="416857"/>
                  <a:pt x="945112" y="426375"/>
                </a:cubicBezTo>
                <a:cubicBezTo>
                  <a:pt x="951589" y="435836"/>
                  <a:pt x="961952" y="450479"/>
                  <a:pt x="967527" y="462588"/>
                </a:cubicBezTo>
                <a:cubicBezTo>
                  <a:pt x="973103" y="474640"/>
                  <a:pt x="983465" y="491423"/>
                  <a:pt x="982170" y="508262"/>
                </a:cubicBezTo>
                <a:cubicBezTo>
                  <a:pt x="980875" y="525101"/>
                  <a:pt x="976989" y="526791"/>
                  <a:pt x="968372" y="533268"/>
                </a:cubicBezTo>
                <a:cubicBezTo>
                  <a:pt x="959755" y="539744"/>
                  <a:pt x="946802" y="553542"/>
                  <a:pt x="936890" y="552247"/>
                </a:cubicBezTo>
                <a:cubicBezTo>
                  <a:pt x="926978" y="550952"/>
                  <a:pt x="925682" y="541040"/>
                  <a:pt x="918361" y="537604"/>
                </a:cubicBezTo>
                <a:cubicBezTo>
                  <a:pt x="911040" y="534169"/>
                  <a:pt x="907154" y="541884"/>
                  <a:pt x="900677" y="531128"/>
                </a:cubicBezTo>
                <a:cubicBezTo>
                  <a:pt x="894200" y="520371"/>
                  <a:pt x="895101" y="507868"/>
                  <a:pt x="898086" y="496661"/>
                </a:cubicBezTo>
                <a:cubicBezTo>
                  <a:pt x="901128" y="485453"/>
                  <a:pt x="907154" y="475991"/>
                  <a:pt x="912729" y="471655"/>
                </a:cubicBezTo>
                <a:cubicBezTo>
                  <a:pt x="918361" y="467375"/>
                  <a:pt x="921346" y="458702"/>
                  <a:pt x="918361" y="458308"/>
                </a:cubicBezTo>
                <a:cubicBezTo>
                  <a:pt x="915320" y="457857"/>
                  <a:pt x="914475" y="457012"/>
                  <a:pt x="906703" y="462644"/>
                </a:cubicBezTo>
                <a:cubicBezTo>
                  <a:pt x="898931" y="468219"/>
                  <a:pt x="893356" y="477287"/>
                  <a:pt x="887329" y="484158"/>
                </a:cubicBezTo>
                <a:cubicBezTo>
                  <a:pt x="881303" y="491085"/>
                  <a:pt x="876967" y="495816"/>
                  <a:pt x="863169" y="495816"/>
                </a:cubicBezTo>
                <a:cubicBezTo>
                  <a:pt x="849371" y="495816"/>
                  <a:pt x="845485" y="489790"/>
                  <a:pt x="834277" y="498406"/>
                </a:cubicBezTo>
                <a:cubicBezTo>
                  <a:pt x="823070" y="507023"/>
                  <a:pt x="811862" y="528987"/>
                  <a:pt x="786857" y="543236"/>
                </a:cubicBezTo>
                <a:cubicBezTo>
                  <a:pt x="761851" y="557485"/>
                  <a:pt x="737296" y="566101"/>
                  <a:pt x="728680" y="606144"/>
                </a:cubicBezTo>
                <a:cubicBezTo>
                  <a:pt x="720063" y="646243"/>
                  <a:pt x="722203" y="663871"/>
                  <a:pt x="741182" y="681161"/>
                </a:cubicBezTo>
                <a:cubicBezTo>
                  <a:pt x="760162" y="698394"/>
                  <a:pt x="781675" y="697549"/>
                  <a:pt x="796769" y="702280"/>
                </a:cubicBezTo>
                <a:cubicBezTo>
                  <a:pt x="811862" y="707011"/>
                  <a:pt x="848075" y="725145"/>
                  <a:pt x="860128" y="746265"/>
                </a:cubicBezTo>
                <a:cubicBezTo>
                  <a:pt x="872180" y="767384"/>
                  <a:pt x="873475" y="790250"/>
                  <a:pt x="871785" y="807033"/>
                </a:cubicBezTo>
                <a:cubicBezTo>
                  <a:pt x="870040" y="823816"/>
                  <a:pt x="870040" y="826406"/>
                  <a:pt x="860578" y="835924"/>
                </a:cubicBezTo>
                <a:cubicBezTo>
                  <a:pt x="851117" y="845386"/>
                  <a:pt x="835572" y="848878"/>
                  <a:pt x="828702" y="854904"/>
                </a:cubicBezTo>
                <a:cubicBezTo>
                  <a:pt x="821775" y="860930"/>
                  <a:pt x="824421" y="869997"/>
                  <a:pt x="814453" y="871743"/>
                </a:cubicBezTo>
                <a:cubicBezTo>
                  <a:pt x="804541" y="873432"/>
                  <a:pt x="785167" y="865717"/>
                  <a:pt x="770919" y="866562"/>
                </a:cubicBezTo>
                <a:cubicBezTo>
                  <a:pt x="756670" y="867406"/>
                  <a:pt x="729975" y="878220"/>
                  <a:pt x="709306" y="900184"/>
                </a:cubicBezTo>
                <a:cubicBezTo>
                  <a:pt x="688637" y="922148"/>
                  <a:pt x="681710" y="928625"/>
                  <a:pt x="683456" y="945464"/>
                </a:cubicBezTo>
                <a:cubicBezTo>
                  <a:pt x="685202" y="962247"/>
                  <a:pt x="682611" y="966584"/>
                  <a:pt x="675290" y="969625"/>
                </a:cubicBezTo>
                <a:cubicBezTo>
                  <a:pt x="667968" y="972666"/>
                  <a:pt x="661942" y="968780"/>
                  <a:pt x="665377" y="960557"/>
                </a:cubicBezTo>
                <a:cubicBezTo>
                  <a:pt x="668813" y="952391"/>
                  <a:pt x="676585" y="942029"/>
                  <a:pt x="670559" y="934257"/>
                </a:cubicBezTo>
                <a:cubicBezTo>
                  <a:pt x="664533" y="926485"/>
                  <a:pt x="655916" y="932511"/>
                  <a:pt x="648595" y="938988"/>
                </a:cubicBezTo>
                <a:cubicBezTo>
                  <a:pt x="641273" y="945464"/>
                  <a:pt x="627926" y="952785"/>
                  <a:pt x="638232" y="965739"/>
                </a:cubicBezTo>
                <a:cubicBezTo>
                  <a:pt x="648595" y="978692"/>
                  <a:pt x="651185" y="982522"/>
                  <a:pt x="659802" y="981227"/>
                </a:cubicBezTo>
                <a:cubicBezTo>
                  <a:pt x="668419" y="979931"/>
                  <a:pt x="680471" y="984662"/>
                  <a:pt x="688693" y="983366"/>
                </a:cubicBezTo>
                <a:cubicBezTo>
                  <a:pt x="696860" y="982071"/>
                  <a:pt x="699901" y="973455"/>
                  <a:pt x="708518" y="980325"/>
                </a:cubicBezTo>
                <a:cubicBezTo>
                  <a:pt x="717134" y="987196"/>
                  <a:pt x="725751" y="999305"/>
                  <a:pt x="722766" y="1009217"/>
                </a:cubicBezTo>
                <a:cubicBezTo>
                  <a:pt x="719725" y="1019129"/>
                  <a:pt x="715445" y="1028196"/>
                  <a:pt x="705082" y="1023466"/>
                </a:cubicBezTo>
                <a:cubicBezTo>
                  <a:pt x="694719" y="1018735"/>
                  <a:pt x="685258" y="1014849"/>
                  <a:pt x="687398" y="1026507"/>
                </a:cubicBezTo>
                <a:cubicBezTo>
                  <a:pt x="689538" y="1038165"/>
                  <a:pt x="701647" y="1073082"/>
                  <a:pt x="712404" y="1083389"/>
                </a:cubicBezTo>
                <a:cubicBezTo>
                  <a:pt x="723160" y="1093751"/>
                  <a:pt x="728792" y="1106254"/>
                  <a:pt x="714994" y="1107944"/>
                </a:cubicBezTo>
                <a:cubicBezTo>
                  <a:pt x="701196" y="1109689"/>
                  <a:pt x="692129" y="1104058"/>
                  <a:pt x="683963" y="1111379"/>
                </a:cubicBezTo>
                <a:cubicBezTo>
                  <a:pt x="675796" y="1118700"/>
                  <a:pt x="659408" y="1141960"/>
                  <a:pt x="648595" y="1142861"/>
                </a:cubicBezTo>
                <a:cubicBezTo>
                  <a:pt x="637838" y="1143762"/>
                  <a:pt x="622744" y="1137286"/>
                  <a:pt x="607651" y="1123882"/>
                </a:cubicBezTo>
                <a:cubicBezTo>
                  <a:pt x="592557" y="1110534"/>
                  <a:pt x="584785" y="1095835"/>
                  <a:pt x="576169" y="1098876"/>
                </a:cubicBezTo>
                <a:cubicBezTo>
                  <a:pt x="567552" y="1101917"/>
                  <a:pt x="573578" y="1114814"/>
                  <a:pt x="553754" y="1107944"/>
                </a:cubicBezTo>
                <a:cubicBezTo>
                  <a:pt x="533930" y="1101073"/>
                  <a:pt x="507629" y="1076067"/>
                  <a:pt x="490846" y="1067450"/>
                </a:cubicBezTo>
                <a:cubicBezTo>
                  <a:pt x="474007" y="1058834"/>
                  <a:pt x="461560" y="1052808"/>
                  <a:pt x="441736" y="1045486"/>
                </a:cubicBezTo>
                <a:cubicBezTo>
                  <a:pt x="421912" y="1038165"/>
                  <a:pt x="408564" y="1028647"/>
                  <a:pt x="422362" y="1027408"/>
                </a:cubicBezTo>
                <a:cubicBezTo>
                  <a:pt x="436160" y="1026113"/>
                  <a:pt x="451254" y="1032983"/>
                  <a:pt x="462461" y="1040755"/>
                </a:cubicBezTo>
                <a:cubicBezTo>
                  <a:pt x="473669" y="1048527"/>
                  <a:pt x="494338" y="1052808"/>
                  <a:pt x="503405" y="1055849"/>
                </a:cubicBezTo>
                <a:cubicBezTo>
                  <a:pt x="512472" y="1058834"/>
                  <a:pt x="528861" y="1067507"/>
                  <a:pt x="525820" y="1053258"/>
                </a:cubicBezTo>
                <a:cubicBezTo>
                  <a:pt x="522835" y="1039009"/>
                  <a:pt x="513317" y="1031294"/>
                  <a:pt x="506840" y="1027408"/>
                </a:cubicBezTo>
                <a:cubicBezTo>
                  <a:pt x="500364" y="1023522"/>
                  <a:pt x="502954" y="1033884"/>
                  <a:pt x="493943" y="1033434"/>
                </a:cubicBezTo>
                <a:cubicBezTo>
                  <a:pt x="484876" y="1032983"/>
                  <a:pt x="486171" y="1022677"/>
                  <a:pt x="486171" y="1017496"/>
                </a:cubicBezTo>
                <a:cubicBezTo>
                  <a:pt x="486171" y="1012314"/>
                  <a:pt x="474513" y="1014060"/>
                  <a:pt x="469783" y="1003698"/>
                </a:cubicBezTo>
                <a:cubicBezTo>
                  <a:pt x="465052" y="993335"/>
                  <a:pt x="463306" y="986013"/>
                  <a:pt x="471923" y="985169"/>
                </a:cubicBezTo>
                <a:cubicBezTo>
                  <a:pt x="480539" y="984324"/>
                  <a:pt x="484425" y="993391"/>
                  <a:pt x="489156" y="988210"/>
                </a:cubicBezTo>
                <a:cubicBezTo>
                  <a:pt x="493887" y="983029"/>
                  <a:pt x="494732" y="974412"/>
                  <a:pt x="503405" y="976552"/>
                </a:cubicBezTo>
                <a:cubicBezTo>
                  <a:pt x="512022" y="978692"/>
                  <a:pt x="521483" y="979593"/>
                  <a:pt x="521089" y="969231"/>
                </a:cubicBezTo>
                <a:cubicBezTo>
                  <a:pt x="520638" y="958868"/>
                  <a:pt x="514218" y="957178"/>
                  <a:pt x="502110" y="958474"/>
                </a:cubicBezTo>
                <a:cubicBezTo>
                  <a:pt x="490057" y="959769"/>
                  <a:pt x="465502" y="962360"/>
                  <a:pt x="463306" y="952898"/>
                </a:cubicBezTo>
                <a:cubicBezTo>
                  <a:pt x="461166" y="943380"/>
                  <a:pt x="471472" y="945126"/>
                  <a:pt x="475809" y="938255"/>
                </a:cubicBezTo>
                <a:cubicBezTo>
                  <a:pt x="480145" y="931384"/>
                  <a:pt x="477949" y="896861"/>
                  <a:pt x="459026" y="899902"/>
                </a:cubicBezTo>
                <a:cubicBezTo>
                  <a:pt x="440046" y="902887"/>
                  <a:pt x="434471" y="914095"/>
                  <a:pt x="432725" y="920571"/>
                </a:cubicBezTo>
                <a:cubicBezTo>
                  <a:pt x="430979" y="927048"/>
                  <a:pt x="443088" y="938255"/>
                  <a:pt x="450409" y="948167"/>
                </a:cubicBezTo>
                <a:cubicBezTo>
                  <a:pt x="457730" y="958079"/>
                  <a:pt x="470684" y="971427"/>
                  <a:pt x="465052" y="977904"/>
                </a:cubicBezTo>
                <a:cubicBezTo>
                  <a:pt x="459420" y="984380"/>
                  <a:pt x="461616" y="981339"/>
                  <a:pt x="456829" y="971427"/>
                </a:cubicBezTo>
                <a:cubicBezTo>
                  <a:pt x="452099" y="961515"/>
                  <a:pt x="418702" y="931722"/>
                  <a:pt x="400905" y="927442"/>
                </a:cubicBezTo>
                <a:close/>
              </a:path>
            </a:pathLst>
          </a:custGeom>
          <a:solidFill>
            <a:schemeClr val="bg1">
              <a:alpha val="70000"/>
            </a:schemeClr>
          </a:solidFill>
          <a:ln w="0" cap="flat">
            <a:noFill/>
            <a:prstDash val="solid"/>
            <a:miter/>
          </a:ln>
        </p:spPr>
        <p:txBody>
          <a:bodyPr rtlCol="0" anchor="ctr"/>
          <a:lstStyle/>
          <a:p>
            <a:endParaRPr lang="en-GB" dirty="0"/>
          </a:p>
        </p:txBody>
      </p:sp>
      <p:sp>
        <p:nvSpPr>
          <p:cNvPr id="10" name="Kombinationstegning: figur 85">
            <a:extLst>
              <a:ext uri="{FF2B5EF4-FFF2-40B4-BE49-F238E27FC236}">
                <a16:creationId xmlns:a16="http://schemas.microsoft.com/office/drawing/2014/main" id="{3199A66F-C0AC-80AA-E0AF-06D9B94BF60A}"/>
              </a:ext>
            </a:extLst>
          </p:cNvPr>
          <p:cNvSpPr/>
          <p:nvPr userDrawn="1"/>
        </p:nvSpPr>
        <p:spPr>
          <a:xfrm>
            <a:off x="-30722" y="2876920"/>
            <a:ext cx="3801208" cy="4011896"/>
          </a:xfrm>
          <a:custGeom>
            <a:avLst/>
            <a:gdLst>
              <a:gd name="connsiteX0" fmla="*/ 1101208 w 3801208"/>
              <a:gd name="connsiteY0" fmla="*/ 0 h 4011896"/>
              <a:gd name="connsiteX1" fmla="*/ 3801208 w 3801208"/>
              <a:gd name="connsiteY1" fmla="*/ 2700000 h 4011896"/>
              <a:gd name="connsiteX2" fmla="*/ 3475333 w 3801208"/>
              <a:gd name="connsiteY2" fmla="*/ 3986981 h 4011896"/>
              <a:gd name="connsiteX3" fmla="*/ 3460196 w 3801208"/>
              <a:gd name="connsiteY3" fmla="*/ 4011896 h 4011896"/>
              <a:gd name="connsiteX4" fmla="*/ 0 w 3801208"/>
              <a:gd name="connsiteY4" fmla="*/ 4011896 h 4011896"/>
              <a:gd name="connsiteX5" fmla="*/ 0 w 3801208"/>
              <a:gd name="connsiteY5" fmla="*/ 236384 h 4011896"/>
              <a:gd name="connsiteX6" fmla="*/ 50246 w 3801208"/>
              <a:gd name="connsiteY6" fmla="*/ 212180 h 4011896"/>
              <a:gd name="connsiteX7" fmla="*/ 1101208 w 3801208"/>
              <a:gd name="connsiteY7" fmla="*/ 0 h 401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1208" h="4011896">
                <a:moveTo>
                  <a:pt x="1101208" y="0"/>
                </a:moveTo>
                <a:cubicBezTo>
                  <a:pt x="2592377" y="0"/>
                  <a:pt x="3801208" y="1208831"/>
                  <a:pt x="3801208" y="2700000"/>
                </a:cubicBezTo>
                <a:cubicBezTo>
                  <a:pt x="3801208" y="3165991"/>
                  <a:pt x="3683158" y="3604409"/>
                  <a:pt x="3475333" y="3986981"/>
                </a:cubicBezTo>
                <a:lnTo>
                  <a:pt x="3460196" y="4011896"/>
                </a:lnTo>
                <a:lnTo>
                  <a:pt x="0" y="4011896"/>
                </a:lnTo>
                <a:lnTo>
                  <a:pt x="0" y="236384"/>
                </a:lnTo>
                <a:lnTo>
                  <a:pt x="50246" y="212180"/>
                </a:lnTo>
                <a:cubicBezTo>
                  <a:pt x="373270" y="75552"/>
                  <a:pt x="728416" y="0"/>
                  <a:pt x="1101208" y="0"/>
                </a:cubicBezTo>
                <a:close/>
              </a:path>
            </a:pathLst>
          </a:custGeom>
          <a:solidFill>
            <a:schemeClr val="accent2">
              <a:lumMod val="20000"/>
              <a:lumOff val="8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rgbClr val="FF0000"/>
              </a:solidFill>
            </a:endParaRPr>
          </a:p>
        </p:txBody>
      </p:sp>
      <p:pic>
        <p:nvPicPr>
          <p:cNvPr id="11" name="Picture 10" descr="Shape&#10;&#10;Description automatically generated with medium confidence">
            <a:extLst>
              <a:ext uri="{FF2B5EF4-FFF2-40B4-BE49-F238E27FC236}">
                <a16:creationId xmlns:a16="http://schemas.microsoft.com/office/drawing/2014/main" id="{71A32731-CE95-9F3B-E301-38C25E535879}"/>
              </a:ext>
            </a:extLst>
          </p:cNvPr>
          <p:cNvPicPr>
            <a:picLocks noChangeAspect="1"/>
          </p:cNvPicPr>
          <p:nvPr userDrawn="1"/>
        </p:nvPicPr>
        <p:blipFill>
          <a:blip r:embed="rId5" cstate="screen">
            <a:duotone>
              <a:schemeClr val="bg2">
                <a:shade val="45000"/>
                <a:satMod val="135000"/>
              </a:schemeClr>
              <a:prstClr val="white"/>
            </a:duotone>
            <a:alphaModFix amt="70000"/>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244350" y="1032371"/>
            <a:ext cx="9846230" cy="4753198"/>
          </a:xfrm>
          <a:prstGeom prst="rect">
            <a:avLst/>
          </a:prstGeom>
        </p:spPr>
      </p:pic>
      <p:pic>
        <p:nvPicPr>
          <p:cNvPr id="13" name="Grafik 7" descr="Markør med massiv udfyldning">
            <a:extLst>
              <a:ext uri="{FF2B5EF4-FFF2-40B4-BE49-F238E27FC236}">
                <a16:creationId xmlns:a16="http://schemas.microsoft.com/office/drawing/2014/main" id="{726E936D-74EC-95B5-BEF2-3D7647C1410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644161" y="2333159"/>
            <a:ext cx="360000" cy="360000"/>
          </a:xfrm>
          <a:prstGeom prst="rect">
            <a:avLst/>
          </a:prstGeom>
        </p:spPr>
      </p:pic>
      <p:pic>
        <p:nvPicPr>
          <p:cNvPr id="14" name="Grafik 8" descr="Markør med massiv udfyldning">
            <a:extLst>
              <a:ext uri="{FF2B5EF4-FFF2-40B4-BE49-F238E27FC236}">
                <a16:creationId xmlns:a16="http://schemas.microsoft.com/office/drawing/2014/main" id="{212BD8A7-D91E-4B6A-EFDB-02BAC1E7A2C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3713025" y="2491776"/>
            <a:ext cx="360000" cy="360000"/>
          </a:xfrm>
          <a:prstGeom prst="rect">
            <a:avLst/>
          </a:prstGeom>
        </p:spPr>
      </p:pic>
      <p:pic>
        <p:nvPicPr>
          <p:cNvPr id="15" name="Grafik 10" descr="Markør med massiv udfyldning">
            <a:extLst>
              <a:ext uri="{FF2B5EF4-FFF2-40B4-BE49-F238E27FC236}">
                <a16:creationId xmlns:a16="http://schemas.microsoft.com/office/drawing/2014/main" id="{DA6FE6AE-7CD6-8154-8C8E-55B82D7795A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253480" y="2124077"/>
            <a:ext cx="360000" cy="360000"/>
          </a:xfrm>
          <a:prstGeom prst="rect">
            <a:avLst/>
          </a:prstGeom>
        </p:spPr>
      </p:pic>
      <p:pic>
        <p:nvPicPr>
          <p:cNvPr id="16" name="Grafik 11" descr="Markør med massiv udfyldning">
            <a:extLst>
              <a:ext uri="{FF2B5EF4-FFF2-40B4-BE49-F238E27FC236}">
                <a16:creationId xmlns:a16="http://schemas.microsoft.com/office/drawing/2014/main" id="{C5C4BFC6-AD97-C751-AA03-0C9FB78F508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264680" y="2712166"/>
            <a:ext cx="360000" cy="360000"/>
          </a:xfrm>
          <a:prstGeom prst="rect">
            <a:avLst/>
          </a:prstGeom>
        </p:spPr>
      </p:pic>
      <p:pic>
        <p:nvPicPr>
          <p:cNvPr id="17" name="Grafik 12" descr="Markør med massiv udfyldning">
            <a:extLst>
              <a:ext uri="{FF2B5EF4-FFF2-40B4-BE49-F238E27FC236}">
                <a16:creationId xmlns:a16="http://schemas.microsoft.com/office/drawing/2014/main" id="{945DE436-D94E-8155-B804-7D5E0265B2C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482252" y="2842005"/>
            <a:ext cx="360000" cy="360000"/>
          </a:xfrm>
          <a:prstGeom prst="rect">
            <a:avLst/>
          </a:prstGeom>
        </p:spPr>
      </p:pic>
      <p:pic>
        <p:nvPicPr>
          <p:cNvPr id="18" name="Grafik 13" descr="Markør med massiv udfyldning">
            <a:extLst>
              <a:ext uri="{FF2B5EF4-FFF2-40B4-BE49-F238E27FC236}">
                <a16:creationId xmlns:a16="http://schemas.microsoft.com/office/drawing/2014/main" id="{BE945C0F-EBF1-EA45-188F-BEE5B7B10FA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274707" y="4652871"/>
            <a:ext cx="360000" cy="360000"/>
          </a:xfrm>
          <a:prstGeom prst="rect">
            <a:avLst/>
          </a:prstGeom>
        </p:spPr>
      </p:pic>
      <p:pic>
        <p:nvPicPr>
          <p:cNvPr id="19" name="Grafik 14" descr="Markør med massiv udfyldning">
            <a:extLst>
              <a:ext uri="{FF2B5EF4-FFF2-40B4-BE49-F238E27FC236}">
                <a16:creationId xmlns:a16="http://schemas.microsoft.com/office/drawing/2014/main" id="{84C242BD-D1CC-6C4F-1B8E-A181C229229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657597" y="2792226"/>
            <a:ext cx="360000" cy="360000"/>
          </a:xfrm>
          <a:prstGeom prst="rect">
            <a:avLst/>
          </a:prstGeom>
        </p:spPr>
      </p:pic>
      <p:pic>
        <p:nvPicPr>
          <p:cNvPr id="20" name="Grafik 15" descr="Markør med massiv udfyldning">
            <a:extLst>
              <a:ext uri="{FF2B5EF4-FFF2-40B4-BE49-F238E27FC236}">
                <a16:creationId xmlns:a16="http://schemas.microsoft.com/office/drawing/2014/main" id="{57068971-2AA5-B302-F840-346FD26F260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239085" y="3240828"/>
            <a:ext cx="360000" cy="360000"/>
          </a:xfrm>
          <a:prstGeom prst="rect">
            <a:avLst/>
          </a:prstGeom>
        </p:spPr>
      </p:pic>
      <p:pic>
        <p:nvPicPr>
          <p:cNvPr id="21" name="Grafik 16" descr="Markør med massiv udfyldning">
            <a:extLst>
              <a:ext uri="{FF2B5EF4-FFF2-40B4-BE49-F238E27FC236}">
                <a16:creationId xmlns:a16="http://schemas.microsoft.com/office/drawing/2014/main" id="{9905FDCF-83B1-E41C-0647-CAE3045D3AC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030278" y="4432692"/>
            <a:ext cx="360000" cy="360000"/>
          </a:xfrm>
          <a:prstGeom prst="rect">
            <a:avLst/>
          </a:prstGeom>
        </p:spPr>
      </p:pic>
      <p:pic>
        <p:nvPicPr>
          <p:cNvPr id="22" name="Grafik 17" descr="Markør med massiv udfyldning">
            <a:extLst>
              <a:ext uri="{FF2B5EF4-FFF2-40B4-BE49-F238E27FC236}">
                <a16:creationId xmlns:a16="http://schemas.microsoft.com/office/drawing/2014/main" id="{61B7E68E-A61D-FCDD-850A-21A3007FAEC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61496" y="4300885"/>
            <a:ext cx="360000" cy="360000"/>
          </a:xfrm>
          <a:prstGeom prst="rect">
            <a:avLst/>
          </a:prstGeom>
        </p:spPr>
      </p:pic>
      <p:pic>
        <p:nvPicPr>
          <p:cNvPr id="23" name="Grafik 18" descr="Markør med massiv udfyldning">
            <a:extLst>
              <a:ext uri="{FF2B5EF4-FFF2-40B4-BE49-F238E27FC236}">
                <a16:creationId xmlns:a16="http://schemas.microsoft.com/office/drawing/2014/main" id="{76F1C43D-3C11-05BE-8DD3-90B2DDDC8D5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066530" y="1947840"/>
            <a:ext cx="360000" cy="360000"/>
          </a:xfrm>
          <a:prstGeom prst="rect">
            <a:avLst/>
          </a:prstGeom>
        </p:spPr>
      </p:pic>
      <p:pic>
        <p:nvPicPr>
          <p:cNvPr id="24" name="Grafik 19" descr="Markør med massiv udfyldning">
            <a:extLst>
              <a:ext uri="{FF2B5EF4-FFF2-40B4-BE49-F238E27FC236}">
                <a16:creationId xmlns:a16="http://schemas.microsoft.com/office/drawing/2014/main" id="{EBB050ED-074C-A570-A4B8-8FF77657591E}"/>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7098051" y="2124077"/>
            <a:ext cx="360000" cy="360000"/>
          </a:xfrm>
          <a:prstGeom prst="rect">
            <a:avLst/>
          </a:prstGeom>
        </p:spPr>
      </p:pic>
      <p:pic>
        <p:nvPicPr>
          <p:cNvPr id="25" name="Grafik 20" descr="Markør med massiv udfyldning">
            <a:extLst>
              <a:ext uri="{FF2B5EF4-FFF2-40B4-BE49-F238E27FC236}">
                <a16:creationId xmlns:a16="http://schemas.microsoft.com/office/drawing/2014/main" id="{2C7A542F-DB7E-927B-13E4-5DEFA9979F9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384606" y="2219290"/>
            <a:ext cx="360000" cy="360000"/>
          </a:xfrm>
          <a:prstGeom prst="rect">
            <a:avLst/>
          </a:prstGeom>
        </p:spPr>
      </p:pic>
      <p:pic>
        <p:nvPicPr>
          <p:cNvPr id="26" name="Grafik 36" descr="Markør med massiv udfyldning">
            <a:extLst>
              <a:ext uri="{FF2B5EF4-FFF2-40B4-BE49-F238E27FC236}">
                <a16:creationId xmlns:a16="http://schemas.microsoft.com/office/drawing/2014/main" id="{E0CD753C-8846-F5D6-9DAA-AA87C6B1005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535128" y="2754408"/>
            <a:ext cx="360000" cy="360000"/>
          </a:xfrm>
          <a:prstGeom prst="rect">
            <a:avLst/>
          </a:prstGeom>
        </p:spPr>
      </p:pic>
      <p:pic>
        <p:nvPicPr>
          <p:cNvPr id="27" name="Grafik 40" descr="Markør med massiv udfyldning">
            <a:extLst>
              <a:ext uri="{FF2B5EF4-FFF2-40B4-BE49-F238E27FC236}">
                <a16:creationId xmlns:a16="http://schemas.microsoft.com/office/drawing/2014/main" id="{7BDD6508-AAD5-A54B-3235-257D7FA0B4B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233065" y="2742714"/>
            <a:ext cx="360000" cy="360000"/>
          </a:xfrm>
          <a:prstGeom prst="rect">
            <a:avLst/>
          </a:prstGeom>
        </p:spPr>
      </p:pic>
      <p:pic>
        <p:nvPicPr>
          <p:cNvPr id="28" name="Grafik 41" descr="Markør med massiv udfyldning">
            <a:extLst>
              <a:ext uri="{FF2B5EF4-FFF2-40B4-BE49-F238E27FC236}">
                <a16:creationId xmlns:a16="http://schemas.microsoft.com/office/drawing/2014/main" id="{5CFC9D5D-A387-82A0-A48F-253F13E899A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110699" y="2616285"/>
            <a:ext cx="360000" cy="360000"/>
          </a:xfrm>
          <a:prstGeom prst="rect">
            <a:avLst/>
          </a:prstGeom>
        </p:spPr>
      </p:pic>
      <p:pic>
        <p:nvPicPr>
          <p:cNvPr id="29" name="Grafik 42" descr="Markør med massiv udfyldning">
            <a:extLst>
              <a:ext uri="{FF2B5EF4-FFF2-40B4-BE49-F238E27FC236}">
                <a16:creationId xmlns:a16="http://schemas.microsoft.com/office/drawing/2014/main" id="{7402F82A-5D65-E9EE-2461-2263D1C9D6F0}"/>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9949519" y="2832219"/>
            <a:ext cx="360000" cy="360000"/>
          </a:xfrm>
          <a:prstGeom prst="rect">
            <a:avLst/>
          </a:prstGeom>
        </p:spPr>
      </p:pic>
      <p:pic>
        <p:nvPicPr>
          <p:cNvPr id="30" name="Grafik 43" descr="Markør med massiv udfyldning">
            <a:extLst>
              <a:ext uri="{FF2B5EF4-FFF2-40B4-BE49-F238E27FC236}">
                <a16:creationId xmlns:a16="http://schemas.microsoft.com/office/drawing/2014/main" id="{223DE878-ADFC-DB3A-3DBA-980F593F63F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046921" y="3137225"/>
            <a:ext cx="360000" cy="360000"/>
          </a:xfrm>
          <a:prstGeom prst="rect">
            <a:avLst/>
          </a:prstGeom>
        </p:spPr>
      </p:pic>
      <p:pic>
        <p:nvPicPr>
          <p:cNvPr id="31" name="Grafik 44" descr="Markør med massiv udfyldning">
            <a:extLst>
              <a:ext uri="{FF2B5EF4-FFF2-40B4-BE49-F238E27FC236}">
                <a16:creationId xmlns:a16="http://schemas.microsoft.com/office/drawing/2014/main" id="{7FE01CB2-3499-D50F-6F41-3F4C3A8A6DA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462955" y="3497225"/>
            <a:ext cx="360000" cy="360000"/>
          </a:xfrm>
          <a:prstGeom prst="rect">
            <a:avLst/>
          </a:prstGeom>
        </p:spPr>
      </p:pic>
      <p:pic>
        <p:nvPicPr>
          <p:cNvPr id="32" name="Grafik 45" descr="Markør med massiv udfyldning">
            <a:extLst>
              <a:ext uri="{FF2B5EF4-FFF2-40B4-BE49-F238E27FC236}">
                <a16:creationId xmlns:a16="http://schemas.microsoft.com/office/drawing/2014/main" id="{EC0FAC4C-0A7F-E26A-64A5-5D606FEF0A2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9607609" y="3687809"/>
            <a:ext cx="360000" cy="360000"/>
          </a:xfrm>
          <a:prstGeom prst="rect">
            <a:avLst/>
          </a:prstGeom>
        </p:spPr>
      </p:pic>
      <p:grpSp>
        <p:nvGrpSpPr>
          <p:cNvPr id="33" name="Gruppe 49">
            <a:extLst>
              <a:ext uri="{FF2B5EF4-FFF2-40B4-BE49-F238E27FC236}">
                <a16:creationId xmlns:a16="http://schemas.microsoft.com/office/drawing/2014/main" id="{1DA3589E-A0E7-D24E-1626-82C32AEE36D3}"/>
              </a:ext>
            </a:extLst>
          </p:cNvPr>
          <p:cNvGrpSpPr/>
          <p:nvPr userDrawn="1"/>
        </p:nvGrpSpPr>
        <p:grpSpPr>
          <a:xfrm>
            <a:off x="6960177" y="2341349"/>
            <a:ext cx="360000" cy="360000"/>
            <a:chOff x="7063267" y="2562868"/>
            <a:chExt cx="360000" cy="360000"/>
          </a:xfrm>
        </p:grpSpPr>
        <p:pic>
          <p:nvPicPr>
            <p:cNvPr id="34" name="Grafik 46" descr="Markør med massiv udfyldning">
              <a:extLst>
                <a:ext uri="{FF2B5EF4-FFF2-40B4-BE49-F238E27FC236}">
                  <a16:creationId xmlns:a16="http://schemas.microsoft.com/office/drawing/2014/main" id="{1069A767-0F1E-7F10-87F5-82A0D3FF60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63267" y="2562868"/>
              <a:ext cx="360000" cy="360000"/>
            </a:xfrm>
            <a:prstGeom prst="rect">
              <a:avLst/>
            </a:prstGeom>
          </p:spPr>
        </p:pic>
        <p:pic>
          <p:nvPicPr>
            <p:cNvPr id="35" name="Grafik 47" descr="Markør med massiv udfyldning">
              <a:extLst>
                <a:ext uri="{FF2B5EF4-FFF2-40B4-BE49-F238E27FC236}">
                  <a16:creationId xmlns:a16="http://schemas.microsoft.com/office/drawing/2014/main" id="{FAC5B88C-51D4-5D6A-240C-A89EA4AB741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50137"/>
            <a:stretch/>
          </p:blipFill>
          <p:spPr>
            <a:xfrm>
              <a:off x="7243763" y="2562868"/>
              <a:ext cx="179504" cy="360000"/>
            </a:xfrm>
            <a:prstGeom prst="rect">
              <a:avLst/>
            </a:prstGeom>
          </p:spPr>
        </p:pic>
      </p:grpSp>
      <p:grpSp>
        <p:nvGrpSpPr>
          <p:cNvPr id="36" name="Gruppe 50">
            <a:extLst>
              <a:ext uri="{FF2B5EF4-FFF2-40B4-BE49-F238E27FC236}">
                <a16:creationId xmlns:a16="http://schemas.microsoft.com/office/drawing/2014/main" id="{776F53FF-79A7-178B-1838-5EC47D617C12}"/>
              </a:ext>
            </a:extLst>
          </p:cNvPr>
          <p:cNvGrpSpPr/>
          <p:nvPr userDrawn="1"/>
        </p:nvGrpSpPr>
        <p:grpSpPr>
          <a:xfrm>
            <a:off x="6855537" y="2554858"/>
            <a:ext cx="360000" cy="360000"/>
            <a:chOff x="7063267" y="2562868"/>
            <a:chExt cx="360000" cy="360000"/>
          </a:xfrm>
        </p:grpSpPr>
        <p:pic>
          <p:nvPicPr>
            <p:cNvPr id="37" name="Grafik 51" descr="Markør med massiv udfyldning">
              <a:extLst>
                <a:ext uri="{FF2B5EF4-FFF2-40B4-BE49-F238E27FC236}">
                  <a16:creationId xmlns:a16="http://schemas.microsoft.com/office/drawing/2014/main" id="{F1D9FA11-8DA4-802A-FED4-DCFC7ABC38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63267" y="2562868"/>
              <a:ext cx="360000" cy="360000"/>
            </a:xfrm>
            <a:prstGeom prst="rect">
              <a:avLst/>
            </a:prstGeom>
          </p:spPr>
        </p:pic>
        <p:pic>
          <p:nvPicPr>
            <p:cNvPr id="38" name="Grafik 52" descr="Markør med massiv udfyldning">
              <a:extLst>
                <a:ext uri="{FF2B5EF4-FFF2-40B4-BE49-F238E27FC236}">
                  <a16:creationId xmlns:a16="http://schemas.microsoft.com/office/drawing/2014/main" id="{1B437791-3D3C-132E-1302-9030F4D72E60}"/>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50137"/>
            <a:stretch/>
          </p:blipFill>
          <p:spPr>
            <a:xfrm>
              <a:off x="7243763" y="2562868"/>
              <a:ext cx="179504" cy="360000"/>
            </a:xfrm>
            <a:prstGeom prst="rect">
              <a:avLst/>
            </a:prstGeom>
          </p:spPr>
        </p:pic>
      </p:grpSp>
      <p:pic>
        <p:nvPicPr>
          <p:cNvPr id="39" name="Grafik 53" descr="Markør med massiv udfyldning">
            <a:extLst>
              <a:ext uri="{FF2B5EF4-FFF2-40B4-BE49-F238E27FC236}">
                <a16:creationId xmlns:a16="http://schemas.microsoft.com/office/drawing/2014/main" id="{64FBCAAF-F8C1-1E94-75E1-1031C5A1906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665523" y="2616285"/>
            <a:ext cx="360000" cy="360000"/>
          </a:xfrm>
          <a:prstGeom prst="rect">
            <a:avLst/>
          </a:prstGeom>
        </p:spPr>
      </p:pic>
      <p:pic>
        <p:nvPicPr>
          <p:cNvPr id="40" name="Grafik 54" descr="Markør med massiv udfyldning">
            <a:extLst>
              <a:ext uri="{FF2B5EF4-FFF2-40B4-BE49-F238E27FC236}">
                <a16:creationId xmlns:a16="http://schemas.microsoft.com/office/drawing/2014/main" id="{9AA3A6A9-7CE8-7339-CD5F-865B6C16493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684223" y="2727148"/>
            <a:ext cx="360000" cy="360000"/>
          </a:xfrm>
          <a:prstGeom prst="rect">
            <a:avLst/>
          </a:prstGeom>
        </p:spPr>
      </p:pic>
      <p:grpSp>
        <p:nvGrpSpPr>
          <p:cNvPr id="41" name="Gruppe 55">
            <a:extLst>
              <a:ext uri="{FF2B5EF4-FFF2-40B4-BE49-F238E27FC236}">
                <a16:creationId xmlns:a16="http://schemas.microsoft.com/office/drawing/2014/main" id="{313C01DE-11E8-C194-D396-76EB30B8EBB8}"/>
              </a:ext>
            </a:extLst>
          </p:cNvPr>
          <p:cNvGrpSpPr/>
          <p:nvPr userDrawn="1"/>
        </p:nvGrpSpPr>
        <p:grpSpPr>
          <a:xfrm>
            <a:off x="7213140" y="2592130"/>
            <a:ext cx="360000" cy="360000"/>
            <a:chOff x="7063267" y="2562868"/>
            <a:chExt cx="360000" cy="360000"/>
          </a:xfrm>
        </p:grpSpPr>
        <p:pic>
          <p:nvPicPr>
            <p:cNvPr id="42" name="Grafik 56" descr="Markør med massiv udfyldning">
              <a:extLst>
                <a:ext uri="{FF2B5EF4-FFF2-40B4-BE49-F238E27FC236}">
                  <a16:creationId xmlns:a16="http://schemas.microsoft.com/office/drawing/2014/main" id="{BCCA13C4-946A-1C80-8653-EA832096B5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63267" y="2562868"/>
              <a:ext cx="360000" cy="360000"/>
            </a:xfrm>
            <a:prstGeom prst="rect">
              <a:avLst/>
            </a:prstGeom>
          </p:spPr>
        </p:pic>
        <p:pic>
          <p:nvPicPr>
            <p:cNvPr id="43" name="Grafik 57" descr="Markør med massiv udfyldning">
              <a:extLst>
                <a:ext uri="{FF2B5EF4-FFF2-40B4-BE49-F238E27FC236}">
                  <a16:creationId xmlns:a16="http://schemas.microsoft.com/office/drawing/2014/main" id="{32D87B17-9196-F0ED-F257-F6AA9AFF0B5B}"/>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50137"/>
            <a:stretch/>
          </p:blipFill>
          <p:spPr>
            <a:xfrm>
              <a:off x="7243763" y="2562868"/>
              <a:ext cx="179504" cy="360000"/>
            </a:xfrm>
            <a:prstGeom prst="rect">
              <a:avLst/>
            </a:prstGeom>
          </p:spPr>
        </p:pic>
      </p:grpSp>
      <p:pic>
        <p:nvPicPr>
          <p:cNvPr id="44" name="Grafik 58" descr="Markør med massiv udfyldning">
            <a:extLst>
              <a:ext uri="{FF2B5EF4-FFF2-40B4-BE49-F238E27FC236}">
                <a16:creationId xmlns:a16="http://schemas.microsoft.com/office/drawing/2014/main" id="{6970AF86-FFEF-E565-512D-64C6B4E1B1E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334696" y="2549463"/>
            <a:ext cx="360000" cy="360000"/>
          </a:xfrm>
          <a:prstGeom prst="rect">
            <a:avLst/>
          </a:prstGeom>
        </p:spPr>
      </p:pic>
      <p:pic>
        <p:nvPicPr>
          <p:cNvPr id="45" name="Grafik 59" descr="Markør med massiv udfyldning">
            <a:extLst>
              <a:ext uri="{FF2B5EF4-FFF2-40B4-BE49-F238E27FC236}">
                <a16:creationId xmlns:a16="http://schemas.microsoft.com/office/drawing/2014/main" id="{5E2202E1-8C78-BD93-2E92-644BB98AE53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665477" y="2678357"/>
            <a:ext cx="360000" cy="360000"/>
          </a:xfrm>
          <a:prstGeom prst="rect">
            <a:avLst/>
          </a:prstGeom>
        </p:spPr>
      </p:pic>
      <p:pic>
        <p:nvPicPr>
          <p:cNvPr id="46" name="Grafik 60" descr="Markør med massiv udfyldning">
            <a:extLst>
              <a:ext uri="{FF2B5EF4-FFF2-40B4-BE49-F238E27FC236}">
                <a16:creationId xmlns:a16="http://schemas.microsoft.com/office/drawing/2014/main" id="{6759C8CB-1B09-D39E-49FE-E21D0667460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855876" y="2792226"/>
            <a:ext cx="360000" cy="360000"/>
          </a:xfrm>
          <a:prstGeom prst="rect">
            <a:avLst/>
          </a:prstGeom>
        </p:spPr>
      </p:pic>
      <p:pic>
        <p:nvPicPr>
          <p:cNvPr id="47" name="Grafik 61" descr="Markør med massiv udfyldning">
            <a:extLst>
              <a:ext uri="{FF2B5EF4-FFF2-40B4-BE49-F238E27FC236}">
                <a16:creationId xmlns:a16="http://schemas.microsoft.com/office/drawing/2014/main" id="{66C9557F-C708-904D-701A-073C45DCAF9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143722" y="3072166"/>
            <a:ext cx="360000" cy="360000"/>
          </a:xfrm>
          <a:prstGeom prst="rect">
            <a:avLst/>
          </a:prstGeom>
        </p:spPr>
      </p:pic>
      <p:pic>
        <p:nvPicPr>
          <p:cNvPr id="48" name="Grafik 62" descr="Markør med massiv udfyldning">
            <a:extLst>
              <a:ext uri="{FF2B5EF4-FFF2-40B4-BE49-F238E27FC236}">
                <a16:creationId xmlns:a16="http://schemas.microsoft.com/office/drawing/2014/main" id="{CA0B820F-E904-560F-6429-A02163E7D7D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317743" y="3121985"/>
            <a:ext cx="360000" cy="360000"/>
          </a:xfrm>
          <a:prstGeom prst="rect">
            <a:avLst/>
          </a:prstGeom>
        </p:spPr>
      </p:pic>
      <p:pic>
        <p:nvPicPr>
          <p:cNvPr id="49" name="Grafik 63" descr="Markør med massiv udfyldning">
            <a:extLst>
              <a:ext uri="{FF2B5EF4-FFF2-40B4-BE49-F238E27FC236}">
                <a16:creationId xmlns:a16="http://schemas.microsoft.com/office/drawing/2014/main" id="{F3558A99-8D68-9EC9-03B7-16CFBB02C82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851764" y="3317225"/>
            <a:ext cx="360000" cy="360000"/>
          </a:xfrm>
          <a:prstGeom prst="rect">
            <a:avLst/>
          </a:prstGeom>
        </p:spPr>
      </p:pic>
      <p:pic>
        <p:nvPicPr>
          <p:cNvPr id="50" name="Grafik 64" descr="Markør med massiv udfyldning">
            <a:extLst>
              <a:ext uri="{FF2B5EF4-FFF2-40B4-BE49-F238E27FC236}">
                <a16:creationId xmlns:a16="http://schemas.microsoft.com/office/drawing/2014/main" id="{56338EEF-8990-A899-1759-9210C81BDDD9}"/>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917010" y="3527705"/>
            <a:ext cx="360000" cy="360000"/>
          </a:xfrm>
          <a:prstGeom prst="rect">
            <a:avLst/>
          </a:prstGeom>
        </p:spPr>
      </p:pic>
      <p:pic>
        <p:nvPicPr>
          <p:cNvPr id="51" name="Grafik 65" descr="Markør med massiv udfyldning">
            <a:extLst>
              <a:ext uri="{FF2B5EF4-FFF2-40B4-BE49-F238E27FC236}">
                <a16:creationId xmlns:a16="http://schemas.microsoft.com/office/drawing/2014/main" id="{7B174B35-7C3B-43E2-9BC4-6F6CB6B69B6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156590" y="3725230"/>
            <a:ext cx="360000" cy="360000"/>
          </a:xfrm>
          <a:prstGeom prst="rect">
            <a:avLst/>
          </a:prstGeom>
        </p:spPr>
      </p:pic>
      <p:pic>
        <p:nvPicPr>
          <p:cNvPr id="52" name="Grafik 66" descr="Markør med massiv udfyldning">
            <a:extLst>
              <a:ext uri="{FF2B5EF4-FFF2-40B4-BE49-F238E27FC236}">
                <a16:creationId xmlns:a16="http://schemas.microsoft.com/office/drawing/2014/main" id="{0A30106E-3EA8-4008-5A27-0F04A78537D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259867" y="4228177"/>
            <a:ext cx="360000" cy="360000"/>
          </a:xfrm>
          <a:prstGeom prst="rect">
            <a:avLst/>
          </a:prstGeom>
        </p:spPr>
      </p:pic>
      <p:pic>
        <p:nvPicPr>
          <p:cNvPr id="53" name="Grafik 67" descr="Markør med massiv udfyldning">
            <a:extLst>
              <a:ext uri="{FF2B5EF4-FFF2-40B4-BE49-F238E27FC236}">
                <a16:creationId xmlns:a16="http://schemas.microsoft.com/office/drawing/2014/main" id="{FB6C2DF3-3BD6-F735-A24F-26F7E69D2B7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495876" y="4128432"/>
            <a:ext cx="360000" cy="360000"/>
          </a:xfrm>
          <a:prstGeom prst="rect">
            <a:avLst/>
          </a:prstGeom>
        </p:spPr>
      </p:pic>
      <p:pic>
        <p:nvPicPr>
          <p:cNvPr id="54" name="Grafik 68" descr="Markør med massiv udfyldning">
            <a:extLst>
              <a:ext uri="{FF2B5EF4-FFF2-40B4-BE49-F238E27FC236}">
                <a16:creationId xmlns:a16="http://schemas.microsoft.com/office/drawing/2014/main" id="{1EE51C89-CB57-4E89-0983-66B82C09313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804734" y="4162258"/>
            <a:ext cx="360000" cy="360000"/>
          </a:xfrm>
          <a:prstGeom prst="rect">
            <a:avLst/>
          </a:prstGeom>
        </p:spPr>
      </p:pic>
      <p:pic>
        <p:nvPicPr>
          <p:cNvPr id="55" name="Grafik 69" descr="Markør med massiv udfyldning">
            <a:extLst>
              <a:ext uri="{FF2B5EF4-FFF2-40B4-BE49-F238E27FC236}">
                <a16:creationId xmlns:a16="http://schemas.microsoft.com/office/drawing/2014/main" id="{D18CF093-CE8F-F264-11E7-180E3E9B1EE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372823" y="4608692"/>
            <a:ext cx="360000" cy="360000"/>
          </a:xfrm>
          <a:prstGeom prst="rect">
            <a:avLst/>
          </a:prstGeom>
        </p:spPr>
      </p:pic>
      <p:sp>
        <p:nvSpPr>
          <p:cNvPr id="71" name="Freeform 70">
            <a:extLst>
              <a:ext uri="{FF2B5EF4-FFF2-40B4-BE49-F238E27FC236}">
                <a16:creationId xmlns:a16="http://schemas.microsoft.com/office/drawing/2014/main" id="{9DC3EAA3-CB19-761B-4622-E274D5F2C5D3}"/>
              </a:ext>
            </a:extLst>
          </p:cNvPr>
          <p:cNvSpPr/>
          <p:nvPr userDrawn="1"/>
        </p:nvSpPr>
        <p:spPr>
          <a:xfrm>
            <a:off x="386697" y="3917742"/>
            <a:ext cx="1585471" cy="2212374"/>
          </a:xfrm>
          <a:custGeom>
            <a:avLst/>
            <a:gdLst>
              <a:gd name="connsiteX0" fmla="*/ 1556878 w 1585471"/>
              <a:gd name="connsiteY0" fmla="*/ 729552 h 2212374"/>
              <a:gd name="connsiteX1" fmla="*/ 1530351 w 1585471"/>
              <a:gd name="connsiteY1" fmla="*/ 755797 h 2212374"/>
              <a:gd name="connsiteX2" fmla="*/ 1510358 w 1585471"/>
              <a:gd name="connsiteY2" fmla="*/ 789475 h 2212374"/>
              <a:gd name="connsiteX3" fmla="*/ 1490816 w 1585471"/>
              <a:gd name="connsiteY3" fmla="*/ 818029 h 2212374"/>
              <a:gd name="connsiteX4" fmla="*/ 1466148 w 1585471"/>
              <a:gd name="connsiteY4" fmla="*/ 838979 h 2212374"/>
              <a:gd name="connsiteX5" fmla="*/ 1463163 w 1585471"/>
              <a:gd name="connsiteY5" fmla="*/ 884260 h 2212374"/>
              <a:gd name="connsiteX6" fmla="*/ 1444747 w 1585471"/>
              <a:gd name="connsiteY6" fmla="*/ 919233 h 2212374"/>
              <a:gd name="connsiteX7" fmla="*/ 1412476 w 1585471"/>
              <a:gd name="connsiteY7" fmla="*/ 877558 h 2212374"/>
              <a:gd name="connsiteX8" fmla="*/ 1422895 w 1585471"/>
              <a:gd name="connsiteY8" fmla="*/ 869448 h 2212374"/>
              <a:gd name="connsiteX9" fmla="*/ 1429766 w 1585471"/>
              <a:gd name="connsiteY9" fmla="*/ 856607 h 2212374"/>
              <a:gd name="connsiteX10" fmla="*/ 1398228 w 1585471"/>
              <a:gd name="connsiteY10" fmla="*/ 828955 h 2212374"/>
              <a:gd name="connsiteX11" fmla="*/ 1357566 w 1585471"/>
              <a:gd name="connsiteY11" fmla="*/ 880599 h 2212374"/>
              <a:gd name="connsiteX12" fmla="*/ 1357847 w 1585471"/>
              <a:gd name="connsiteY12" fmla="*/ 895861 h 2212374"/>
              <a:gd name="connsiteX13" fmla="*/ 1368717 w 1585471"/>
              <a:gd name="connsiteY13" fmla="*/ 921824 h 2212374"/>
              <a:gd name="connsiteX14" fmla="*/ 1356327 w 1585471"/>
              <a:gd name="connsiteY14" fmla="*/ 956517 h 2212374"/>
              <a:gd name="connsiteX15" fmla="*/ 1334475 w 1585471"/>
              <a:gd name="connsiteY15" fmla="*/ 945084 h 2212374"/>
              <a:gd name="connsiteX16" fmla="*/ 1327942 w 1585471"/>
              <a:gd name="connsiteY16" fmla="*/ 911518 h 2212374"/>
              <a:gd name="connsiteX17" fmla="*/ 1346077 w 1585471"/>
              <a:gd name="connsiteY17" fmla="*/ 907407 h 2212374"/>
              <a:gd name="connsiteX18" fmla="*/ 1348217 w 1585471"/>
              <a:gd name="connsiteY18" fmla="*/ 888709 h 2212374"/>
              <a:gd name="connsiteX19" fmla="*/ 1317805 w 1585471"/>
              <a:gd name="connsiteY19" fmla="*/ 876600 h 2212374"/>
              <a:gd name="connsiteX20" fmla="*/ 1298375 w 1585471"/>
              <a:gd name="connsiteY20" fmla="*/ 886850 h 2212374"/>
              <a:gd name="connsiteX21" fmla="*/ 1281986 w 1585471"/>
              <a:gd name="connsiteY21" fmla="*/ 895411 h 2212374"/>
              <a:gd name="connsiteX22" fmla="*/ 1271004 w 1585471"/>
              <a:gd name="connsiteY22" fmla="*/ 881444 h 2212374"/>
              <a:gd name="connsiteX23" fmla="*/ 1254334 w 1585471"/>
              <a:gd name="connsiteY23" fmla="*/ 861451 h 2212374"/>
              <a:gd name="connsiteX24" fmla="*/ 1273313 w 1585471"/>
              <a:gd name="connsiteY24" fmla="*/ 858747 h 2212374"/>
              <a:gd name="connsiteX25" fmla="*/ 1287900 w 1585471"/>
              <a:gd name="connsiteY25" fmla="*/ 845174 h 2212374"/>
              <a:gd name="connsiteX26" fmla="*/ 1301303 w 1585471"/>
              <a:gd name="connsiteY26" fmla="*/ 837177 h 2212374"/>
              <a:gd name="connsiteX27" fmla="*/ 1303443 w 1585471"/>
              <a:gd name="connsiteY27" fmla="*/ 851032 h 2212374"/>
              <a:gd name="connsiteX28" fmla="*/ 1316003 w 1585471"/>
              <a:gd name="connsiteY28" fmla="*/ 856720 h 2212374"/>
              <a:gd name="connsiteX29" fmla="*/ 1325971 w 1585471"/>
              <a:gd name="connsiteY29" fmla="*/ 846864 h 2212374"/>
              <a:gd name="connsiteX30" fmla="*/ 1313130 w 1585471"/>
              <a:gd name="connsiteY30" fmla="*/ 829574 h 2212374"/>
              <a:gd name="connsiteX31" fmla="*/ 1316284 w 1585471"/>
              <a:gd name="connsiteY31" fmla="*/ 820563 h 2212374"/>
              <a:gd name="connsiteX32" fmla="*/ 1337685 w 1585471"/>
              <a:gd name="connsiteY32" fmla="*/ 798317 h 2212374"/>
              <a:gd name="connsiteX33" fmla="*/ 1329406 w 1585471"/>
              <a:gd name="connsiteY33" fmla="*/ 785308 h 2212374"/>
              <a:gd name="connsiteX34" fmla="*/ 1314820 w 1585471"/>
              <a:gd name="connsiteY34" fmla="*/ 780183 h 2212374"/>
              <a:gd name="connsiteX35" fmla="*/ 1298431 w 1585471"/>
              <a:gd name="connsiteY35" fmla="*/ 769032 h 2212374"/>
              <a:gd name="connsiteX36" fmla="*/ 1278607 w 1585471"/>
              <a:gd name="connsiteY36" fmla="*/ 772298 h 2212374"/>
              <a:gd name="connsiteX37" fmla="*/ 1273482 w 1585471"/>
              <a:gd name="connsiteY37" fmla="*/ 788124 h 2212374"/>
              <a:gd name="connsiteX38" fmla="*/ 1257656 w 1585471"/>
              <a:gd name="connsiteY38" fmla="*/ 809130 h 2212374"/>
              <a:gd name="connsiteX39" fmla="*/ 1239803 w 1585471"/>
              <a:gd name="connsiteY39" fmla="*/ 832278 h 2212374"/>
              <a:gd name="connsiteX40" fmla="*/ 1225555 w 1585471"/>
              <a:gd name="connsiteY40" fmla="*/ 845569 h 2212374"/>
              <a:gd name="connsiteX41" fmla="*/ 1211025 w 1585471"/>
              <a:gd name="connsiteY41" fmla="*/ 863985 h 2212374"/>
              <a:gd name="connsiteX42" fmla="*/ 1190187 w 1585471"/>
              <a:gd name="connsiteY42" fmla="*/ 883527 h 2212374"/>
              <a:gd name="connsiteX43" fmla="*/ 1181063 w 1585471"/>
              <a:gd name="connsiteY43" fmla="*/ 914672 h 2212374"/>
              <a:gd name="connsiteX44" fmla="*/ 1186188 w 1585471"/>
              <a:gd name="connsiteY44" fmla="*/ 937650 h 2212374"/>
              <a:gd name="connsiteX45" fmla="*/ 1205336 w 1585471"/>
              <a:gd name="connsiteY45" fmla="*/ 976453 h 2212374"/>
              <a:gd name="connsiteX46" fmla="*/ 1213446 w 1585471"/>
              <a:gd name="connsiteY46" fmla="*/ 1032828 h 2212374"/>
              <a:gd name="connsiteX47" fmla="*/ 1202577 w 1585471"/>
              <a:gd name="connsiteY47" fmla="*/ 1067521 h 2212374"/>
              <a:gd name="connsiteX48" fmla="*/ 1209166 w 1585471"/>
              <a:gd name="connsiteY48" fmla="*/ 1105986 h 2212374"/>
              <a:gd name="connsiteX49" fmla="*/ 1193059 w 1585471"/>
              <a:gd name="connsiteY49" fmla="*/ 1143832 h 2212374"/>
              <a:gd name="connsiteX50" fmla="*/ 1170700 w 1585471"/>
              <a:gd name="connsiteY50" fmla="*/ 1165684 h 2212374"/>
              <a:gd name="connsiteX51" fmla="*/ 1174305 w 1585471"/>
              <a:gd name="connsiteY51" fmla="*/ 1178356 h 2212374"/>
              <a:gd name="connsiteX52" fmla="*/ 1172784 w 1585471"/>
              <a:gd name="connsiteY52" fmla="*/ 1196153 h 2212374"/>
              <a:gd name="connsiteX53" fmla="*/ 1149187 w 1585471"/>
              <a:gd name="connsiteY53" fmla="*/ 1200771 h 2212374"/>
              <a:gd name="connsiteX54" fmla="*/ 1137191 w 1585471"/>
              <a:gd name="connsiteY54" fmla="*/ 1167486 h 2212374"/>
              <a:gd name="connsiteX55" fmla="*/ 1125814 w 1585471"/>
              <a:gd name="connsiteY55" fmla="*/ 1174695 h 2212374"/>
              <a:gd name="connsiteX56" fmla="*/ 1111622 w 1585471"/>
              <a:gd name="connsiteY56" fmla="*/ 1162305 h 2212374"/>
              <a:gd name="connsiteX57" fmla="*/ 1088362 w 1585471"/>
              <a:gd name="connsiteY57" fmla="*/ 1168669 h 2212374"/>
              <a:gd name="connsiteX58" fmla="*/ 1061667 w 1585471"/>
              <a:gd name="connsiteY58" fmla="*/ 1164164 h 2212374"/>
              <a:gd name="connsiteX59" fmla="*/ 1049390 w 1585471"/>
              <a:gd name="connsiteY59" fmla="*/ 1167543 h 2212374"/>
              <a:gd name="connsiteX60" fmla="*/ 1037000 w 1585471"/>
              <a:gd name="connsiteY60" fmla="*/ 1183931 h 2212374"/>
              <a:gd name="connsiteX61" fmla="*/ 1003828 w 1585471"/>
              <a:gd name="connsiteY61" fmla="*/ 1178412 h 2212374"/>
              <a:gd name="connsiteX62" fmla="*/ 987552 w 1585471"/>
              <a:gd name="connsiteY62" fmla="*/ 1187930 h 2212374"/>
              <a:gd name="connsiteX63" fmla="*/ 1006362 w 1585471"/>
              <a:gd name="connsiteY63" fmla="*/ 1202517 h 2212374"/>
              <a:gd name="connsiteX64" fmla="*/ 1043645 w 1585471"/>
              <a:gd name="connsiteY64" fmla="*/ 1214062 h 2212374"/>
              <a:gd name="connsiteX65" fmla="*/ 1091967 w 1585471"/>
              <a:gd name="connsiteY65" fmla="*/ 1222003 h 2212374"/>
              <a:gd name="connsiteX66" fmla="*/ 1093769 w 1585471"/>
              <a:gd name="connsiteY66" fmla="*/ 1239067 h 2212374"/>
              <a:gd name="connsiteX67" fmla="*/ 1072762 w 1585471"/>
              <a:gd name="connsiteY67" fmla="*/ 1265706 h 2212374"/>
              <a:gd name="connsiteX68" fmla="*/ 1079351 w 1585471"/>
              <a:gd name="connsiteY68" fmla="*/ 1278828 h 2212374"/>
              <a:gd name="connsiteX69" fmla="*/ 1099626 w 1585471"/>
              <a:gd name="connsiteY69" fmla="*/ 1285023 h 2212374"/>
              <a:gd name="connsiteX70" fmla="*/ 1083012 w 1585471"/>
              <a:gd name="connsiteY70" fmla="*/ 1303777 h 2212374"/>
              <a:gd name="connsiteX71" fmla="*/ 1062343 w 1585471"/>
              <a:gd name="connsiteY71" fmla="*/ 1314534 h 2212374"/>
              <a:gd name="connsiteX72" fmla="*/ 1073438 w 1585471"/>
              <a:gd name="connsiteY72" fmla="*/ 1333063 h 2212374"/>
              <a:gd name="connsiteX73" fmla="*/ 1074508 w 1585471"/>
              <a:gd name="connsiteY73" fmla="*/ 1344440 h 2212374"/>
              <a:gd name="connsiteX74" fmla="*/ 1035198 w 1585471"/>
              <a:gd name="connsiteY74" fmla="*/ 1344102 h 2212374"/>
              <a:gd name="connsiteX75" fmla="*/ 998534 w 1585471"/>
              <a:gd name="connsiteY75" fmla="*/ 1351874 h 2212374"/>
              <a:gd name="connsiteX76" fmla="*/ 969981 w 1585471"/>
              <a:gd name="connsiteY76" fmla="*/ 1366798 h 2212374"/>
              <a:gd name="connsiteX77" fmla="*/ 948016 w 1585471"/>
              <a:gd name="connsiteY77" fmla="*/ 1358463 h 2212374"/>
              <a:gd name="connsiteX78" fmla="*/ 928924 w 1585471"/>
              <a:gd name="connsiteY78" fmla="*/ 1358801 h 2212374"/>
              <a:gd name="connsiteX79" fmla="*/ 904989 w 1585471"/>
              <a:gd name="connsiteY79" fmla="*/ 1345566 h 2212374"/>
              <a:gd name="connsiteX80" fmla="*/ 873901 w 1585471"/>
              <a:gd name="connsiteY80" fmla="*/ 1327319 h 2212374"/>
              <a:gd name="connsiteX81" fmla="*/ 840560 w 1585471"/>
              <a:gd name="connsiteY81" fmla="*/ 1330923 h 2212374"/>
              <a:gd name="connsiteX82" fmla="*/ 840785 w 1585471"/>
              <a:gd name="connsiteY82" fmla="*/ 1344890 h 2212374"/>
              <a:gd name="connsiteX83" fmla="*/ 877730 w 1585471"/>
              <a:gd name="connsiteY83" fmla="*/ 1350071 h 2212374"/>
              <a:gd name="connsiteX84" fmla="*/ 906678 w 1585471"/>
              <a:gd name="connsiteY84" fmla="*/ 1376541 h 2212374"/>
              <a:gd name="connsiteX85" fmla="*/ 916816 w 1585471"/>
              <a:gd name="connsiteY85" fmla="*/ 1397661 h 2212374"/>
              <a:gd name="connsiteX86" fmla="*/ 930445 w 1585471"/>
              <a:gd name="connsiteY86" fmla="*/ 1412360 h 2212374"/>
              <a:gd name="connsiteX87" fmla="*/ 967728 w 1585471"/>
              <a:gd name="connsiteY87" fmla="*/ 1408643 h 2212374"/>
              <a:gd name="connsiteX88" fmla="*/ 980399 w 1585471"/>
              <a:gd name="connsiteY88" fmla="*/ 1418555 h 2212374"/>
              <a:gd name="connsiteX89" fmla="*/ 956013 w 1585471"/>
              <a:gd name="connsiteY89" fmla="*/ 1437309 h 2212374"/>
              <a:gd name="connsiteX90" fmla="*/ 937991 w 1585471"/>
              <a:gd name="connsiteY90" fmla="*/ 1462146 h 2212374"/>
              <a:gd name="connsiteX91" fmla="*/ 917548 w 1585471"/>
              <a:gd name="connsiteY91" fmla="*/ 1475043 h 2212374"/>
              <a:gd name="connsiteX92" fmla="*/ 910733 w 1585471"/>
              <a:gd name="connsiteY92" fmla="*/ 1492727 h 2212374"/>
              <a:gd name="connsiteX93" fmla="*/ 910001 w 1585471"/>
              <a:gd name="connsiteY93" fmla="*/ 1511368 h 2212374"/>
              <a:gd name="connsiteX94" fmla="*/ 885277 w 1585471"/>
              <a:gd name="connsiteY94" fmla="*/ 1507426 h 2212374"/>
              <a:gd name="connsiteX95" fmla="*/ 867593 w 1585471"/>
              <a:gd name="connsiteY95" fmla="*/ 1513903 h 2212374"/>
              <a:gd name="connsiteX96" fmla="*/ 841912 w 1585471"/>
              <a:gd name="connsiteY96" fmla="*/ 1515479 h 2212374"/>
              <a:gd name="connsiteX97" fmla="*/ 825298 w 1585471"/>
              <a:gd name="connsiteY97" fmla="*/ 1506018 h 2212374"/>
              <a:gd name="connsiteX98" fmla="*/ 823608 w 1585471"/>
              <a:gd name="connsiteY98" fmla="*/ 1518464 h 2212374"/>
              <a:gd name="connsiteX99" fmla="*/ 823496 w 1585471"/>
              <a:gd name="connsiteY99" fmla="*/ 1532206 h 2212374"/>
              <a:gd name="connsiteX100" fmla="*/ 793140 w 1585471"/>
              <a:gd name="connsiteY100" fmla="*/ 1529277 h 2212374"/>
              <a:gd name="connsiteX101" fmla="*/ 792070 w 1585471"/>
              <a:gd name="connsiteY101" fmla="*/ 1540034 h 2212374"/>
              <a:gd name="connsiteX102" fmla="*/ 832394 w 1585471"/>
              <a:gd name="connsiteY102" fmla="*/ 1545948 h 2212374"/>
              <a:gd name="connsiteX103" fmla="*/ 848501 w 1585471"/>
              <a:gd name="connsiteY103" fmla="*/ 1535191 h 2212374"/>
              <a:gd name="connsiteX104" fmla="*/ 887192 w 1585471"/>
              <a:gd name="connsiteY104" fmla="*/ 1576585 h 2212374"/>
              <a:gd name="connsiteX105" fmla="*/ 852781 w 1585471"/>
              <a:gd name="connsiteY105" fmla="*/ 1593819 h 2212374"/>
              <a:gd name="connsiteX106" fmla="*/ 838251 w 1585471"/>
              <a:gd name="connsiteY106" fmla="*/ 1616402 h 2212374"/>
              <a:gd name="connsiteX107" fmla="*/ 846868 w 1585471"/>
              <a:gd name="connsiteY107" fmla="*/ 1645970 h 2212374"/>
              <a:gd name="connsiteX108" fmla="*/ 835604 w 1585471"/>
              <a:gd name="connsiteY108" fmla="*/ 1668554 h 2212374"/>
              <a:gd name="connsiteX109" fmla="*/ 853908 w 1585471"/>
              <a:gd name="connsiteY109" fmla="*/ 1675537 h 2212374"/>
              <a:gd name="connsiteX110" fmla="*/ 855541 w 1585471"/>
              <a:gd name="connsiteY110" fmla="*/ 1708371 h 2212374"/>
              <a:gd name="connsiteX111" fmla="*/ 850134 w 1585471"/>
              <a:gd name="connsiteY111" fmla="*/ 1717495 h 2212374"/>
              <a:gd name="connsiteX112" fmla="*/ 865735 w 1585471"/>
              <a:gd name="connsiteY112" fmla="*/ 1733658 h 2212374"/>
              <a:gd name="connsiteX113" fmla="*/ 850134 w 1585471"/>
              <a:gd name="connsiteY113" fmla="*/ 1736868 h 2212374"/>
              <a:gd name="connsiteX114" fmla="*/ 815724 w 1585471"/>
              <a:gd name="connsiteY114" fmla="*/ 1762155 h 2212374"/>
              <a:gd name="connsiteX115" fmla="*/ 774836 w 1585471"/>
              <a:gd name="connsiteY115" fmla="*/ 1770209 h 2212374"/>
              <a:gd name="connsiteX116" fmla="*/ 738285 w 1585471"/>
              <a:gd name="connsiteY116" fmla="*/ 1784176 h 2212374"/>
              <a:gd name="connsiteX117" fmla="*/ 734512 w 1585471"/>
              <a:gd name="connsiteY117" fmla="*/ 1800283 h 2212374"/>
              <a:gd name="connsiteX118" fmla="*/ 761939 w 1585471"/>
              <a:gd name="connsiteY118" fmla="*/ 1782036 h 2212374"/>
              <a:gd name="connsiteX119" fmla="*/ 802263 w 1585471"/>
              <a:gd name="connsiteY119" fmla="*/ 1780966 h 2212374"/>
              <a:gd name="connsiteX120" fmla="*/ 837237 w 1585471"/>
              <a:gd name="connsiteY120" fmla="*/ 1754609 h 2212374"/>
              <a:gd name="connsiteX121" fmla="*/ 862524 w 1585471"/>
              <a:gd name="connsiteY121" fmla="*/ 1751398 h 2212374"/>
              <a:gd name="connsiteX122" fmla="*/ 895865 w 1585471"/>
              <a:gd name="connsiteY122" fmla="*/ 1776122 h 2212374"/>
              <a:gd name="connsiteX123" fmla="*/ 877055 w 1585471"/>
              <a:gd name="connsiteY123" fmla="*/ 1809463 h 2212374"/>
              <a:gd name="connsiteX124" fmla="*/ 885671 w 1585471"/>
              <a:gd name="connsiteY124" fmla="*/ 1823993 h 2212374"/>
              <a:gd name="connsiteX125" fmla="*/ 853401 w 1585471"/>
              <a:gd name="connsiteY125" fmla="*/ 1848717 h 2212374"/>
              <a:gd name="connsiteX126" fmla="*/ 830254 w 1585471"/>
              <a:gd name="connsiteY126" fmla="*/ 1831540 h 2212374"/>
              <a:gd name="connsiteX127" fmla="*/ 799053 w 1585471"/>
              <a:gd name="connsiteY127" fmla="*/ 1853617 h 2212374"/>
              <a:gd name="connsiteX128" fmla="*/ 772696 w 1585471"/>
              <a:gd name="connsiteY128" fmla="*/ 1870794 h 2212374"/>
              <a:gd name="connsiteX129" fmla="*/ 779680 w 1585471"/>
              <a:gd name="connsiteY129" fmla="*/ 1891238 h 2212374"/>
              <a:gd name="connsiteX130" fmla="*/ 757659 w 1585471"/>
              <a:gd name="connsiteY130" fmla="*/ 1893378 h 2212374"/>
              <a:gd name="connsiteX131" fmla="*/ 753886 w 1585471"/>
              <a:gd name="connsiteY131" fmla="*/ 1907908 h 2212374"/>
              <a:gd name="connsiteX132" fmla="*/ 774836 w 1585471"/>
              <a:gd name="connsiteY132" fmla="*/ 1905768 h 2212374"/>
              <a:gd name="connsiteX133" fmla="*/ 795787 w 1585471"/>
              <a:gd name="connsiteY133" fmla="*/ 1946092 h 2212374"/>
              <a:gd name="connsiteX134" fmla="*/ 754899 w 1585471"/>
              <a:gd name="connsiteY134" fmla="*/ 1974589 h 2212374"/>
              <a:gd name="connsiteX135" fmla="*/ 730176 w 1585471"/>
              <a:gd name="connsiteY135" fmla="*/ 1984276 h 2212374"/>
              <a:gd name="connsiteX136" fmla="*/ 766219 w 1585471"/>
              <a:gd name="connsiteY136" fmla="*/ 2003087 h 2212374"/>
              <a:gd name="connsiteX137" fmla="*/ 820004 w 1585471"/>
              <a:gd name="connsiteY137" fmla="*/ 1979433 h 2212374"/>
              <a:gd name="connsiteX138" fmla="*/ 875365 w 1585471"/>
              <a:gd name="connsiteY138" fmla="*/ 2029444 h 2212374"/>
              <a:gd name="connsiteX139" fmla="*/ 903862 w 1585471"/>
              <a:gd name="connsiteY139" fmla="*/ 2038060 h 2212374"/>
              <a:gd name="connsiteX140" fmla="*/ 912986 w 1585471"/>
              <a:gd name="connsiteY140" fmla="*/ 2076808 h 2212374"/>
              <a:gd name="connsiteX141" fmla="*/ 921603 w 1585471"/>
              <a:gd name="connsiteY141" fmla="*/ 2114992 h 2212374"/>
              <a:gd name="connsiteX142" fmla="*/ 901159 w 1585471"/>
              <a:gd name="connsiteY142" fmla="*/ 2110712 h 2212374"/>
              <a:gd name="connsiteX143" fmla="*/ 887699 w 1585471"/>
              <a:gd name="connsiteY143" fmla="*/ 2124172 h 2212374"/>
              <a:gd name="connsiteX144" fmla="*/ 910283 w 1585471"/>
              <a:gd name="connsiteY144" fmla="*/ 2149966 h 2212374"/>
              <a:gd name="connsiteX145" fmla="*/ 916196 w 1585471"/>
              <a:gd name="connsiteY145" fmla="*/ 2172549 h 2212374"/>
              <a:gd name="connsiteX146" fmla="*/ 896316 w 1585471"/>
              <a:gd name="connsiteY146" fmla="*/ 2175253 h 2212374"/>
              <a:gd name="connsiteX147" fmla="*/ 874802 w 1585471"/>
              <a:gd name="connsiteY147" fmla="*/ 2163933 h 2212374"/>
              <a:gd name="connsiteX148" fmla="*/ 850078 w 1585471"/>
              <a:gd name="connsiteY148" fmla="*/ 2161793 h 2212374"/>
              <a:gd name="connsiteX149" fmla="*/ 852781 w 1585471"/>
              <a:gd name="connsiteY149" fmla="*/ 2133802 h 2212374"/>
              <a:gd name="connsiteX150" fmla="*/ 836674 w 1585471"/>
              <a:gd name="connsiteY150" fmla="*/ 2112852 h 2212374"/>
              <a:gd name="connsiteX151" fmla="*/ 860891 w 1585471"/>
              <a:gd name="connsiteY151" fmla="*/ 2109078 h 2212374"/>
              <a:gd name="connsiteX152" fmla="*/ 856048 w 1585471"/>
              <a:gd name="connsiteY152" fmla="*/ 2090831 h 2212374"/>
              <a:gd name="connsiteX153" fmla="*/ 832394 w 1585471"/>
              <a:gd name="connsiteY153" fmla="*/ 2100518 h 2212374"/>
              <a:gd name="connsiteX154" fmla="*/ 818934 w 1585471"/>
              <a:gd name="connsiteY154" fmla="*/ 2124172 h 2212374"/>
              <a:gd name="connsiteX155" fmla="*/ 806037 w 1585471"/>
              <a:gd name="connsiteY155" fmla="*/ 2138702 h 2212374"/>
              <a:gd name="connsiteX156" fmla="*/ 762502 w 1585471"/>
              <a:gd name="connsiteY156" fmla="*/ 2165566 h 2212374"/>
              <a:gd name="connsiteX157" fmla="*/ 725952 w 1585471"/>
              <a:gd name="connsiteY157" fmla="*/ 2181166 h 2212374"/>
              <a:gd name="connsiteX158" fmla="*/ 703931 w 1585471"/>
              <a:gd name="connsiteY158" fmla="*/ 2180096 h 2212374"/>
              <a:gd name="connsiteX159" fmla="*/ 651217 w 1585471"/>
              <a:gd name="connsiteY159" fmla="*/ 2212367 h 2212374"/>
              <a:gd name="connsiteX160" fmla="*/ 618439 w 1585471"/>
              <a:gd name="connsiteY160" fmla="*/ 2176886 h 2212374"/>
              <a:gd name="connsiteX161" fmla="*/ 594222 w 1585471"/>
              <a:gd name="connsiteY161" fmla="*/ 2144615 h 2212374"/>
              <a:gd name="connsiteX162" fmla="*/ 514081 w 1585471"/>
              <a:gd name="connsiteY162" fmla="*/ 2137632 h 2212374"/>
              <a:gd name="connsiteX163" fmla="*/ 451680 w 1585471"/>
              <a:gd name="connsiteY163" fmla="*/ 2104291 h 2212374"/>
              <a:gd name="connsiteX164" fmla="*/ 419409 w 1585471"/>
              <a:gd name="connsiteY164" fmla="*/ 2106995 h 2212374"/>
              <a:gd name="connsiteX165" fmla="*/ 386632 w 1585471"/>
              <a:gd name="connsiteY165" fmla="*/ 2096238 h 2212374"/>
              <a:gd name="connsiteX166" fmla="*/ 352221 w 1585471"/>
              <a:gd name="connsiteY166" fmla="*/ 2113978 h 2212374"/>
              <a:gd name="connsiteX167" fmla="*/ 299000 w 1585471"/>
              <a:gd name="connsiteY167" fmla="*/ 2094098 h 2212374"/>
              <a:gd name="connsiteX168" fmla="*/ 310263 w 1585471"/>
              <a:gd name="connsiteY168" fmla="*/ 2049437 h 2212374"/>
              <a:gd name="connsiteX169" fmla="*/ 295226 w 1585471"/>
              <a:gd name="connsiteY169" fmla="*/ 1998356 h 2212374"/>
              <a:gd name="connsiteX170" fmla="*/ 292016 w 1585471"/>
              <a:gd name="connsiteY170" fmla="*/ 1938658 h 2212374"/>
              <a:gd name="connsiteX171" fmla="*/ 324287 w 1585471"/>
              <a:gd name="connsiteY171" fmla="*/ 1867133 h 2212374"/>
              <a:gd name="connsiteX172" fmla="*/ 316233 w 1585471"/>
              <a:gd name="connsiteY172" fmla="*/ 1807999 h 2212374"/>
              <a:gd name="connsiteX173" fmla="*/ 309250 w 1585471"/>
              <a:gd name="connsiteY173" fmla="*/ 1767675 h 2212374"/>
              <a:gd name="connsiteX174" fmla="*/ 304406 w 1585471"/>
              <a:gd name="connsiteY174" fmla="*/ 1719804 h 2212374"/>
              <a:gd name="connsiteX175" fmla="*/ 313530 w 1585471"/>
              <a:gd name="connsiteY175" fmla="*/ 1683253 h 2212374"/>
              <a:gd name="connsiteX176" fmla="*/ 293649 w 1585471"/>
              <a:gd name="connsiteY176" fmla="*/ 1595621 h 2212374"/>
              <a:gd name="connsiteX177" fmla="*/ 238795 w 1585471"/>
              <a:gd name="connsiteY177" fmla="*/ 1564420 h 2212374"/>
              <a:gd name="connsiteX178" fmla="*/ 175324 w 1585471"/>
              <a:gd name="connsiteY178" fmla="*/ 1537556 h 2212374"/>
              <a:gd name="connsiteX179" fmla="*/ 140913 w 1585471"/>
              <a:gd name="connsiteY179" fmla="*/ 1487038 h 2212374"/>
              <a:gd name="connsiteX180" fmla="*/ 115119 w 1585471"/>
              <a:gd name="connsiteY180" fmla="*/ 1451558 h 2212374"/>
              <a:gd name="connsiteX181" fmla="*/ 126383 w 1585471"/>
              <a:gd name="connsiteY181" fmla="*/ 1434887 h 2212374"/>
              <a:gd name="connsiteX182" fmla="*/ 111346 w 1585471"/>
              <a:gd name="connsiteY182" fmla="*/ 1419850 h 2212374"/>
              <a:gd name="connsiteX183" fmla="*/ 87692 w 1585471"/>
              <a:gd name="connsiteY183" fmla="*/ 1452121 h 2212374"/>
              <a:gd name="connsiteX184" fmla="*/ 99012 w 1585471"/>
              <a:gd name="connsiteY184" fmla="*/ 1479548 h 2212374"/>
              <a:gd name="connsiteX185" fmla="*/ 94169 w 1585471"/>
              <a:gd name="connsiteY185" fmla="*/ 1489235 h 2212374"/>
              <a:gd name="connsiteX186" fmla="*/ 124299 w 1585471"/>
              <a:gd name="connsiteY186" fmla="*/ 1518802 h 2212374"/>
              <a:gd name="connsiteX187" fmla="*/ 116752 w 1585471"/>
              <a:gd name="connsiteY187" fmla="*/ 1539753 h 2212374"/>
              <a:gd name="connsiteX188" fmla="*/ 54351 w 1585471"/>
              <a:gd name="connsiteY188" fmla="*/ 1488672 h 2212374"/>
              <a:gd name="connsiteX189" fmla="*/ 2707 w 1585471"/>
              <a:gd name="connsiteY189" fmla="*/ 1460175 h 2212374"/>
              <a:gd name="connsiteX190" fmla="*/ 18814 w 1585471"/>
              <a:gd name="connsiteY190" fmla="*/ 1396760 h 2212374"/>
              <a:gd name="connsiteX191" fmla="*/ 55928 w 1585471"/>
              <a:gd name="connsiteY191" fmla="*/ 1270944 h 2212374"/>
              <a:gd name="connsiteX192" fmla="*/ 53788 w 1585471"/>
              <a:gd name="connsiteY192" fmla="*/ 1194069 h 2212374"/>
              <a:gd name="connsiteX193" fmla="*/ 41398 w 1585471"/>
              <a:gd name="connsiteY193" fmla="*/ 1169345 h 2212374"/>
              <a:gd name="connsiteX194" fmla="*/ 40835 w 1585471"/>
              <a:gd name="connsiteY194" fmla="*/ 1101087 h 2212374"/>
              <a:gd name="connsiteX195" fmla="*/ 39202 w 1585471"/>
              <a:gd name="connsiteY195" fmla="*/ 1041952 h 2212374"/>
              <a:gd name="connsiteX196" fmla="*/ 40835 w 1585471"/>
              <a:gd name="connsiteY196" fmla="*/ 1023986 h 2212374"/>
              <a:gd name="connsiteX197" fmla="*/ 56435 w 1585471"/>
              <a:gd name="connsiteY197" fmla="*/ 1048935 h 2212374"/>
              <a:gd name="connsiteX198" fmla="*/ 65052 w 1585471"/>
              <a:gd name="connsiteY198" fmla="*/ 1122037 h 2212374"/>
              <a:gd name="connsiteX199" fmla="*/ 64489 w 1585471"/>
              <a:gd name="connsiteY199" fmla="*/ 1162925 h 2212374"/>
              <a:gd name="connsiteX200" fmla="*/ 70402 w 1585471"/>
              <a:gd name="connsiteY200" fmla="*/ 1188718 h 2212374"/>
              <a:gd name="connsiteX201" fmla="*/ 76316 w 1585471"/>
              <a:gd name="connsiteY201" fmla="*/ 1171541 h 2212374"/>
              <a:gd name="connsiteX202" fmla="*/ 86002 w 1585471"/>
              <a:gd name="connsiteY202" fmla="*/ 1174751 h 2212374"/>
              <a:gd name="connsiteX203" fmla="*/ 105883 w 1585471"/>
              <a:gd name="connsiteY203" fmla="*/ 1184438 h 2212374"/>
              <a:gd name="connsiteX204" fmla="*/ 172001 w 1585471"/>
              <a:gd name="connsiteY204" fmla="*/ 1134427 h 2212374"/>
              <a:gd name="connsiteX205" fmla="*/ 179548 w 1585471"/>
              <a:gd name="connsiteY205" fmla="*/ 1094103 h 2212374"/>
              <a:gd name="connsiteX206" fmla="*/ 144574 w 1585471"/>
              <a:gd name="connsiteY206" fmla="*/ 1037109 h 2212374"/>
              <a:gd name="connsiteX207" fmla="*/ 142434 w 1585471"/>
              <a:gd name="connsiteY207" fmla="*/ 982254 h 2212374"/>
              <a:gd name="connsiteX208" fmla="*/ 118780 w 1585471"/>
              <a:gd name="connsiteY208" fmla="*/ 956967 h 2212374"/>
              <a:gd name="connsiteX209" fmla="*/ 110163 w 1585471"/>
              <a:gd name="connsiteY209" fmla="*/ 930610 h 2212374"/>
              <a:gd name="connsiteX210" fmla="*/ 95633 w 1585471"/>
              <a:gd name="connsiteY210" fmla="*/ 929540 h 2212374"/>
              <a:gd name="connsiteX211" fmla="*/ 71416 w 1585471"/>
              <a:gd name="connsiteY211" fmla="*/ 919853 h 2212374"/>
              <a:gd name="connsiteX212" fmla="*/ 47199 w 1585471"/>
              <a:gd name="connsiteY212" fmla="*/ 905323 h 2212374"/>
              <a:gd name="connsiteX213" fmla="*/ 50409 w 1585471"/>
              <a:gd name="connsiteY213" fmla="*/ 924696 h 2212374"/>
              <a:gd name="connsiteX214" fmla="*/ 47199 w 1585471"/>
              <a:gd name="connsiteY214" fmla="*/ 956404 h 2212374"/>
              <a:gd name="connsiteX215" fmla="*/ 45059 w 1585471"/>
              <a:gd name="connsiteY215" fmla="*/ 1001572 h 2212374"/>
              <a:gd name="connsiteX216" fmla="*/ 31598 w 1585471"/>
              <a:gd name="connsiteY216" fmla="*/ 1009118 h 2212374"/>
              <a:gd name="connsiteX217" fmla="*/ 26755 w 1585471"/>
              <a:gd name="connsiteY217" fmla="*/ 937593 h 2212374"/>
              <a:gd name="connsiteX218" fmla="*/ 45566 w 1585471"/>
              <a:gd name="connsiteY218" fmla="*/ 846188 h 2212374"/>
              <a:gd name="connsiteX219" fmla="*/ 50409 w 1585471"/>
              <a:gd name="connsiteY219" fmla="*/ 790827 h 2212374"/>
              <a:gd name="connsiteX220" fmla="*/ 52549 w 1585471"/>
              <a:gd name="connsiteY220" fmla="*/ 562060 h 2212374"/>
              <a:gd name="connsiteX221" fmla="*/ 66685 w 1585471"/>
              <a:gd name="connsiteY221" fmla="*/ 444298 h 2212374"/>
              <a:gd name="connsiteX222" fmla="*/ 88368 w 1585471"/>
              <a:gd name="connsiteY222" fmla="*/ 375758 h 2212374"/>
              <a:gd name="connsiteX223" fmla="*/ 107291 w 1585471"/>
              <a:gd name="connsiteY223" fmla="*/ 332393 h 2212374"/>
              <a:gd name="connsiteX224" fmla="*/ 116921 w 1585471"/>
              <a:gd name="connsiteY224" fmla="*/ 331379 h 2212374"/>
              <a:gd name="connsiteX225" fmla="*/ 116921 w 1585471"/>
              <a:gd name="connsiteY225" fmla="*/ 354808 h 2212374"/>
              <a:gd name="connsiteX226" fmla="*/ 107967 w 1585471"/>
              <a:gd name="connsiteY226" fmla="*/ 359989 h 2212374"/>
              <a:gd name="connsiteX227" fmla="*/ 108642 w 1585471"/>
              <a:gd name="connsiteY227" fmla="*/ 373787 h 2212374"/>
              <a:gd name="connsiteX228" fmla="*/ 107967 w 1585471"/>
              <a:gd name="connsiteY228" fmla="*/ 384826 h 2212374"/>
              <a:gd name="connsiteX229" fmla="*/ 93493 w 1585471"/>
              <a:gd name="connsiteY229" fmla="*/ 394794 h 2212374"/>
              <a:gd name="connsiteX230" fmla="*/ 96252 w 1585471"/>
              <a:gd name="connsiteY230" fmla="*/ 405100 h 2212374"/>
              <a:gd name="connsiteX231" fmla="*/ 114162 w 1585471"/>
              <a:gd name="connsiteY231" fmla="*/ 408536 h 2212374"/>
              <a:gd name="connsiteX232" fmla="*/ 124468 w 1585471"/>
              <a:gd name="connsiteY232" fmla="*/ 434386 h 2212374"/>
              <a:gd name="connsiteX233" fmla="*/ 139956 w 1585471"/>
              <a:gd name="connsiteY233" fmla="*/ 442327 h 2212374"/>
              <a:gd name="connsiteX234" fmla="*/ 155443 w 1585471"/>
              <a:gd name="connsiteY234" fmla="*/ 446438 h 2212374"/>
              <a:gd name="connsiteX235" fmla="*/ 152684 w 1585471"/>
              <a:gd name="connsiteY235" fmla="*/ 471894 h 2212374"/>
              <a:gd name="connsiteX236" fmla="*/ 162314 w 1585471"/>
              <a:gd name="connsiteY236" fmla="*/ 476738 h 2212374"/>
              <a:gd name="connsiteX237" fmla="*/ 178478 w 1585471"/>
              <a:gd name="connsiteY237" fmla="*/ 463334 h 2212374"/>
              <a:gd name="connsiteX238" fmla="*/ 230122 w 1585471"/>
              <a:gd name="connsiteY238" fmla="*/ 478484 h 2212374"/>
              <a:gd name="connsiteX239" fmla="*/ 263857 w 1585471"/>
              <a:gd name="connsiteY239" fmla="*/ 502250 h 2212374"/>
              <a:gd name="connsiteX240" fmla="*/ 279344 w 1585471"/>
              <a:gd name="connsiteY240" fmla="*/ 499828 h 2212374"/>
              <a:gd name="connsiteX241" fmla="*/ 288637 w 1585471"/>
              <a:gd name="connsiteY241" fmla="*/ 484679 h 2212374"/>
              <a:gd name="connsiteX242" fmla="*/ 300351 w 1585471"/>
              <a:gd name="connsiteY242" fmla="*/ 490536 h 2212374"/>
              <a:gd name="connsiteX243" fmla="*/ 305533 w 1585471"/>
              <a:gd name="connsiteY243" fmla="*/ 512218 h 2212374"/>
              <a:gd name="connsiteX244" fmla="*/ 313474 w 1585471"/>
              <a:gd name="connsiteY244" fmla="*/ 529114 h 2212374"/>
              <a:gd name="connsiteX245" fmla="*/ 304857 w 1585471"/>
              <a:gd name="connsiteY245" fmla="*/ 540153 h 2212374"/>
              <a:gd name="connsiteX246" fmla="*/ 291453 w 1585471"/>
              <a:gd name="connsiteY246" fmla="*/ 539139 h 2212374"/>
              <a:gd name="connsiteX247" fmla="*/ 284582 w 1585471"/>
              <a:gd name="connsiteY247" fmla="*/ 549107 h 2212374"/>
              <a:gd name="connsiteX248" fmla="*/ 302491 w 1585471"/>
              <a:gd name="connsiteY248" fmla="*/ 555302 h 2212374"/>
              <a:gd name="connsiteX249" fmla="*/ 314882 w 1585471"/>
              <a:gd name="connsiteY249" fmla="*/ 551529 h 2212374"/>
              <a:gd name="connsiteX250" fmla="*/ 332115 w 1585471"/>
              <a:gd name="connsiteY250" fmla="*/ 573887 h 2212374"/>
              <a:gd name="connsiteX251" fmla="*/ 349686 w 1585471"/>
              <a:gd name="connsiteY251" fmla="*/ 579745 h 2212374"/>
              <a:gd name="connsiteX252" fmla="*/ 382408 w 1585471"/>
              <a:gd name="connsiteY252" fmla="*/ 570114 h 2212374"/>
              <a:gd name="connsiteX253" fmla="*/ 392038 w 1585471"/>
              <a:gd name="connsiteY253" fmla="*/ 548431 h 2212374"/>
              <a:gd name="connsiteX254" fmla="*/ 390630 w 1585471"/>
              <a:gd name="connsiteY254" fmla="*/ 528495 h 2212374"/>
              <a:gd name="connsiteX255" fmla="*/ 390968 w 1585471"/>
              <a:gd name="connsiteY255" fmla="*/ 506080 h 2212374"/>
              <a:gd name="connsiteX256" fmla="*/ 396487 w 1585471"/>
              <a:gd name="connsiteY256" fmla="*/ 493352 h 2212374"/>
              <a:gd name="connsiteX257" fmla="*/ 390292 w 1585471"/>
              <a:gd name="connsiteY257" fmla="*/ 479216 h 2212374"/>
              <a:gd name="connsiteX258" fmla="*/ 369285 w 1585471"/>
              <a:gd name="connsiteY258" fmla="*/ 460630 h 2212374"/>
              <a:gd name="connsiteX259" fmla="*/ 363090 w 1585471"/>
              <a:gd name="connsiteY259" fmla="*/ 442383 h 2212374"/>
              <a:gd name="connsiteX260" fmla="*/ 358979 w 1585471"/>
              <a:gd name="connsiteY260" fmla="*/ 430331 h 2212374"/>
              <a:gd name="connsiteX261" fmla="*/ 370355 w 1585471"/>
              <a:gd name="connsiteY261" fmla="*/ 426220 h 2212374"/>
              <a:gd name="connsiteX262" fmla="*/ 386519 w 1585471"/>
              <a:gd name="connsiteY262" fmla="*/ 429317 h 2212374"/>
              <a:gd name="connsiteX263" fmla="*/ 418902 w 1585471"/>
              <a:gd name="connsiteY263" fmla="*/ 380095 h 2212374"/>
              <a:gd name="connsiteX264" fmla="*/ 435403 w 1585471"/>
              <a:gd name="connsiteY264" fmla="*/ 365283 h 2212374"/>
              <a:gd name="connsiteX265" fmla="*/ 457762 w 1585471"/>
              <a:gd name="connsiteY265" fmla="*/ 362861 h 2212374"/>
              <a:gd name="connsiteX266" fmla="*/ 467730 w 1585471"/>
              <a:gd name="connsiteY266" fmla="*/ 354244 h 2212374"/>
              <a:gd name="connsiteX267" fmla="*/ 477361 w 1585471"/>
              <a:gd name="connsiteY267" fmla="*/ 362523 h 2212374"/>
              <a:gd name="connsiteX268" fmla="*/ 488005 w 1585471"/>
              <a:gd name="connsiteY268" fmla="*/ 353231 h 2212374"/>
              <a:gd name="connsiteX269" fmla="*/ 478037 w 1585471"/>
              <a:gd name="connsiteY269" fmla="*/ 344614 h 2212374"/>
              <a:gd name="connsiteX270" fmla="*/ 449483 w 1585471"/>
              <a:gd name="connsiteY270" fmla="*/ 346022 h 2212374"/>
              <a:gd name="connsiteX271" fmla="*/ 449145 w 1585471"/>
              <a:gd name="connsiteY271" fmla="*/ 324339 h 2212374"/>
              <a:gd name="connsiteX272" fmla="*/ 473925 w 1585471"/>
              <a:gd name="connsiteY272" fmla="*/ 289929 h 2212374"/>
              <a:gd name="connsiteX273" fmla="*/ 489075 w 1585471"/>
              <a:gd name="connsiteY273" fmla="*/ 280298 h 2212374"/>
              <a:gd name="connsiteX274" fmla="*/ 510082 w 1585471"/>
              <a:gd name="connsiteY274" fmla="*/ 260699 h 2212374"/>
              <a:gd name="connsiteX275" fmla="*/ 528667 w 1585471"/>
              <a:gd name="connsiteY275" fmla="*/ 264810 h 2212374"/>
              <a:gd name="connsiteX276" fmla="*/ 550012 w 1585471"/>
              <a:gd name="connsiteY276" fmla="*/ 274441 h 2212374"/>
              <a:gd name="connsiteX277" fmla="*/ 570681 w 1585471"/>
              <a:gd name="connsiteY277" fmla="*/ 260643 h 2212374"/>
              <a:gd name="connsiteX278" fmla="*/ 606838 w 1585471"/>
              <a:gd name="connsiteY278" fmla="*/ 302657 h 2212374"/>
              <a:gd name="connsiteX279" fmla="*/ 618552 w 1585471"/>
              <a:gd name="connsiteY279" fmla="*/ 351879 h 2212374"/>
              <a:gd name="connsiteX280" fmla="*/ 603740 w 1585471"/>
              <a:gd name="connsiteY280" fmla="*/ 384262 h 2212374"/>
              <a:gd name="connsiteX281" fmla="*/ 587239 w 1585471"/>
              <a:gd name="connsiteY281" fmla="*/ 389782 h 2212374"/>
              <a:gd name="connsiteX282" fmla="*/ 582057 w 1585471"/>
              <a:gd name="connsiteY282" fmla="*/ 408029 h 2212374"/>
              <a:gd name="connsiteX283" fmla="*/ 574849 w 1585471"/>
              <a:gd name="connsiteY283" fmla="*/ 425938 h 2212374"/>
              <a:gd name="connsiteX284" fmla="*/ 559023 w 1585471"/>
              <a:gd name="connsiteY284" fmla="*/ 444523 h 2212374"/>
              <a:gd name="connsiteX285" fmla="*/ 562121 w 1585471"/>
              <a:gd name="connsiteY285" fmla="*/ 483440 h 2212374"/>
              <a:gd name="connsiteX286" fmla="*/ 579354 w 1585471"/>
              <a:gd name="connsiteY286" fmla="*/ 492394 h 2212374"/>
              <a:gd name="connsiteX287" fmla="*/ 585887 w 1585471"/>
              <a:gd name="connsiteY287" fmla="*/ 466206 h 2212374"/>
              <a:gd name="connsiteX288" fmla="*/ 591744 w 1585471"/>
              <a:gd name="connsiteY288" fmla="*/ 452070 h 2212374"/>
              <a:gd name="connsiteX289" fmla="*/ 604810 w 1585471"/>
              <a:gd name="connsiteY289" fmla="*/ 457589 h 2212374"/>
              <a:gd name="connsiteX290" fmla="*/ 616186 w 1585471"/>
              <a:gd name="connsiteY290" fmla="*/ 439342 h 2212374"/>
              <a:gd name="connsiteX291" fmla="*/ 601037 w 1585471"/>
              <a:gd name="connsiteY291" fmla="*/ 438666 h 2212374"/>
              <a:gd name="connsiteX292" fmla="*/ 600023 w 1585471"/>
              <a:gd name="connsiteY292" fmla="*/ 422503 h 2212374"/>
              <a:gd name="connsiteX293" fmla="*/ 615849 w 1585471"/>
              <a:gd name="connsiteY293" fmla="*/ 407353 h 2212374"/>
              <a:gd name="connsiteX294" fmla="*/ 622044 w 1585471"/>
              <a:gd name="connsiteY294" fmla="*/ 421151 h 2212374"/>
              <a:gd name="connsiteX295" fmla="*/ 628577 w 1585471"/>
              <a:gd name="connsiteY295" fmla="*/ 434611 h 2212374"/>
              <a:gd name="connsiteX296" fmla="*/ 643051 w 1585471"/>
              <a:gd name="connsiteY296" fmla="*/ 435625 h 2212374"/>
              <a:gd name="connsiteX297" fmla="*/ 666479 w 1585471"/>
              <a:gd name="connsiteY297" fmla="*/ 433203 h 2212374"/>
              <a:gd name="connsiteX298" fmla="*/ 684388 w 1585471"/>
              <a:gd name="connsiteY298" fmla="*/ 438385 h 2212374"/>
              <a:gd name="connsiteX299" fmla="*/ 685402 w 1585471"/>
              <a:gd name="connsiteY299" fmla="*/ 459729 h 2212374"/>
              <a:gd name="connsiteX300" fmla="*/ 666817 w 1585471"/>
              <a:gd name="connsiteY300" fmla="*/ 483834 h 2212374"/>
              <a:gd name="connsiteX301" fmla="*/ 678531 w 1585471"/>
              <a:gd name="connsiteY301" fmla="*/ 504841 h 2212374"/>
              <a:gd name="connsiteX302" fmla="*/ 699876 w 1585471"/>
              <a:gd name="connsiteY302" fmla="*/ 525172 h 2212374"/>
              <a:gd name="connsiteX303" fmla="*/ 715026 w 1585471"/>
              <a:gd name="connsiteY303" fmla="*/ 520328 h 2212374"/>
              <a:gd name="connsiteX304" fmla="*/ 729500 w 1585471"/>
              <a:gd name="connsiteY304" fmla="*/ 518977 h 2212374"/>
              <a:gd name="connsiteX305" fmla="*/ 739468 w 1585471"/>
              <a:gd name="connsiteY305" fmla="*/ 507938 h 2212374"/>
              <a:gd name="connsiteX306" fmla="*/ 736033 w 1585471"/>
              <a:gd name="connsiteY306" fmla="*/ 483158 h 2212374"/>
              <a:gd name="connsiteX307" fmla="*/ 715702 w 1585471"/>
              <a:gd name="connsiteY307" fmla="*/ 495548 h 2212374"/>
              <a:gd name="connsiteX308" fmla="*/ 690921 w 1585471"/>
              <a:gd name="connsiteY308" fmla="*/ 491099 h 2212374"/>
              <a:gd name="connsiteX309" fmla="*/ 696779 w 1585471"/>
              <a:gd name="connsiteY309" fmla="*/ 455956 h 2212374"/>
              <a:gd name="connsiteX310" fmla="*/ 710239 w 1585471"/>
              <a:gd name="connsiteY310" fmla="*/ 393611 h 2212374"/>
              <a:gd name="connsiteX311" fmla="*/ 701622 w 1585471"/>
              <a:gd name="connsiteY311" fmla="*/ 374012 h 2212374"/>
              <a:gd name="connsiteX312" fmla="*/ 685064 w 1585471"/>
              <a:gd name="connsiteY312" fmla="*/ 359538 h 2212374"/>
              <a:gd name="connsiteX313" fmla="*/ 670928 w 1585471"/>
              <a:gd name="connsiteY313" fmla="*/ 366409 h 2212374"/>
              <a:gd name="connsiteX314" fmla="*/ 655103 w 1585471"/>
              <a:gd name="connsiteY314" fmla="*/ 370183 h 2212374"/>
              <a:gd name="connsiteX315" fmla="*/ 631674 w 1585471"/>
              <a:gd name="connsiteY315" fmla="*/ 389500 h 2212374"/>
              <a:gd name="connsiteX316" fmla="*/ 629590 w 1585471"/>
              <a:gd name="connsiteY316" fmla="*/ 369845 h 2212374"/>
              <a:gd name="connsiteX317" fmla="*/ 649583 w 1585471"/>
              <a:gd name="connsiteY317" fmla="*/ 342643 h 2212374"/>
              <a:gd name="connsiteX318" fmla="*/ 664057 w 1585471"/>
              <a:gd name="connsiteY318" fmla="*/ 313019 h 2212374"/>
              <a:gd name="connsiteX319" fmla="*/ 648908 w 1585471"/>
              <a:gd name="connsiteY319" fmla="*/ 295110 h 2212374"/>
              <a:gd name="connsiteX320" fmla="*/ 628971 w 1585471"/>
              <a:gd name="connsiteY320" fmla="*/ 276187 h 2212374"/>
              <a:gd name="connsiteX321" fmla="*/ 640009 w 1585471"/>
              <a:gd name="connsiteY321" fmla="*/ 232821 h 2212374"/>
              <a:gd name="connsiteX322" fmla="*/ 653413 w 1585471"/>
              <a:gd name="connsiteY322" fmla="*/ 207365 h 2212374"/>
              <a:gd name="connsiteX323" fmla="*/ 640009 w 1585471"/>
              <a:gd name="connsiteY323" fmla="*/ 185683 h 2212374"/>
              <a:gd name="connsiteX324" fmla="*/ 639671 w 1585471"/>
              <a:gd name="connsiteY324" fmla="*/ 142655 h 2212374"/>
              <a:gd name="connsiteX325" fmla="*/ 666873 w 1585471"/>
              <a:gd name="connsiteY325" fmla="*/ 109934 h 2212374"/>
              <a:gd name="connsiteX326" fmla="*/ 687542 w 1585471"/>
              <a:gd name="connsiteY326" fmla="*/ 95122 h 2212374"/>
              <a:gd name="connsiteX327" fmla="*/ 697849 w 1585471"/>
              <a:gd name="connsiteY327" fmla="*/ 75129 h 2212374"/>
              <a:gd name="connsiteX328" fmla="*/ 718180 w 1585471"/>
              <a:gd name="connsiteY328" fmla="*/ 65837 h 2212374"/>
              <a:gd name="connsiteX329" fmla="*/ 790155 w 1585471"/>
              <a:gd name="connsiteY329" fmla="*/ 52433 h 2212374"/>
              <a:gd name="connsiteX330" fmla="*/ 847656 w 1585471"/>
              <a:gd name="connsiteY330" fmla="*/ 73778 h 2212374"/>
              <a:gd name="connsiteX331" fmla="*/ 843545 w 1585471"/>
              <a:gd name="connsiteY331" fmla="*/ 93714 h 2212374"/>
              <a:gd name="connsiteX332" fmla="*/ 831155 w 1585471"/>
              <a:gd name="connsiteY332" fmla="*/ 112637 h 2212374"/>
              <a:gd name="connsiteX333" fmla="*/ 840110 w 1585471"/>
              <a:gd name="connsiteY333" fmla="*/ 135390 h 2212374"/>
              <a:gd name="connsiteX334" fmla="*/ 850416 w 1585471"/>
              <a:gd name="connsiteY334" fmla="*/ 112637 h 2212374"/>
              <a:gd name="connsiteX335" fmla="*/ 858695 w 1585471"/>
              <a:gd name="connsiteY335" fmla="*/ 100585 h 2212374"/>
              <a:gd name="connsiteX336" fmla="*/ 877618 w 1585471"/>
              <a:gd name="connsiteY336" fmla="*/ 87857 h 2212374"/>
              <a:gd name="connsiteX337" fmla="*/ 893781 w 1585471"/>
              <a:gd name="connsiteY337" fmla="*/ 67526 h 2212374"/>
              <a:gd name="connsiteX338" fmla="*/ 903412 w 1585471"/>
              <a:gd name="connsiteY338" fmla="*/ 50968 h 2212374"/>
              <a:gd name="connsiteX339" fmla="*/ 930614 w 1585471"/>
              <a:gd name="connsiteY339" fmla="*/ 27202 h 2212374"/>
              <a:gd name="connsiteX340" fmla="*/ 969530 w 1585471"/>
              <a:gd name="connsiteY340" fmla="*/ 24442 h 2212374"/>
              <a:gd name="connsiteX341" fmla="*/ 1001181 w 1585471"/>
              <a:gd name="connsiteY341" fmla="*/ 23091 h 2212374"/>
              <a:gd name="connsiteX342" fmla="*/ 1019766 w 1585471"/>
              <a:gd name="connsiteY342" fmla="*/ 17571 h 2212374"/>
              <a:gd name="connsiteX343" fmla="*/ 1046630 w 1585471"/>
              <a:gd name="connsiteY343" fmla="*/ 22415 h 2212374"/>
              <a:gd name="connsiteX344" fmla="*/ 1076592 w 1585471"/>
              <a:gd name="connsiteY344" fmla="*/ 0 h 2212374"/>
              <a:gd name="connsiteX345" fmla="*/ 1119281 w 1585471"/>
              <a:gd name="connsiteY345" fmla="*/ 35481 h 2212374"/>
              <a:gd name="connsiteX346" fmla="*/ 1188159 w 1585471"/>
              <a:gd name="connsiteY346" fmla="*/ 91631 h 2212374"/>
              <a:gd name="connsiteX347" fmla="*/ 1224316 w 1585471"/>
              <a:gd name="connsiteY347" fmla="*/ 93714 h 2212374"/>
              <a:gd name="connsiteX348" fmla="*/ 1232257 w 1585471"/>
              <a:gd name="connsiteY348" fmla="*/ 101655 h 2212374"/>
              <a:gd name="connsiteX349" fmla="*/ 1221612 w 1585471"/>
              <a:gd name="connsiteY349" fmla="*/ 133982 h 2212374"/>
              <a:gd name="connsiteX350" fmla="*/ 1216431 w 1585471"/>
              <a:gd name="connsiteY350" fmla="*/ 217672 h 2212374"/>
              <a:gd name="connsiteX351" fmla="*/ 1229835 w 1585471"/>
              <a:gd name="connsiteY351" fmla="*/ 314427 h 2212374"/>
              <a:gd name="connsiteX352" fmla="*/ 1250166 w 1585471"/>
              <a:gd name="connsiteY352" fmla="*/ 348500 h 2212374"/>
              <a:gd name="connsiteX353" fmla="*/ 1241211 w 1585471"/>
              <a:gd name="connsiteY353" fmla="*/ 360552 h 2212374"/>
              <a:gd name="connsiteX354" fmla="*/ 1216093 w 1585471"/>
              <a:gd name="connsiteY354" fmla="*/ 355709 h 2212374"/>
              <a:gd name="connsiteX355" fmla="*/ 1184048 w 1585471"/>
              <a:gd name="connsiteY355" fmla="*/ 350865 h 2212374"/>
              <a:gd name="connsiteX356" fmla="*/ 1167547 w 1585471"/>
              <a:gd name="connsiteY356" fmla="*/ 359820 h 2212374"/>
              <a:gd name="connsiteX357" fmla="*/ 1159268 w 1585471"/>
              <a:gd name="connsiteY357" fmla="*/ 347092 h 2212374"/>
              <a:gd name="connsiteX358" fmla="*/ 1134487 w 1585471"/>
              <a:gd name="connsiteY358" fmla="*/ 347768 h 2212374"/>
              <a:gd name="connsiteX359" fmla="*/ 1114156 w 1585471"/>
              <a:gd name="connsiteY359" fmla="*/ 370859 h 2212374"/>
              <a:gd name="connsiteX360" fmla="*/ 1102442 w 1585471"/>
              <a:gd name="connsiteY360" fmla="*/ 364663 h 2212374"/>
              <a:gd name="connsiteX361" fmla="*/ 1086617 w 1585471"/>
              <a:gd name="connsiteY361" fmla="*/ 371872 h 2212374"/>
              <a:gd name="connsiteX362" fmla="*/ 1045279 w 1585471"/>
              <a:gd name="connsiteY362" fmla="*/ 403918 h 2212374"/>
              <a:gd name="connsiteX363" fmla="*/ 1020498 w 1585471"/>
              <a:gd name="connsiteY363" fmla="*/ 411859 h 2212374"/>
              <a:gd name="connsiteX364" fmla="*/ 978485 w 1585471"/>
              <a:gd name="connsiteY364" fmla="*/ 418054 h 2212374"/>
              <a:gd name="connsiteX365" fmla="*/ 977077 w 1585471"/>
              <a:gd name="connsiteY365" fmla="*/ 427684 h 2212374"/>
              <a:gd name="connsiteX366" fmla="*/ 1008052 w 1585471"/>
              <a:gd name="connsiteY366" fmla="*/ 422559 h 2212374"/>
              <a:gd name="connsiteX367" fmla="*/ 1039365 w 1585471"/>
              <a:gd name="connsiteY367" fmla="*/ 421545 h 2212374"/>
              <a:gd name="connsiteX368" fmla="*/ 1074114 w 1585471"/>
              <a:gd name="connsiteY368" fmla="*/ 399863 h 2212374"/>
              <a:gd name="connsiteX369" fmla="*/ 1098218 w 1585471"/>
              <a:gd name="connsiteY369" fmla="*/ 379926 h 2212374"/>
              <a:gd name="connsiteX370" fmla="*/ 1116465 w 1585471"/>
              <a:gd name="connsiteY370" fmla="*/ 383699 h 2212374"/>
              <a:gd name="connsiteX371" fmla="*/ 1131277 w 1585471"/>
              <a:gd name="connsiteY371" fmla="*/ 366466 h 2212374"/>
              <a:gd name="connsiteX372" fmla="*/ 1148849 w 1585471"/>
              <a:gd name="connsiteY372" fmla="*/ 359595 h 2212374"/>
              <a:gd name="connsiteX373" fmla="*/ 1167772 w 1585471"/>
              <a:gd name="connsiteY373" fmla="*/ 378180 h 2212374"/>
              <a:gd name="connsiteX374" fmla="*/ 1184329 w 1585471"/>
              <a:gd name="connsiteY374" fmla="*/ 384037 h 2212374"/>
              <a:gd name="connsiteX375" fmla="*/ 1212883 w 1585471"/>
              <a:gd name="connsiteY375" fmla="*/ 370971 h 2212374"/>
              <a:gd name="connsiteX376" fmla="*/ 1234228 w 1585471"/>
              <a:gd name="connsiteY376" fmla="*/ 383361 h 2212374"/>
              <a:gd name="connsiteX377" fmla="*/ 1260416 w 1585471"/>
              <a:gd name="connsiteY377" fmla="*/ 425713 h 2212374"/>
              <a:gd name="connsiteX378" fmla="*/ 1252531 w 1585471"/>
              <a:gd name="connsiteY378" fmla="*/ 443284 h 2212374"/>
              <a:gd name="connsiteX379" fmla="*/ 1225329 w 1585471"/>
              <a:gd name="connsiteY379" fmla="*/ 466319 h 2212374"/>
              <a:gd name="connsiteX380" fmla="*/ 1196044 w 1585471"/>
              <a:gd name="connsiteY380" fmla="*/ 499040 h 2212374"/>
              <a:gd name="connsiteX381" fmla="*/ 1182640 w 1585471"/>
              <a:gd name="connsiteY381" fmla="*/ 538970 h 2212374"/>
              <a:gd name="connsiteX382" fmla="*/ 1181232 w 1585471"/>
              <a:gd name="connsiteY382" fmla="*/ 578900 h 2212374"/>
              <a:gd name="connsiteX383" fmla="*/ 1151608 w 1585471"/>
              <a:gd name="connsiteY383" fmla="*/ 596471 h 2212374"/>
              <a:gd name="connsiteX384" fmla="*/ 1098950 w 1585471"/>
              <a:gd name="connsiteY384" fmla="*/ 596809 h 2212374"/>
              <a:gd name="connsiteX385" fmla="*/ 1075184 w 1585471"/>
              <a:gd name="connsiteY385" fmla="*/ 608861 h 2212374"/>
              <a:gd name="connsiteX386" fmla="*/ 1103062 w 1585471"/>
              <a:gd name="connsiteY386" fmla="*/ 607510 h 2212374"/>
              <a:gd name="connsiteX387" fmla="*/ 1140232 w 1585471"/>
              <a:gd name="connsiteY387" fmla="*/ 607172 h 2212374"/>
              <a:gd name="connsiteX388" fmla="*/ 1170869 w 1585471"/>
              <a:gd name="connsiteY388" fmla="*/ 596133 h 2212374"/>
              <a:gd name="connsiteX389" fmla="*/ 1191876 w 1585471"/>
              <a:gd name="connsiteY389" fmla="*/ 593036 h 2212374"/>
              <a:gd name="connsiteX390" fmla="*/ 1222176 w 1585471"/>
              <a:gd name="connsiteY390" fmla="*/ 601652 h 2212374"/>
              <a:gd name="connsiteX391" fmla="*/ 1237663 w 1585471"/>
              <a:gd name="connsiteY391" fmla="*/ 595457 h 2212374"/>
              <a:gd name="connsiteX392" fmla="*/ 1228709 w 1585471"/>
              <a:gd name="connsiteY392" fmla="*/ 587516 h 2212374"/>
              <a:gd name="connsiteX393" fmla="*/ 1200493 w 1585471"/>
              <a:gd name="connsiteY393" fmla="*/ 587854 h 2212374"/>
              <a:gd name="connsiteX394" fmla="*/ 1200831 w 1585471"/>
              <a:gd name="connsiteY394" fmla="*/ 569269 h 2212374"/>
              <a:gd name="connsiteX395" fmla="*/ 1202577 w 1585471"/>
              <a:gd name="connsiteY395" fmla="*/ 547249 h 2212374"/>
              <a:gd name="connsiteX396" fmla="*/ 1202577 w 1585471"/>
              <a:gd name="connsiteY396" fmla="*/ 511430 h 2212374"/>
              <a:gd name="connsiteX397" fmla="*/ 1227357 w 1585471"/>
              <a:gd name="connsiteY397" fmla="*/ 483890 h 2212374"/>
              <a:gd name="connsiteX398" fmla="*/ 1241099 w 1585471"/>
              <a:gd name="connsiteY398" fmla="*/ 465981 h 2212374"/>
              <a:gd name="connsiteX399" fmla="*/ 1259008 w 1585471"/>
              <a:gd name="connsiteY399" fmla="*/ 478371 h 2212374"/>
              <a:gd name="connsiteX400" fmla="*/ 1314088 w 1585471"/>
              <a:gd name="connsiteY400" fmla="*/ 546179 h 2212374"/>
              <a:gd name="connsiteX401" fmla="*/ 1397777 w 1585471"/>
              <a:gd name="connsiteY401" fmla="*/ 546516 h 2212374"/>
              <a:gd name="connsiteX402" fmla="*/ 1490422 w 1585471"/>
              <a:gd name="connsiteY402" fmla="*/ 528269 h 2212374"/>
              <a:gd name="connsiteX403" fmla="*/ 1537560 w 1585471"/>
              <a:gd name="connsiteY403" fmla="*/ 571973 h 2212374"/>
              <a:gd name="connsiteX404" fmla="*/ 1568198 w 1585471"/>
              <a:gd name="connsiteY404" fmla="*/ 600582 h 2212374"/>
              <a:gd name="connsiteX405" fmla="*/ 1585431 w 1585471"/>
              <a:gd name="connsiteY405" fmla="*/ 620181 h 2212374"/>
              <a:gd name="connsiteX406" fmla="*/ 1567522 w 1585471"/>
              <a:gd name="connsiteY406" fmla="*/ 636739 h 2212374"/>
              <a:gd name="connsiteX407" fmla="*/ 1562003 w 1585471"/>
              <a:gd name="connsiteY407" fmla="*/ 708376 h 2212374"/>
              <a:gd name="connsiteX408" fmla="*/ 1556878 w 1585471"/>
              <a:gd name="connsiteY408" fmla="*/ 730284 h 221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1585471" h="2212374">
                <a:moveTo>
                  <a:pt x="1556878" y="729552"/>
                </a:moveTo>
                <a:cubicBezTo>
                  <a:pt x="1549162" y="738000"/>
                  <a:pt x="1540320" y="746673"/>
                  <a:pt x="1530351" y="755797"/>
                </a:cubicBezTo>
                <a:cubicBezTo>
                  <a:pt x="1520383" y="764920"/>
                  <a:pt x="1513963" y="781478"/>
                  <a:pt x="1510358" y="789475"/>
                </a:cubicBezTo>
                <a:cubicBezTo>
                  <a:pt x="1506810" y="797472"/>
                  <a:pt x="1500672" y="811609"/>
                  <a:pt x="1490816" y="818029"/>
                </a:cubicBezTo>
                <a:cubicBezTo>
                  <a:pt x="1480960" y="824449"/>
                  <a:pt x="1467556" y="832278"/>
                  <a:pt x="1466148" y="838979"/>
                </a:cubicBezTo>
                <a:cubicBezTo>
                  <a:pt x="1464740" y="845681"/>
                  <a:pt x="1463163" y="869673"/>
                  <a:pt x="1463163" y="884260"/>
                </a:cubicBezTo>
                <a:cubicBezTo>
                  <a:pt x="1463163" y="898846"/>
                  <a:pt x="1458601" y="919402"/>
                  <a:pt x="1444747" y="919233"/>
                </a:cubicBezTo>
                <a:cubicBezTo>
                  <a:pt x="1430893" y="919064"/>
                  <a:pt x="1413490" y="883527"/>
                  <a:pt x="1412476" y="877558"/>
                </a:cubicBezTo>
                <a:cubicBezTo>
                  <a:pt x="1411463" y="871588"/>
                  <a:pt x="1418784" y="870124"/>
                  <a:pt x="1422895" y="869448"/>
                </a:cubicBezTo>
                <a:cubicBezTo>
                  <a:pt x="1427063" y="868716"/>
                  <a:pt x="1430048" y="865449"/>
                  <a:pt x="1429766" y="856607"/>
                </a:cubicBezTo>
                <a:cubicBezTo>
                  <a:pt x="1429485" y="847765"/>
                  <a:pt x="1415630" y="826646"/>
                  <a:pt x="1398228" y="828955"/>
                </a:cubicBezTo>
                <a:cubicBezTo>
                  <a:pt x="1380825" y="831207"/>
                  <a:pt x="1358692" y="874629"/>
                  <a:pt x="1357566" y="880599"/>
                </a:cubicBezTo>
                <a:cubicBezTo>
                  <a:pt x="1356439" y="886625"/>
                  <a:pt x="1355707" y="891018"/>
                  <a:pt x="1357847" y="895861"/>
                </a:cubicBezTo>
                <a:cubicBezTo>
                  <a:pt x="1359987" y="900705"/>
                  <a:pt x="1366689" y="908420"/>
                  <a:pt x="1368717" y="921824"/>
                </a:cubicBezTo>
                <a:cubicBezTo>
                  <a:pt x="1370744" y="935228"/>
                  <a:pt x="1364606" y="951955"/>
                  <a:pt x="1356327" y="956517"/>
                </a:cubicBezTo>
                <a:cubicBezTo>
                  <a:pt x="1348048" y="961078"/>
                  <a:pt x="1344162" y="956404"/>
                  <a:pt x="1334475" y="945084"/>
                </a:cubicBezTo>
                <a:cubicBezTo>
                  <a:pt x="1324788" y="933820"/>
                  <a:pt x="1324788" y="917375"/>
                  <a:pt x="1327942" y="911518"/>
                </a:cubicBezTo>
                <a:cubicBezTo>
                  <a:pt x="1331096" y="905661"/>
                  <a:pt x="1342078" y="909941"/>
                  <a:pt x="1346077" y="907407"/>
                </a:cubicBezTo>
                <a:cubicBezTo>
                  <a:pt x="1350075" y="904816"/>
                  <a:pt x="1354525" y="899578"/>
                  <a:pt x="1348217" y="888709"/>
                </a:cubicBezTo>
                <a:cubicBezTo>
                  <a:pt x="1341966" y="877839"/>
                  <a:pt x="1327097" y="876713"/>
                  <a:pt x="1317805" y="876600"/>
                </a:cubicBezTo>
                <a:cubicBezTo>
                  <a:pt x="1308512" y="876431"/>
                  <a:pt x="1301810" y="880148"/>
                  <a:pt x="1298375" y="886850"/>
                </a:cubicBezTo>
                <a:cubicBezTo>
                  <a:pt x="1294939" y="893552"/>
                  <a:pt x="1290096" y="894848"/>
                  <a:pt x="1281986" y="895411"/>
                </a:cubicBezTo>
                <a:cubicBezTo>
                  <a:pt x="1273876" y="895974"/>
                  <a:pt x="1275172" y="890680"/>
                  <a:pt x="1271004" y="881444"/>
                </a:cubicBezTo>
                <a:cubicBezTo>
                  <a:pt x="1266893" y="872151"/>
                  <a:pt x="1254446" y="867308"/>
                  <a:pt x="1254334" y="861451"/>
                </a:cubicBezTo>
                <a:cubicBezTo>
                  <a:pt x="1254165" y="855593"/>
                  <a:pt x="1264189" y="858860"/>
                  <a:pt x="1273313" y="858747"/>
                </a:cubicBezTo>
                <a:cubicBezTo>
                  <a:pt x="1282437" y="858578"/>
                  <a:pt x="1283732" y="850356"/>
                  <a:pt x="1287900" y="845174"/>
                </a:cubicBezTo>
                <a:cubicBezTo>
                  <a:pt x="1292011" y="840049"/>
                  <a:pt x="1296460" y="836051"/>
                  <a:pt x="1301303" y="837177"/>
                </a:cubicBezTo>
                <a:cubicBezTo>
                  <a:pt x="1306147" y="838304"/>
                  <a:pt x="1301867" y="846470"/>
                  <a:pt x="1303443" y="851032"/>
                </a:cubicBezTo>
                <a:cubicBezTo>
                  <a:pt x="1305020" y="855593"/>
                  <a:pt x="1310033" y="857170"/>
                  <a:pt x="1316003" y="856720"/>
                </a:cubicBezTo>
                <a:cubicBezTo>
                  <a:pt x="1322029" y="856269"/>
                  <a:pt x="1325295" y="852890"/>
                  <a:pt x="1325971" y="846864"/>
                </a:cubicBezTo>
                <a:cubicBezTo>
                  <a:pt x="1326703" y="840838"/>
                  <a:pt x="1319832" y="834981"/>
                  <a:pt x="1313130" y="829574"/>
                </a:cubicBezTo>
                <a:cubicBezTo>
                  <a:pt x="1306428" y="824168"/>
                  <a:pt x="1312961" y="822140"/>
                  <a:pt x="1316284" y="820563"/>
                </a:cubicBezTo>
                <a:cubicBezTo>
                  <a:pt x="1319551" y="818986"/>
                  <a:pt x="1334813" y="805977"/>
                  <a:pt x="1337685" y="798317"/>
                </a:cubicBezTo>
                <a:cubicBezTo>
                  <a:pt x="1340558" y="790602"/>
                  <a:pt x="1335095" y="785758"/>
                  <a:pt x="1329406" y="785308"/>
                </a:cubicBezTo>
                <a:cubicBezTo>
                  <a:pt x="1323718" y="784857"/>
                  <a:pt x="1320283" y="786716"/>
                  <a:pt x="1314820" y="780183"/>
                </a:cubicBezTo>
                <a:cubicBezTo>
                  <a:pt x="1309413" y="773650"/>
                  <a:pt x="1305978" y="770777"/>
                  <a:pt x="1298431" y="769032"/>
                </a:cubicBezTo>
                <a:cubicBezTo>
                  <a:pt x="1290884" y="767342"/>
                  <a:pt x="1280465" y="768187"/>
                  <a:pt x="1278607" y="772298"/>
                </a:cubicBezTo>
                <a:cubicBezTo>
                  <a:pt x="1276748" y="776409"/>
                  <a:pt x="1278889" y="785420"/>
                  <a:pt x="1273482" y="788124"/>
                </a:cubicBezTo>
                <a:cubicBezTo>
                  <a:pt x="1268075" y="790827"/>
                  <a:pt x="1258220" y="793699"/>
                  <a:pt x="1257656" y="809130"/>
                </a:cubicBezTo>
                <a:cubicBezTo>
                  <a:pt x="1257093" y="824562"/>
                  <a:pt x="1245492" y="831264"/>
                  <a:pt x="1239803" y="832278"/>
                </a:cubicBezTo>
                <a:cubicBezTo>
                  <a:pt x="1234115" y="833291"/>
                  <a:pt x="1227808" y="838135"/>
                  <a:pt x="1225555" y="845569"/>
                </a:cubicBezTo>
                <a:cubicBezTo>
                  <a:pt x="1223246" y="853003"/>
                  <a:pt x="1218571" y="860099"/>
                  <a:pt x="1211025" y="863985"/>
                </a:cubicBezTo>
                <a:cubicBezTo>
                  <a:pt x="1203478" y="867815"/>
                  <a:pt x="1195199" y="871532"/>
                  <a:pt x="1190187" y="883527"/>
                </a:cubicBezTo>
                <a:cubicBezTo>
                  <a:pt x="1185174" y="895523"/>
                  <a:pt x="1181457" y="908646"/>
                  <a:pt x="1181063" y="914672"/>
                </a:cubicBezTo>
                <a:cubicBezTo>
                  <a:pt x="1180612" y="920641"/>
                  <a:pt x="1182077" y="928244"/>
                  <a:pt x="1186188" y="937650"/>
                </a:cubicBezTo>
                <a:cubicBezTo>
                  <a:pt x="1190299" y="947055"/>
                  <a:pt x="1201450" y="965077"/>
                  <a:pt x="1205336" y="976453"/>
                </a:cubicBezTo>
                <a:cubicBezTo>
                  <a:pt x="1209222" y="987886"/>
                  <a:pt x="1215192" y="1017735"/>
                  <a:pt x="1213446" y="1032828"/>
                </a:cubicBezTo>
                <a:cubicBezTo>
                  <a:pt x="1211757" y="1047978"/>
                  <a:pt x="1199873" y="1058228"/>
                  <a:pt x="1202577" y="1067521"/>
                </a:cubicBezTo>
                <a:cubicBezTo>
                  <a:pt x="1205280" y="1076813"/>
                  <a:pt x="1208772" y="1083403"/>
                  <a:pt x="1209166" y="1105986"/>
                </a:cubicBezTo>
                <a:cubicBezTo>
                  <a:pt x="1209560" y="1128570"/>
                  <a:pt x="1198071" y="1137243"/>
                  <a:pt x="1193059" y="1143832"/>
                </a:cubicBezTo>
                <a:cubicBezTo>
                  <a:pt x="1188047" y="1150422"/>
                  <a:pt x="1172897" y="1161685"/>
                  <a:pt x="1170700" y="1165684"/>
                </a:cubicBezTo>
                <a:cubicBezTo>
                  <a:pt x="1168504" y="1169683"/>
                  <a:pt x="1170813" y="1174357"/>
                  <a:pt x="1174305" y="1178356"/>
                </a:cubicBezTo>
                <a:cubicBezTo>
                  <a:pt x="1177796" y="1182354"/>
                  <a:pt x="1175994" y="1188944"/>
                  <a:pt x="1172784" y="1196153"/>
                </a:cubicBezTo>
                <a:cubicBezTo>
                  <a:pt x="1169574" y="1203361"/>
                  <a:pt x="1162365" y="1207754"/>
                  <a:pt x="1149187" y="1200771"/>
                </a:cubicBezTo>
                <a:cubicBezTo>
                  <a:pt x="1136008" y="1193787"/>
                  <a:pt x="1140570" y="1168500"/>
                  <a:pt x="1137191" y="1167486"/>
                </a:cubicBezTo>
                <a:cubicBezTo>
                  <a:pt x="1133812" y="1166473"/>
                  <a:pt x="1132573" y="1174357"/>
                  <a:pt x="1125814" y="1174695"/>
                </a:cubicBezTo>
                <a:cubicBezTo>
                  <a:pt x="1119056" y="1174977"/>
                  <a:pt x="1117423" y="1163037"/>
                  <a:pt x="1111622" y="1162305"/>
                </a:cubicBezTo>
                <a:cubicBezTo>
                  <a:pt x="1105821" y="1161573"/>
                  <a:pt x="1098443" y="1168106"/>
                  <a:pt x="1088362" y="1168669"/>
                </a:cubicBezTo>
                <a:cubicBezTo>
                  <a:pt x="1078281" y="1169289"/>
                  <a:pt x="1070847" y="1166754"/>
                  <a:pt x="1061667" y="1164164"/>
                </a:cubicBezTo>
                <a:cubicBezTo>
                  <a:pt x="1052487" y="1161573"/>
                  <a:pt x="1051981" y="1161066"/>
                  <a:pt x="1049390" y="1167543"/>
                </a:cubicBezTo>
                <a:cubicBezTo>
                  <a:pt x="1046799" y="1174019"/>
                  <a:pt x="1044715" y="1182636"/>
                  <a:pt x="1037000" y="1183931"/>
                </a:cubicBezTo>
                <a:cubicBezTo>
                  <a:pt x="1029284" y="1185227"/>
                  <a:pt x="1013008" y="1180045"/>
                  <a:pt x="1003828" y="1178412"/>
                </a:cubicBezTo>
                <a:cubicBezTo>
                  <a:pt x="994648" y="1176835"/>
                  <a:pt x="990030" y="1179538"/>
                  <a:pt x="987552" y="1187930"/>
                </a:cubicBezTo>
                <a:cubicBezTo>
                  <a:pt x="985074" y="1196321"/>
                  <a:pt x="1000956" y="1200433"/>
                  <a:pt x="1006362" y="1202517"/>
                </a:cubicBezTo>
                <a:cubicBezTo>
                  <a:pt x="1011769" y="1204600"/>
                  <a:pt x="1021512" y="1207923"/>
                  <a:pt x="1043645" y="1214062"/>
                </a:cubicBezTo>
                <a:cubicBezTo>
                  <a:pt x="1065835" y="1220201"/>
                  <a:pt x="1087067" y="1217779"/>
                  <a:pt x="1091967" y="1222003"/>
                </a:cubicBezTo>
                <a:cubicBezTo>
                  <a:pt x="1096867" y="1226170"/>
                  <a:pt x="1095909" y="1231408"/>
                  <a:pt x="1093769" y="1239067"/>
                </a:cubicBezTo>
                <a:cubicBezTo>
                  <a:pt x="1091629" y="1246727"/>
                  <a:pt x="1078225" y="1259286"/>
                  <a:pt x="1072762" y="1265706"/>
                </a:cubicBezTo>
                <a:cubicBezTo>
                  <a:pt x="1067243" y="1272183"/>
                  <a:pt x="1070735" y="1275280"/>
                  <a:pt x="1079351" y="1278828"/>
                </a:cubicBezTo>
                <a:cubicBezTo>
                  <a:pt x="1087968" y="1282433"/>
                  <a:pt x="1097261" y="1279054"/>
                  <a:pt x="1099626" y="1285023"/>
                </a:cubicBezTo>
                <a:cubicBezTo>
                  <a:pt x="1101992" y="1290993"/>
                  <a:pt x="1091967" y="1298371"/>
                  <a:pt x="1083012" y="1303777"/>
                </a:cubicBezTo>
                <a:cubicBezTo>
                  <a:pt x="1074057" y="1309184"/>
                  <a:pt x="1064990" y="1307269"/>
                  <a:pt x="1062343" y="1314534"/>
                </a:cubicBezTo>
                <a:cubicBezTo>
                  <a:pt x="1059696" y="1321799"/>
                  <a:pt x="1069383" y="1328389"/>
                  <a:pt x="1073438" y="1333063"/>
                </a:cubicBezTo>
                <a:cubicBezTo>
                  <a:pt x="1077493" y="1337738"/>
                  <a:pt x="1080027" y="1345003"/>
                  <a:pt x="1074508" y="1344440"/>
                </a:cubicBezTo>
                <a:cubicBezTo>
                  <a:pt x="1068989" y="1343820"/>
                  <a:pt x="1050742" y="1342300"/>
                  <a:pt x="1035198" y="1344102"/>
                </a:cubicBezTo>
                <a:cubicBezTo>
                  <a:pt x="1019654" y="1345904"/>
                  <a:pt x="1005912" y="1350409"/>
                  <a:pt x="998534" y="1351874"/>
                </a:cubicBezTo>
                <a:cubicBezTo>
                  <a:pt x="991100" y="1353282"/>
                  <a:pt x="982202" y="1361279"/>
                  <a:pt x="969981" y="1366798"/>
                </a:cubicBezTo>
                <a:cubicBezTo>
                  <a:pt x="957816" y="1372317"/>
                  <a:pt x="953254" y="1361166"/>
                  <a:pt x="948016" y="1358463"/>
                </a:cubicBezTo>
                <a:cubicBezTo>
                  <a:pt x="942779" y="1355703"/>
                  <a:pt x="937597" y="1358012"/>
                  <a:pt x="928924" y="1358801"/>
                </a:cubicBezTo>
                <a:cubicBezTo>
                  <a:pt x="920195" y="1359646"/>
                  <a:pt x="912141" y="1353788"/>
                  <a:pt x="904989" y="1345566"/>
                </a:cubicBezTo>
                <a:cubicBezTo>
                  <a:pt x="897836" y="1337343"/>
                  <a:pt x="882123" y="1326249"/>
                  <a:pt x="873901" y="1327319"/>
                </a:cubicBezTo>
                <a:cubicBezTo>
                  <a:pt x="865678" y="1328389"/>
                  <a:pt x="858582" y="1331374"/>
                  <a:pt x="840560" y="1330923"/>
                </a:cubicBezTo>
                <a:cubicBezTo>
                  <a:pt x="827551" y="1330585"/>
                  <a:pt x="833520" y="1344045"/>
                  <a:pt x="840785" y="1344890"/>
                </a:cubicBezTo>
                <a:cubicBezTo>
                  <a:pt x="848051" y="1345735"/>
                  <a:pt x="870465" y="1347424"/>
                  <a:pt x="877730" y="1350071"/>
                </a:cubicBezTo>
                <a:cubicBezTo>
                  <a:pt x="884996" y="1352718"/>
                  <a:pt x="896879" y="1367418"/>
                  <a:pt x="906678" y="1376541"/>
                </a:cubicBezTo>
                <a:cubicBezTo>
                  <a:pt x="916478" y="1385609"/>
                  <a:pt x="916140" y="1389776"/>
                  <a:pt x="916816" y="1397661"/>
                </a:cubicBezTo>
                <a:cubicBezTo>
                  <a:pt x="917548" y="1405545"/>
                  <a:pt x="920758" y="1410445"/>
                  <a:pt x="930445" y="1412360"/>
                </a:cubicBezTo>
                <a:cubicBezTo>
                  <a:pt x="940132" y="1414275"/>
                  <a:pt x="959843" y="1409150"/>
                  <a:pt x="967728" y="1408643"/>
                </a:cubicBezTo>
                <a:cubicBezTo>
                  <a:pt x="975612" y="1408192"/>
                  <a:pt x="982314" y="1413993"/>
                  <a:pt x="980399" y="1418555"/>
                </a:cubicBezTo>
                <a:cubicBezTo>
                  <a:pt x="978485" y="1423117"/>
                  <a:pt x="964292" y="1431452"/>
                  <a:pt x="956013" y="1437309"/>
                </a:cubicBezTo>
                <a:cubicBezTo>
                  <a:pt x="947791" y="1443166"/>
                  <a:pt x="945031" y="1449643"/>
                  <a:pt x="937991" y="1462146"/>
                </a:cubicBezTo>
                <a:cubicBezTo>
                  <a:pt x="930952" y="1474705"/>
                  <a:pt x="925939" y="1472058"/>
                  <a:pt x="917548" y="1475043"/>
                </a:cubicBezTo>
                <a:cubicBezTo>
                  <a:pt x="909213" y="1478027"/>
                  <a:pt x="909325" y="1487095"/>
                  <a:pt x="910733" y="1492727"/>
                </a:cubicBezTo>
                <a:cubicBezTo>
                  <a:pt x="912198" y="1498359"/>
                  <a:pt x="916928" y="1504892"/>
                  <a:pt x="910001" y="1511368"/>
                </a:cubicBezTo>
                <a:cubicBezTo>
                  <a:pt x="903074" y="1517845"/>
                  <a:pt x="890515" y="1509341"/>
                  <a:pt x="885277" y="1507426"/>
                </a:cubicBezTo>
                <a:cubicBezTo>
                  <a:pt x="880040" y="1505511"/>
                  <a:pt x="876773" y="1506356"/>
                  <a:pt x="867593" y="1513903"/>
                </a:cubicBezTo>
                <a:cubicBezTo>
                  <a:pt x="858413" y="1521449"/>
                  <a:pt x="849684" y="1519422"/>
                  <a:pt x="841912" y="1515479"/>
                </a:cubicBezTo>
                <a:cubicBezTo>
                  <a:pt x="834140" y="1511537"/>
                  <a:pt x="829240" y="1505455"/>
                  <a:pt x="825298" y="1506018"/>
                </a:cubicBezTo>
                <a:cubicBezTo>
                  <a:pt x="821356" y="1506637"/>
                  <a:pt x="821243" y="1513564"/>
                  <a:pt x="823608" y="1518464"/>
                </a:cubicBezTo>
                <a:cubicBezTo>
                  <a:pt x="825974" y="1523364"/>
                  <a:pt x="830423" y="1526011"/>
                  <a:pt x="823496" y="1532206"/>
                </a:cubicBezTo>
                <a:cubicBezTo>
                  <a:pt x="816568" y="1538401"/>
                  <a:pt x="801193" y="1530404"/>
                  <a:pt x="793140" y="1529277"/>
                </a:cubicBezTo>
                <a:cubicBezTo>
                  <a:pt x="785086" y="1528207"/>
                  <a:pt x="783453" y="1534121"/>
                  <a:pt x="792070" y="1540034"/>
                </a:cubicBezTo>
                <a:cubicBezTo>
                  <a:pt x="800687" y="1545948"/>
                  <a:pt x="822707" y="1547581"/>
                  <a:pt x="832394" y="1545948"/>
                </a:cubicBezTo>
                <a:cubicBezTo>
                  <a:pt x="842081" y="1544315"/>
                  <a:pt x="841518" y="1535191"/>
                  <a:pt x="848501" y="1535191"/>
                </a:cubicBezTo>
                <a:cubicBezTo>
                  <a:pt x="855485" y="1535191"/>
                  <a:pt x="889389" y="1569602"/>
                  <a:pt x="887192" y="1576585"/>
                </a:cubicBezTo>
                <a:cubicBezTo>
                  <a:pt x="885052" y="1583569"/>
                  <a:pt x="866748" y="1589482"/>
                  <a:pt x="852781" y="1593819"/>
                </a:cubicBezTo>
                <a:cubicBezTo>
                  <a:pt x="838814" y="1598099"/>
                  <a:pt x="833408" y="1606716"/>
                  <a:pt x="838251" y="1616402"/>
                </a:cubicBezTo>
                <a:cubicBezTo>
                  <a:pt x="843095" y="1626089"/>
                  <a:pt x="847375" y="1637353"/>
                  <a:pt x="846868" y="1645970"/>
                </a:cubicBezTo>
                <a:cubicBezTo>
                  <a:pt x="846305" y="1654587"/>
                  <a:pt x="830761" y="1662133"/>
                  <a:pt x="835604" y="1668554"/>
                </a:cubicBezTo>
                <a:cubicBezTo>
                  <a:pt x="840448" y="1674974"/>
                  <a:pt x="847994" y="1672327"/>
                  <a:pt x="853908" y="1675537"/>
                </a:cubicBezTo>
                <a:cubicBezTo>
                  <a:pt x="859821" y="1678747"/>
                  <a:pt x="860891" y="1702964"/>
                  <a:pt x="855541" y="1708371"/>
                </a:cubicBezTo>
                <a:cubicBezTo>
                  <a:pt x="850134" y="1713721"/>
                  <a:pt x="843151" y="1716424"/>
                  <a:pt x="850134" y="1717495"/>
                </a:cubicBezTo>
                <a:cubicBezTo>
                  <a:pt x="857118" y="1718565"/>
                  <a:pt x="867875" y="1727688"/>
                  <a:pt x="865735" y="1733658"/>
                </a:cubicBezTo>
                <a:cubicBezTo>
                  <a:pt x="863595" y="1739571"/>
                  <a:pt x="859821" y="1736868"/>
                  <a:pt x="850134" y="1736868"/>
                </a:cubicBezTo>
                <a:cubicBezTo>
                  <a:pt x="840448" y="1736868"/>
                  <a:pt x="827551" y="1749258"/>
                  <a:pt x="815724" y="1762155"/>
                </a:cubicBezTo>
                <a:cubicBezTo>
                  <a:pt x="803897" y="1775052"/>
                  <a:pt x="789366" y="1769702"/>
                  <a:pt x="774836" y="1770209"/>
                </a:cubicBezTo>
                <a:cubicBezTo>
                  <a:pt x="760306" y="1770772"/>
                  <a:pt x="745832" y="1778262"/>
                  <a:pt x="738285" y="1784176"/>
                </a:cubicBezTo>
                <a:cubicBezTo>
                  <a:pt x="730739" y="1790089"/>
                  <a:pt x="724825" y="1800283"/>
                  <a:pt x="734512" y="1800283"/>
                </a:cubicBezTo>
                <a:cubicBezTo>
                  <a:pt x="744199" y="1800283"/>
                  <a:pt x="751746" y="1786823"/>
                  <a:pt x="761939" y="1782036"/>
                </a:cubicBezTo>
                <a:cubicBezTo>
                  <a:pt x="772133" y="1777192"/>
                  <a:pt x="788296" y="1782036"/>
                  <a:pt x="802263" y="1780966"/>
                </a:cubicBezTo>
                <a:cubicBezTo>
                  <a:pt x="816230" y="1779896"/>
                  <a:pt x="828621" y="1761592"/>
                  <a:pt x="837237" y="1754609"/>
                </a:cubicBezTo>
                <a:cubicBezTo>
                  <a:pt x="845854" y="1747625"/>
                  <a:pt x="848501" y="1750835"/>
                  <a:pt x="862524" y="1751398"/>
                </a:cubicBezTo>
                <a:cubicBezTo>
                  <a:pt x="876491" y="1751962"/>
                  <a:pt x="894795" y="1757312"/>
                  <a:pt x="895865" y="1776122"/>
                </a:cubicBezTo>
                <a:cubicBezTo>
                  <a:pt x="896935" y="1794933"/>
                  <a:pt x="877055" y="1802479"/>
                  <a:pt x="877055" y="1809463"/>
                </a:cubicBezTo>
                <a:cubicBezTo>
                  <a:pt x="877055" y="1816447"/>
                  <a:pt x="887248" y="1815940"/>
                  <a:pt x="885671" y="1823993"/>
                </a:cubicBezTo>
                <a:cubicBezTo>
                  <a:pt x="884038" y="1832047"/>
                  <a:pt x="865228" y="1850914"/>
                  <a:pt x="853401" y="1848717"/>
                </a:cubicBezTo>
                <a:cubicBezTo>
                  <a:pt x="841574" y="1846577"/>
                  <a:pt x="841011" y="1832610"/>
                  <a:pt x="830254" y="1831540"/>
                </a:cubicBezTo>
                <a:cubicBezTo>
                  <a:pt x="819497" y="1830470"/>
                  <a:pt x="808740" y="1842297"/>
                  <a:pt x="799053" y="1853617"/>
                </a:cubicBezTo>
                <a:cubicBezTo>
                  <a:pt x="789366" y="1864880"/>
                  <a:pt x="773766" y="1861670"/>
                  <a:pt x="772696" y="1870794"/>
                </a:cubicBezTo>
                <a:cubicBezTo>
                  <a:pt x="771626" y="1879918"/>
                  <a:pt x="784523" y="1885831"/>
                  <a:pt x="779680" y="1891238"/>
                </a:cubicBezTo>
                <a:cubicBezTo>
                  <a:pt x="774836" y="1896588"/>
                  <a:pt x="766783" y="1890168"/>
                  <a:pt x="757659" y="1893378"/>
                </a:cubicBezTo>
                <a:cubicBezTo>
                  <a:pt x="748535" y="1896588"/>
                  <a:pt x="747465" y="1906275"/>
                  <a:pt x="753886" y="1907908"/>
                </a:cubicBezTo>
                <a:cubicBezTo>
                  <a:pt x="760362" y="1909541"/>
                  <a:pt x="768416" y="1904135"/>
                  <a:pt x="774836" y="1905768"/>
                </a:cubicBezTo>
                <a:cubicBezTo>
                  <a:pt x="781313" y="1907401"/>
                  <a:pt x="800630" y="1926718"/>
                  <a:pt x="795787" y="1946092"/>
                </a:cubicBezTo>
                <a:cubicBezTo>
                  <a:pt x="790943" y="1965466"/>
                  <a:pt x="772640" y="1972956"/>
                  <a:pt x="754899" y="1974589"/>
                </a:cubicBezTo>
                <a:cubicBezTo>
                  <a:pt x="737159" y="1976223"/>
                  <a:pt x="728542" y="1977800"/>
                  <a:pt x="730176" y="1984276"/>
                </a:cubicBezTo>
                <a:cubicBezTo>
                  <a:pt x="731809" y="1990753"/>
                  <a:pt x="729612" y="1998806"/>
                  <a:pt x="766219" y="2003087"/>
                </a:cubicBezTo>
                <a:cubicBezTo>
                  <a:pt x="802770" y="2007367"/>
                  <a:pt x="811950" y="1978363"/>
                  <a:pt x="820004" y="1979433"/>
                </a:cubicBezTo>
                <a:cubicBezTo>
                  <a:pt x="828057" y="1980503"/>
                  <a:pt x="863031" y="2020827"/>
                  <a:pt x="875365" y="2029444"/>
                </a:cubicBezTo>
                <a:cubicBezTo>
                  <a:pt x="887755" y="2038060"/>
                  <a:pt x="901159" y="2033780"/>
                  <a:pt x="903862" y="2038060"/>
                </a:cubicBezTo>
                <a:cubicBezTo>
                  <a:pt x="906566" y="2042397"/>
                  <a:pt x="908143" y="2060081"/>
                  <a:pt x="912986" y="2076808"/>
                </a:cubicBezTo>
                <a:cubicBezTo>
                  <a:pt x="917829" y="2093478"/>
                  <a:pt x="926446" y="2108008"/>
                  <a:pt x="921603" y="2114992"/>
                </a:cubicBezTo>
                <a:cubicBezTo>
                  <a:pt x="916759" y="2121975"/>
                  <a:pt x="907636" y="2114485"/>
                  <a:pt x="901159" y="2110712"/>
                </a:cubicBezTo>
                <a:cubicBezTo>
                  <a:pt x="894682" y="2106938"/>
                  <a:pt x="887192" y="2116118"/>
                  <a:pt x="887699" y="2124172"/>
                </a:cubicBezTo>
                <a:cubicBezTo>
                  <a:pt x="888262" y="2132225"/>
                  <a:pt x="902736" y="2142982"/>
                  <a:pt x="910283" y="2149966"/>
                </a:cubicBezTo>
                <a:cubicBezTo>
                  <a:pt x="917829" y="2156949"/>
                  <a:pt x="922110" y="2163933"/>
                  <a:pt x="916196" y="2172549"/>
                </a:cubicBezTo>
                <a:cubicBezTo>
                  <a:pt x="910283" y="2181166"/>
                  <a:pt x="901666" y="2180603"/>
                  <a:pt x="896316" y="2175253"/>
                </a:cubicBezTo>
                <a:cubicBezTo>
                  <a:pt x="890909" y="2169846"/>
                  <a:pt x="882349" y="2161286"/>
                  <a:pt x="874802" y="2163933"/>
                </a:cubicBezTo>
                <a:cubicBezTo>
                  <a:pt x="867255" y="2166636"/>
                  <a:pt x="854921" y="2167143"/>
                  <a:pt x="850078" y="2161793"/>
                </a:cubicBezTo>
                <a:cubicBezTo>
                  <a:pt x="845235" y="2156386"/>
                  <a:pt x="855991" y="2142419"/>
                  <a:pt x="852781" y="2133802"/>
                </a:cubicBezTo>
                <a:cubicBezTo>
                  <a:pt x="849571" y="2125185"/>
                  <a:pt x="833971" y="2121975"/>
                  <a:pt x="836674" y="2112852"/>
                </a:cubicBezTo>
                <a:cubicBezTo>
                  <a:pt x="839377" y="2103728"/>
                  <a:pt x="855485" y="2110712"/>
                  <a:pt x="860891" y="2109078"/>
                </a:cubicBezTo>
                <a:cubicBezTo>
                  <a:pt x="866242" y="2107445"/>
                  <a:pt x="865171" y="2099955"/>
                  <a:pt x="856048" y="2090831"/>
                </a:cubicBezTo>
                <a:cubicBezTo>
                  <a:pt x="846924" y="2081707"/>
                  <a:pt x="837744" y="2094041"/>
                  <a:pt x="832394" y="2100518"/>
                </a:cubicBezTo>
                <a:cubicBezTo>
                  <a:pt x="827044" y="2106995"/>
                  <a:pt x="819497" y="2112908"/>
                  <a:pt x="818934" y="2124172"/>
                </a:cubicBezTo>
                <a:cubicBezTo>
                  <a:pt x="818427" y="2135436"/>
                  <a:pt x="818427" y="2139209"/>
                  <a:pt x="806037" y="2138702"/>
                </a:cubicBezTo>
                <a:cubicBezTo>
                  <a:pt x="793647" y="2138139"/>
                  <a:pt x="774836" y="2151092"/>
                  <a:pt x="762502" y="2165566"/>
                </a:cubicBezTo>
                <a:cubicBezTo>
                  <a:pt x="750112" y="2180096"/>
                  <a:pt x="733442" y="2184940"/>
                  <a:pt x="725952" y="2181166"/>
                </a:cubicBezTo>
                <a:cubicBezTo>
                  <a:pt x="718405" y="2177393"/>
                  <a:pt x="708718" y="2171986"/>
                  <a:pt x="703931" y="2180096"/>
                </a:cubicBezTo>
                <a:cubicBezTo>
                  <a:pt x="699088" y="2188150"/>
                  <a:pt x="682417" y="2212874"/>
                  <a:pt x="651217" y="2212367"/>
                </a:cubicBezTo>
                <a:cubicBezTo>
                  <a:pt x="620016" y="2211804"/>
                  <a:pt x="618946" y="2196767"/>
                  <a:pt x="618439" y="2176886"/>
                </a:cubicBezTo>
                <a:cubicBezTo>
                  <a:pt x="617876" y="2157005"/>
                  <a:pt x="609822" y="2156442"/>
                  <a:pt x="594222" y="2144615"/>
                </a:cubicBezTo>
                <a:cubicBezTo>
                  <a:pt x="578622" y="2132789"/>
                  <a:pt x="537228" y="2139772"/>
                  <a:pt x="514081" y="2137632"/>
                </a:cubicBezTo>
                <a:cubicBezTo>
                  <a:pt x="490934" y="2135492"/>
                  <a:pt x="467843" y="2115048"/>
                  <a:pt x="451680" y="2104291"/>
                </a:cubicBezTo>
                <a:cubicBezTo>
                  <a:pt x="435572" y="2093534"/>
                  <a:pt x="431236" y="2105361"/>
                  <a:pt x="419409" y="2106995"/>
                </a:cubicBezTo>
                <a:cubicBezTo>
                  <a:pt x="407582" y="2108628"/>
                  <a:pt x="396825" y="2098941"/>
                  <a:pt x="386632" y="2096238"/>
                </a:cubicBezTo>
                <a:cubicBezTo>
                  <a:pt x="376438" y="2093534"/>
                  <a:pt x="364048" y="2109135"/>
                  <a:pt x="352221" y="2113978"/>
                </a:cubicBezTo>
                <a:cubicBezTo>
                  <a:pt x="340394" y="2118821"/>
                  <a:pt x="304350" y="2108628"/>
                  <a:pt x="299000" y="2094098"/>
                </a:cubicBezTo>
                <a:cubicBezTo>
                  <a:pt x="293649" y="2079567"/>
                  <a:pt x="306546" y="2064530"/>
                  <a:pt x="310263" y="2049437"/>
                </a:cubicBezTo>
                <a:cubicBezTo>
                  <a:pt x="314037" y="2034400"/>
                  <a:pt x="305420" y="2022573"/>
                  <a:pt x="295226" y="1998356"/>
                </a:cubicBezTo>
                <a:cubicBezTo>
                  <a:pt x="285033" y="1974195"/>
                  <a:pt x="290383" y="1958032"/>
                  <a:pt x="292016" y="1938658"/>
                </a:cubicBezTo>
                <a:cubicBezTo>
                  <a:pt x="293649" y="1919284"/>
                  <a:pt x="321583" y="1881100"/>
                  <a:pt x="324287" y="1867133"/>
                </a:cubicBezTo>
                <a:cubicBezTo>
                  <a:pt x="326990" y="1853166"/>
                  <a:pt x="320007" y="1825176"/>
                  <a:pt x="316233" y="1807999"/>
                </a:cubicBezTo>
                <a:cubicBezTo>
                  <a:pt x="312460" y="1790765"/>
                  <a:pt x="310320" y="1776291"/>
                  <a:pt x="309250" y="1767675"/>
                </a:cubicBezTo>
                <a:cubicBezTo>
                  <a:pt x="308180" y="1759058"/>
                  <a:pt x="304969" y="1735967"/>
                  <a:pt x="304406" y="1719804"/>
                </a:cubicBezTo>
                <a:cubicBezTo>
                  <a:pt x="303899" y="1703640"/>
                  <a:pt x="313023" y="1692376"/>
                  <a:pt x="313530" y="1683253"/>
                </a:cubicBezTo>
                <a:cubicBezTo>
                  <a:pt x="314093" y="1674129"/>
                  <a:pt x="301196" y="1612798"/>
                  <a:pt x="293649" y="1595621"/>
                </a:cubicBezTo>
                <a:cubicBezTo>
                  <a:pt x="286103" y="1578387"/>
                  <a:pt x="270559" y="1561773"/>
                  <a:pt x="238795" y="1564420"/>
                </a:cubicBezTo>
                <a:cubicBezTo>
                  <a:pt x="207088" y="1567124"/>
                  <a:pt x="188277" y="1554734"/>
                  <a:pt x="175324" y="1537556"/>
                </a:cubicBezTo>
                <a:cubicBezTo>
                  <a:pt x="162427" y="1520379"/>
                  <a:pt x="151107" y="1499935"/>
                  <a:pt x="140913" y="1487038"/>
                </a:cubicBezTo>
                <a:cubicBezTo>
                  <a:pt x="130719" y="1474141"/>
                  <a:pt x="117259" y="1458541"/>
                  <a:pt x="115119" y="1451558"/>
                </a:cubicBezTo>
                <a:cubicBezTo>
                  <a:pt x="112979" y="1444574"/>
                  <a:pt x="124243" y="1440238"/>
                  <a:pt x="126383" y="1434887"/>
                </a:cubicBezTo>
                <a:cubicBezTo>
                  <a:pt x="128523" y="1429537"/>
                  <a:pt x="124243" y="1417654"/>
                  <a:pt x="111346" y="1419850"/>
                </a:cubicBezTo>
                <a:cubicBezTo>
                  <a:pt x="98449" y="1421990"/>
                  <a:pt x="88762" y="1436521"/>
                  <a:pt x="87692" y="1452121"/>
                </a:cubicBezTo>
                <a:cubicBezTo>
                  <a:pt x="86622" y="1467721"/>
                  <a:pt x="99012" y="1474141"/>
                  <a:pt x="99012" y="1479548"/>
                </a:cubicBezTo>
                <a:cubicBezTo>
                  <a:pt x="99012" y="1484955"/>
                  <a:pt x="92028" y="1484391"/>
                  <a:pt x="94169" y="1489235"/>
                </a:cubicBezTo>
                <a:cubicBezTo>
                  <a:pt x="96309" y="1494078"/>
                  <a:pt x="120526" y="1513959"/>
                  <a:pt x="124299" y="1518802"/>
                </a:cubicBezTo>
                <a:cubicBezTo>
                  <a:pt x="128072" y="1523646"/>
                  <a:pt x="131283" y="1541386"/>
                  <a:pt x="116752" y="1539753"/>
                </a:cubicBezTo>
                <a:cubicBezTo>
                  <a:pt x="102222" y="1538120"/>
                  <a:pt x="75358" y="1510186"/>
                  <a:pt x="54351" y="1488672"/>
                </a:cubicBezTo>
                <a:cubicBezTo>
                  <a:pt x="33401" y="1467158"/>
                  <a:pt x="10817" y="1468791"/>
                  <a:pt x="2707" y="1460175"/>
                </a:cubicBezTo>
                <a:cubicBezTo>
                  <a:pt x="-5347" y="1451558"/>
                  <a:pt x="5917" y="1426271"/>
                  <a:pt x="18814" y="1396760"/>
                </a:cubicBezTo>
                <a:cubicBezTo>
                  <a:pt x="31711" y="1367192"/>
                  <a:pt x="53225" y="1292964"/>
                  <a:pt x="55928" y="1270944"/>
                </a:cubicBezTo>
                <a:cubicBezTo>
                  <a:pt x="58631" y="1248923"/>
                  <a:pt x="55928" y="1203756"/>
                  <a:pt x="53788" y="1194069"/>
                </a:cubicBezTo>
                <a:cubicBezTo>
                  <a:pt x="51648" y="1184382"/>
                  <a:pt x="45734" y="1183312"/>
                  <a:pt x="41398" y="1169345"/>
                </a:cubicBezTo>
                <a:cubicBezTo>
                  <a:pt x="37118" y="1155378"/>
                  <a:pt x="40328" y="1117194"/>
                  <a:pt x="40835" y="1101087"/>
                </a:cubicBezTo>
                <a:cubicBezTo>
                  <a:pt x="41398" y="1084979"/>
                  <a:pt x="41905" y="1054342"/>
                  <a:pt x="39202" y="1041952"/>
                </a:cubicBezTo>
                <a:cubicBezTo>
                  <a:pt x="36498" y="1029562"/>
                  <a:pt x="33851" y="1026633"/>
                  <a:pt x="40835" y="1023986"/>
                </a:cubicBezTo>
                <a:cubicBezTo>
                  <a:pt x="47818" y="1021283"/>
                  <a:pt x="53169" y="1035532"/>
                  <a:pt x="56435" y="1048935"/>
                </a:cubicBezTo>
                <a:cubicBezTo>
                  <a:pt x="59645" y="1062396"/>
                  <a:pt x="57505" y="1097876"/>
                  <a:pt x="65052" y="1122037"/>
                </a:cubicBezTo>
                <a:cubicBezTo>
                  <a:pt x="72598" y="1146254"/>
                  <a:pt x="65052" y="1152168"/>
                  <a:pt x="64489" y="1162925"/>
                </a:cubicBezTo>
                <a:cubicBezTo>
                  <a:pt x="63925" y="1173681"/>
                  <a:pt x="65052" y="1188718"/>
                  <a:pt x="70402" y="1188718"/>
                </a:cubicBezTo>
                <a:cubicBezTo>
                  <a:pt x="75752" y="1188718"/>
                  <a:pt x="76316" y="1179595"/>
                  <a:pt x="76316" y="1171541"/>
                </a:cubicBezTo>
                <a:cubicBezTo>
                  <a:pt x="76316" y="1163488"/>
                  <a:pt x="83299" y="1168275"/>
                  <a:pt x="86002" y="1174751"/>
                </a:cubicBezTo>
                <a:cubicBezTo>
                  <a:pt x="88706" y="1181228"/>
                  <a:pt x="92986" y="1184438"/>
                  <a:pt x="105883" y="1184438"/>
                </a:cubicBezTo>
                <a:cubicBezTo>
                  <a:pt x="118780" y="1184438"/>
                  <a:pt x="156401" y="1150534"/>
                  <a:pt x="172001" y="1134427"/>
                </a:cubicBezTo>
                <a:cubicBezTo>
                  <a:pt x="187601" y="1118264"/>
                  <a:pt x="182758" y="1112913"/>
                  <a:pt x="179548" y="1094103"/>
                </a:cubicBezTo>
                <a:cubicBezTo>
                  <a:pt x="176338" y="1075293"/>
                  <a:pt x="150487" y="1048935"/>
                  <a:pt x="144574" y="1037109"/>
                </a:cubicBezTo>
                <a:cubicBezTo>
                  <a:pt x="138660" y="1025282"/>
                  <a:pt x="144011" y="994081"/>
                  <a:pt x="142434" y="982254"/>
                </a:cubicBezTo>
                <a:cubicBezTo>
                  <a:pt x="140800" y="970427"/>
                  <a:pt x="129537" y="965584"/>
                  <a:pt x="118780" y="956967"/>
                </a:cubicBezTo>
                <a:cubicBezTo>
                  <a:pt x="108023" y="948350"/>
                  <a:pt x="110726" y="940297"/>
                  <a:pt x="110163" y="930610"/>
                </a:cubicBezTo>
                <a:cubicBezTo>
                  <a:pt x="109600" y="920923"/>
                  <a:pt x="99969" y="918783"/>
                  <a:pt x="95633" y="929540"/>
                </a:cubicBezTo>
                <a:cubicBezTo>
                  <a:pt x="91353" y="940297"/>
                  <a:pt x="77892" y="926330"/>
                  <a:pt x="71416" y="919853"/>
                </a:cubicBezTo>
                <a:cubicBezTo>
                  <a:pt x="64995" y="913376"/>
                  <a:pt x="50465" y="902676"/>
                  <a:pt x="47199" y="905323"/>
                </a:cubicBezTo>
                <a:cubicBezTo>
                  <a:pt x="43989" y="908026"/>
                  <a:pt x="47199" y="915573"/>
                  <a:pt x="50409" y="924696"/>
                </a:cubicBezTo>
                <a:cubicBezTo>
                  <a:pt x="53619" y="933820"/>
                  <a:pt x="49846" y="948914"/>
                  <a:pt x="47199" y="956404"/>
                </a:cubicBezTo>
                <a:cubicBezTo>
                  <a:pt x="44495" y="963950"/>
                  <a:pt x="45566" y="978988"/>
                  <a:pt x="45059" y="1001572"/>
                </a:cubicBezTo>
                <a:cubicBezTo>
                  <a:pt x="44495" y="1024155"/>
                  <a:pt x="38075" y="1019312"/>
                  <a:pt x="31598" y="1009118"/>
                </a:cubicBezTo>
                <a:cubicBezTo>
                  <a:pt x="25122" y="998925"/>
                  <a:pt x="24615" y="962880"/>
                  <a:pt x="26755" y="937593"/>
                </a:cubicBezTo>
                <a:cubicBezTo>
                  <a:pt x="28895" y="912306"/>
                  <a:pt x="40722" y="871982"/>
                  <a:pt x="45566" y="846188"/>
                </a:cubicBezTo>
                <a:cubicBezTo>
                  <a:pt x="50409" y="820394"/>
                  <a:pt x="50409" y="790827"/>
                  <a:pt x="50409" y="790827"/>
                </a:cubicBezTo>
                <a:cubicBezTo>
                  <a:pt x="50184" y="776240"/>
                  <a:pt x="50184" y="598217"/>
                  <a:pt x="52549" y="562060"/>
                </a:cubicBezTo>
                <a:cubicBezTo>
                  <a:pt x="54971" y="525904"/>
                  <a:pt x="55309" y="482201"/>
                  <a:pt x="66685" y="444298"/>
                </a:cubicBezTo>
                <a:cubicBezTo>
                  <a:pt x="78061" y="406452"/>
                  <a:pt x="84256" y="388881"/>
                  <a:pt x="88368" y="375758"/>
                </a:cubicBezTo>
                <a:cubicBezTo>
                  <a:pt x="92479" y="362692"/>
                  <a:pt x="103855" y="339264"/>
                  <a:pt x="107291" y="332393"/>
                </a:cubicBezTo>
                <a:cubicBezTo>
                  <a:pt x="110726" y="325522"/>
                  <a:pt x="114894" y="324452"/>
                  <a:pt x="116921" y="331379"/>
                </a:cubicBezTo>
                <a:cubicBezTo>
                  <a:pt x="119005" y="338250"/>
                  <a:pt x="120695" y="351710"/>
                  <a:pt x="116921" y="354808"/>
                </a:cubicBezTo>
                <a:cubicBezTo>
                  <a:pt x="113148" y="357905"/>
                  <a:pt x="108642" y="354132"/>
                  <a:pt x="107967" y="359989"/>
                </a:cubicBezTo>
                <a:cubicBezTo>
                  <a:pt x="107291" y="365846"/>
                  <a:pt x="104869" y="371028"/>
                  <a:pt x="108642" y="373787"/>
                </a:cubicBezTo>
                <a:cubicBezTo>
                  <a:pt x="112416" y="376547"/>
                  <a:pt x="112078" y="382742"/>
                  <a:pt x="107967" y="384826"/>
                </a:cubicBezTo>
                <a:cubicBezTo>
                  <a:pt x="103855" y="386909"/>
                  <a:pt x="93831" y="389669"/>
                  <a:pt x="93493" y="394794"/>
                </a:cubicBezTo>
                <a:cubicBezTo>
                  <a:pt x="93155" y="399975"/>
                  <a:pt x="91071" y="404424"/>
                  <a:pt x="96252" y="405100"/>
                </a:cubicBezTo>
                <a:cubicBezTo>
                  <a:pt x="101434" y="405776"/>
                  <a:pt x="111064" y="404424"/>
                  <a:pt x="114162" y="408536"/>
                </a:cubicBezTo>
                <a:cubicBezTo>
                  <a:pt x="117259" y="412647"/>
                  <a:pt x="120357" y="427121"/>
                  <a:pt x="124468" y="434386"/>
                </a:cubicBezTo>
                <a:cubicBezTo>
                  <a:pt x="128579" y="441595"/>
                  <a:pt x="132747" y="440919"/>
                  <a:pt x="139956" y="442327"/>
                </a:cubicBezTo>
                <a:cubicBezTo>
                  <a:pt x="147164" y="443679"/>
                  <a:pt x="152346" y="441989"/>
                  <a:pt x="155443" y="446438"/>
                </a:cubicBezTo>
                <a:cubicBezTo>
                  <a:pt x="158541" y="450944"/>
                  <a:pt x="149248" y="463672"/>
                  <a:pt x="152684" y="471894"/>
                </a:cubicBezTo>
                <a:cubicBezTo>
                  <a:pt x="156119" y="480173"/>
                  <a:pt x="157865" y="482257"/>
                  <a:pt x="162314" y="476738"/>
                </a:cubicBezTo>
                <a:cubicBezTo>
                  <a:pt x="166763" y="471218"/>
                  <a:pt x="169917" y="464348"/>
                  <a:pt x="178478" y="463334"/>
                </a:cubicBezTo>
                <a:cubicBezTo>
                  <a:pt x="187094" y="462264"/>
                  <a:pt x="213620" y="464348"/>
                  <a:pt x="230122" y="478484"/>
                </a:cubicBezTo>
                <a:cubicBezTo>
                  <a:pt x="246623" y="492620"/>
                  <a:pt x="256310" y="502588"/>
                  <a:pt x="263857" y="502250"/>
                </a:cubicBezTo>
                <a:cubicBezTo>
                  <a:pt x="271403" y="501912"/>
                  <a:pt x="275571" y="505010"/>
                  <a:pt x="279344" y="499828"/>
                </a:cubicBezTo>
                <a:cubicBezTo>
                  <a:pt x="283118" y="494647"/>
                  <a:pt x="282442" y="486762"/>
                  <a:pt x="288637" y="484679"/>
                </a:cubicBezTo>
                <a:cubicBezTo>
                  <a:pt x="294832" y="482595"/>
                  <a:pt x="298605" y="484341"/>
                  <a:pt x="300351" y="490536"/>
                </a:cubicBezTo>
                <a:cubicBezTo>
                  <a:pt x="302097" y="496731"/>
                  <a:pt x="301027" y="505685"/>
                  <a:pt x="305533" y="512218"/>
                </a:cubicBezTo>
                <a:cubicBezTo>
                  <a:pt x="309982" y="518751"/>
                  <a:pt x="315839" y="522187"/>
                  <a:pt x="313474" y="529114"/>
                </a:cubicBezTo>
                <a:cubicBezTo>
                  <a:pt x="311052" y="535985"/>
                  <a:pt x="310038" y="540153"/>
                  <a:pt x="304857" y="540153"/>
                </a:cubicBezTo>
                <a:cubicBezTo>
                  <a:pt x="299675" y="540153"/>
                  <a:pt x="294550" y="537787"/>
                  <a:pt x="291453" y="539139"/>
                </a:cubicBezTo>
                <a:cubicBezTo>
                  <a:pt x="288355" y="540490"/>
                  <a:pt x="282836" y="544658"/>
                  <a:pt x="284582" y="549107"/>
                </a:cubicBezTo>
                <a:cubicBezTo>
                  <a:pt x="286328" y="553613"/>
                  <a:pt x="296634" y="558738"/>
                  <a:pt x="302491" y="555302"/>
                </a:cubicBezTo>
                <a:cubicBezTo>
                  <a:pt x="308349" y="551867"/>
                  <a:pt x="310094" y="547023"/>
                  <a:pt x="314882" y="551529"/>
                </a:cubicBezTo>
                <a:cubicBezTo>
                  <a:pt x="319725" y="555978"/>
                  <a:pt x="326934" y="568030"/>
                  <a:pt x="332115" y="573887"/>
                </a:cubicBezTo>
                <a:cubicBezTo>
                  <a:pt x="337296" y="579745"/>
                  <a:pt x="340056" y="579745"/>
                  <a:pt x="349686" y="579745"/>
                </a:cubicBezTo>
                <a:cubicBezTo>
                  <a:pt x="359317" y="579745"/>
                  <a:pt x="375537" y="576309"/>
                  <a:pt x="382408" y="570114"/>
                </a:cubicBezTo>
                <a:cubicBezTo>
                  <a:pt x="389279" y="563919"/>
                  <a:pt x="392038" y="558062"/>
                  <a:pt x="392038" y="548431"/>
                </a:cubicBezTo>
                <a:cubicBezTo>
                  <a:pt x="392038" y="538801"/>
                  <a:pt x="393784" y="537055"/>
                  <a:pt x="390630" y="528495"/>
                </a:cubicBezTo>
                <a:cubicBezTo>
                  <a:pt x="387533" y="519878"/>
                  <a:pt x="388208" y="510923"/>
                  <a:pt x="390968" y="506080"/>
                </a:cubicBezTo>
                <a:cubicBezTo>
                  <a:pt x="393728" y="501293"/>
                  <a:pt x="396825" y="502306"/>
                  <a:pt x="396487" y="493352"/>
                </a:cubicBezTo>
                <a:cubicBezTo>
                  <a:pt x="396149" y="484397"/>
                  <a:pt x="395474" y="484059"/>
                  <a:pt x="390292" y="479216"/>
                </a:cubicBezTo>
                <a:cubicBezTo>
                  <a:pt x="385111" y="474372"/>
                  <a:pt x="371707" y="470599"/>
                  <a:pt x="369285" y="460630"/>
                </a:cubicBezTo>
                <a:cubicBezTo>
                  <a:pt x="366864" y="450662"/>
                  <a:pt x="367202" y="447227"/>
                  <a:pt x="363090" y="442383"/>
                </a:cubicBezTo>
                <a:cubicBezTo>
                  <a:pt x="358979" y="437540"/>
                  <a:pt x="356557" y="436188"/>
                  <a:pt x="358979" y="430331"/>
                </a:cubicBezTo>
                <a:cubicBezTo>
                  <a:pt x="361401" y="424474"/>
                  <a:pt x="364160" y="422109"/>
                  <a:pt x="370355" y="426220"/>
                </a:cubicBezTo>
                <a:cubicBezTo>
                  <a:pt x="376550" y="430331"/>
                  <a:pt x="383421" y="432753"/>
                  <a:pt x="386519" y="429317"/>
                </a:cubicBezTo>
                <a:cubicBezTo>
                  <a:pt x="389616" y="425882"/>
                  <a:pt x="413721" y="393161"/>
                  <a:pt x="418902" y="380095"/>
                </a:cubicBezTo>
                <a:cubicBezTo>
                  <a:pt x="424083" y="367029"/>
                  <a:pt x="426449" y="367029"/>
                  <a:pt x="435403" y="365283"/>
                </a:cubicBezTo>
                <a:cubicBezTo>
                  <a:pt x="444358" y="363537"/>
                  <a:pt x="454664" y="364945"/>
                  <a:pt x="457762" y="362861"/>
                </a:cubicBezTo>
                <a:cubicBezTo>
                  <a:pt x="460860" y="360777"/>
                  <a:pt x="465703" y="352555"/>
                  <a:pt x="467730" y="354244"/>
                </a:cubicBezTo>
                <a:cubicBezTo>
                  <a:pt x="469814" y="355934"/>
                  <a:pt x="472912" y="364945"/>
                  <a:pt x="477361" y="362523"/>
                </a:cubicBezTo>
                <a:cubicBezTo>
                  <a:pt x="481810" y="360102"/>
                  <a:pt x="488005" y="359426"/>
                  <a:pt x="488005" y="353231"/>
                </a:cubicBezTo>
                <a:cubicBezTo>
                  <a:pt x="488005" y="347036"/>
                  <a:pt x="482148" y="343600"/>
                  <a:pt x="478037" y="344614"/>
                </a:cubicBezTo>
                <a:cubicBezTo>
                  <a:pt x="473925" y="345628"/>
                  <a:pt x="454608" y="347374"/>
                  <a:pt x="449483" y="346022"/>
                </a:cubicBezTo>
                <a:cubicBezTo>
                  <a:pt x="444302" y="344614"/>
                  <a:pt x="440191" y="336729"/>
                  <a:pt x="449145" y="324339"/>
                </a:cubicBezTo>
                <a:cubicBezTo>
                  <a:pt x="458100" y="311949"/>
                  <a:pt x="469138" y="295729"/>
                  <a:pt x="473925" y="289929"/>
                </a:cubicBezTo>
                <a:cubicBezTo>
                  <a:pt x="478713" y="284071"/>
                  <a:pt x="481472" y="283734"/>
                  <a:pt x="489075" y="280298"/>
                </a:cubicBezTo>
                <a:cubicBezTo>
                  <a:pt x="496678" y="276863"/>
                  <a:pt x="504563" y="262389"/>
                  <a:pt x="510082" y="260699"/>
                </a:cubicBezTo>
                <a:cubicBezTo>
                  <a:pt x="515601" y="258953"/>
                  <a:pt x="521796" y="261037"/>
                  <a:pt x="528667" y="264810"/>
                </a:cubicBezTo>
                <a:cubicBezTo>
                  <a:pt x="535538" y="268584"/>
                  <a:pt x="542409" y="277201"/>
                  <a:pt x="550012" y="274441"/>
                </a:cubicBezTo>
                <a:cubicBezTo>
                  <a:pt x="557615" y="271681"/>
                  <a:pt x="564486" y="260981"/>
                  <a:pt x="570681" y="260643"/>
                </a:cubicBezTo>
                <a:cubicBezTo>
                  <a:pt x="576876" y="260305"/>
                  <a:pt x="598221" y="282326"/>
                  <a:pt x="606838" y="302657"/>
                </a:cubicBezTo>
                <a:cubicBezTo>
                  <a:pt x="615454" y="322988"/>
                  <a:pt x="620636" y="340841"/>
                  <a:pt x="618552" y="351879"/>
                </a:cubicBezTo>
                <a:cubicBezTo>
                  <a:pt x="616468" y="362918"/>
                  <a:pt x="609597" y="379419"/>
                  <a:pt x="603740" y="384262"/>
                </a:cubicBezTo>
                <a:cubicBezTo>
                  <a:pt x="597883" y="389106"/>
                  <a:pt x="591350" y="384600"/>
                  <a:pt x="587239" y="389782"/>
                </a:cubicBezTo>
                <a:cubicBezTo>
                  <a:pt x="583127" y="394963"/>
                  <a:pt x="582057" y="399750"/>
                  <a:pt x="582057" y="408029"/>
                </a:cubicBezTo>
                <a:cubicBezTo>
                  <a:pt x="582057" y="416308"/>
                  <a:pt x="581719" y="418729"/>
                  <a:pt x="574849" y="425938"/>
                </a:cubicBezTo>
                <a:cubicBezTo>
                  <a:pt x="567978" y="433203"/>
                  <a:pt x="559699" y="436245"/>
                  <a:pt x="559023" y="444523"/>
                </a:cubicBezTo>
                <a:cubicBezTo>
                  <a:pt x="558347" y="452802"/>
                  <a:pt x="557277" y="473809"/>
                  <a:pt x="562121" y="483440"/>
                </a:cubicBezTo>
                <a:cubicBezTo>
                  <a:pt x="566964" y="493070"/>
                  <a:pt x="573835" y="496506"/>
                  <a:pt x="579354" y="492394"/>
                </a:cubicBezTo>
                <a:cubicBezTo>
                  <a:pt x="584873" y="488283"/>
                  <a:pt x="585887" y="475161"/>
                  <a:pt x="585887" y="466206"/>
                </a:cubicBezTo>
                <a:cubicBezTo>
                  <a:pt x="585887" y="457251"/>
                  <a:pt x="584141" y="454830"/>
                  <a:pt x="591744" y="452070"/>
                </a:cubicBezTo>
                <a:cubicBezTo>
                  <a:pt x="599291" y="449310"/>
                  <a:pt x="599685" y="460687"/>
                  <a:pt x="604810" y="457589"/>
                </a:cubicBezTo>
                <a:cubicBezTo>
                  <a:pt x="609991" y="454492"/>
                  <a:pt x="618214" y="444523"/>
                  <a:pt x="616186" y="439342"/>
                </a:cubicBezTo>
                <a:cubicBezTo>
                  <a:pt x="614103" y="434161"/>
                  <a:pt x="607232" y="439680"/>
                  <a:pt x="601037" y="438666"/>
                </a:cubicBezTo>
                <a:cubicBezTo>
                  <a:pt x="594842" y="437653"/>
                  <a:pt x="595518" y="429712"/>
                  <a:pt x="600023" y="422503"/>
                </a:cubicBezTo>
                <a:cubicBezTo>
                  <a:pt x="604472" y="415238"/>
                  <a:pt x="611737" y="408029"/>
                  <a:pt x="615849" y="407353"/>
                </a:cubicBezTo>
                <a:cubicBezTo>
                  <a:pt x="619960" y="406677"/>
                  <a:pt x="622044" y="414224"/>
                  <a:pt x="622044" y="421151"/>
                </a:cubicBezTo>
                <a:cubicBezTo>
                  <a:pt x="622044" y="428078"/>
                  <a:pt x="625141" y="433203"/>
                  <a:pt x="628577" y="434611"/>
                </a:cubicBezTo>
                <a:cubicBezTo>
                  <a:pt x="632012" y="435963"/>
                  <a:pt x="638883" y="438047"/>
                  <a:pt x="643051" y="435625"/>
                </a:cubicBezTo>
                <a:cubicBezTo>
                  <a:pt x="647162" y="433203"/>
                  <a:pt x="659946" y="432527"/>
                  <a:pt x="666479" y="433203"/>
                </a:cubicBezTo>
                <a:cubicBezTo>
                  <a:pt x="673012" y="433879"/>
                  <a:pt x="680615" y="432190"/>
                  <a:pt x="684388" y="438385"/>
                </a:cubicBezTo>
                <a:cubicBezTo>
                  <a:pt x="688162" y="444580"/>
                  <a:pt x="693681" y="450775"/>
                  <a:pt x="685402" y="459729"/>
                </a:cubicBezTo>
                <a:cubicBezTo>
                  <a:pt x="677123" y="468684"/>
                  <a:pt x="666817" y="476963"/>
                  <a:pt x="666817" y="483834"/>
                </a:cubicBezTo>
                <a:cubicBezTo>
                  <a:pt x="666817" y="490705"/>
                  <a:pt x="672336" y="497238"/>
                  <a:pt x="678531" y="504841"/>
                </a:cubicBezTo>
                <a:cubicBezTo>
                  <a:pt x="684726" y="512444"/>
                  <a:pt x="693681" y="523764"/>
                  <a:pt x="699876" y="525172"/>
                </a:cubicBezTo>
                <a:cubicBezTo>
                  <a:pt x="706071" y="526523"/>
                  <a:pt x="708831" y="521060"/>
                  <a:pt x="715026" y="520328"/>
                </a:cubicBezTo>
                <a:cubicBezTo>
                  <a:pt x="721221" y="519652"/>
                  <a:pt x="723980" y="519990"/>
                  <a:pt x="729500" y="518977"/>
                </a:cubicBezTo>
                <a:cubicBezTo>
                  <a:pt x="735019" y="517963"/>
                  <a:pt x="739468" y="520328"/>
                  <a:pt x="739468" y="507938"/>
                </a:cubicBezTo>
                <a:cubicBezTo>
                  <a:pt x="739468" y="495548"/>
                  <a:pt x="740820" y="482820"/>
                  <a:pt x="736033" y="483158"/>
                </a:cubicBezTo>
                <a:cubicBezTo>
                  <a:pt x="731189" y="483496"/>
                  <a:pt x="720883" y="491437"/>
                  <a:pt x="715702" y="495548"/>
                </a:cubicBezTo>
                <a:cubicBezTo>
                  <a:pt x="710520" y="499659"/>
                  <a:pt x="693343" y="498984"/>
                  <a:pt x="690921" y="491099"/>
                </a:cubicBezTo>
                <a:cubicBezTo>
                  <a:pt x="688500" y="483158"/>
                  <a:pt x="695033" y="468346"/>
                  <a:pt x="696779" y="455956"/>
                </a:cubicBezTo>
                <a:cubicBezTo>
                  <a:pt x="698524" y="443566"/>
                  <a:pt x="711928" y="403636"/>
                  <a:pt x="710239" y="393611"/>
                </a:cubicBezTo>
                <a:cubicBezTo>
                  <a:pt x="708493" y="383643"/>
                  <a:pt x="706803" y="380545"/>
                  <a:pt x="701622" y="374012"/>
                </a:cubicBezTo>
                <a:cubicBezTo>
                  <a:pt x="696441" y="367479"/>
                  <a:pt x="693005" y="357849"/>
                  <a:pt x="685064" y="359538"/>
                </a:cubicBezTo>
                <a:cubicBezTo>
                  <a:pt x="677123" y="361284"/>
                  <a:pt x="676110" y="364382"/>
                  <a:pt x="670928" y="366409"/>
                </a:cubicBezTo>
                <a:cubicBezTo>
                  <a:pt x="665747" y="368493"/>
                  <a:pt x="659890" y="363312"/>
                  <a:pt x="655103" y="370183"/>
                </a:cubicBezTo>
                <a:cubicBezTo>
                  <a:pt x="650259" y="377054"/>
                  <a:pt x="636518" y="390852"/>
                  <a:pt x="631674" y="389500"/>
                </a:cubicBezTo>
                <a:cubicBezTo>
                  <a:pt x="626831" y="388092"/>
                  <a:pt x="625479" y="379137"/>
                  <a:pt x="629590" y="369845"/>
                </a:cubicBezTo>
                <a:cubicBezTo>
                  <a:pt x="633702" y="360552"/>
                  <a:pt x="644402" y="349514"/>
                  <a:pt x="649583" y="342643"/>
                </a:cubicBezTo>
                <a:cubicBezTo>
                  <a:pt x="654765" y="335772"/>
                  <a:pt x="667831" y="326817"/>
                  <a:pt x="664057" y="313019"/>
                </a:cubicBezTo>
                <a:cubicBezTo>
                  <a:pt x="660284" y="299277"/>
                  <a:pt x="657862" y="295786"/>
                  <a:pt x="648908" y="295110"/>
                </a:cubicBezTo>
                <a:cubicBezTo>
                  <a:pt x="639953" y="294434"/>
                  <a:pt x="627563" y="288239"/>
                  <a:pt x="628971" y="276187"/>
                </a:cubicBezTo>
                <a:cubicBezTo>
                  <a:pt x="630322" y="264135"/>
                  <a:pt x="630322" y="246225"/>
                  <a:pt x="640009" y="232821"/>
                </a:cubicBezTo>
                <a:cubicBezTo>
                  <a:pt x="649640" y="219418"/>
                  <a:pt x="655497" y="215250"/>
                  <a:pt x="653413" y="207365"/>
                </a:cubicBezTo>
                <a:cubicBezTo>
                  <a:pt x="651329" y="199481"/>
                  <a:pt x="647218" y="190526"/>
                  <a:pt x="640009" y="185683"/>
                </a:cubicBezTo>
                <a:cubicBezTo>
                  <a:pt x="632801" y="180839"/>
                  <a:pt x="624522" y="164000"/>
                  <a:pt x="639671" y="142655"/>
                </a:cubicBezTo>
                <a:cubicBezTo>
                  <a:pt x="654821" y="121310"/>
                  <a:pt x="660002" y="116861"/>
                  <a:pt x="666873" y="109934"/>
                </a:cubicBezTo>
                <a:cubicBezTo>
                  <a:pt x="673744" y="103063"/>
                  <a:pt x="683037" y="97882"/>
                  <a:pt x="687542" y="95122"/>
                </a:cubicBezTo>
                <a:cubicBezTo>
                  <a:pt x="691991" y="92363"/>
                  <a:pt x="695145" y="80648"/>
                  <a:pt x="697849" y="75129"/>
                </a:cubicBezTo>
                <a:cubicBezTo>
                  <a:pt x="700608" y="69610"/>
                  <a:pt x="710577" y="68934"/>
                  <a:pt x="718180" y="65837"/>
                </a:cubicBezTo>
                <a:cubicBezTo>
                  <a:pt x="725726" y="62739"/>
                  <a:pt x="772921" y="50011"/>
                  <a:pt x="790155" y="52433"/>
                </a:cubicBezTo>
                <a:cubicBezTo>
                  <a:pt x="807388" y="54854"/>
                  <a:pt x="843545" y="66174"/>
                  <a:pt x="847656" y="73778"/>
                </a:cubicBezTo>
                <a:cubicBezTo>
                  <a:pt x="851768" y="81324"/>
                  <a:pt x="849740" y="86168"/>
                  <a:pt x="843545" y="93714"/>
                </a:cubicBezTo>
                <a:cubicBezTo>
                  <a:pt x="837350" y="101317"/>
                  <a:pt x="831155" y="100585"/>
                  <a:pt x="831155" y="112637"/>
                </a:cubicBezTo>
                <a:cubicBezTo>
                  <a:pt x="831155" y="124690"/>
                  <a:pt x="832169" y="138093"/>
                  <a:pt x="840110" y="135390"/>
                </a:cubicBezTo>
                <a:cubicBezTo>
                  <a:pt x="848051" y="132631"/>
                  <a:pt x="850416" y="121254"/>
                  <a:pt x="850416" y="112637"/>
                </a:cubicBezTo>
                <a:cubicBezTo>
                  <a:pt x="850416" y="104021"/>
                  <a:pt x="852162" y="101599"/>
                  <a:pt x="858695" y="100585"/>
                </a:cubicBezTo>
                <a:cubicBezTo>
                  <a:pt x="865228" y="99571"/>
                  <a:pt x="874858" y="98839"/>
                  <a:pt x="877618" y="87857"/>
                </a:cubicBezTo>
                <a:cubicBezTo>
                  <a:pt x="880377" y="76819"/>
                  <a:pt x="886910" y="73721"/>
                  <a:pt x="893781" y="67526"/>
                </a:cubicBezTo>
                <a:cubicBezTo>
                  <a:pt x="900652" y="61331"/>
                  <a:pt x="903750" y="58571"/>
                  <a:pt x="903412" y="50968"/>
                </a:cubicBezTo>
                <a:cubicBezTo>
                  <a:pt x="903074" y="43422"/>
                  <a:pt x="907861" y="31032"/>
                  <a:pt x="930614" y="27202"/>
                </a:cubicBezTo>
                <a:cubicBezTo>
                  <a:pt x="953367" y="23429"/>
                  <a:pt x="954380" y="25794"/>
                  <a:pt x="969530" y="24442"/>
                </a:cubicBezTo>
                <a:cubicBezTo>
                  <a:pt x="984680" y="23091"/>
                  <a:pt x="994648" y="26526"/>
                  <a:pt x="1001181" y="23091"/>
                </a:cubicBezTo>
                <a:cubicBezTo>
                  <a:pt x="1007714" y="19655"/>
                  <a:pt x="1010136" y="15882"/>
                  <a:pt x="1019766" y="17571"/>
                </a:cubicBezTo>
                <a:cubicBezTo>
                  <a:pt x="1029397" y="19317"/>
                  <a:pt x="1039759" y="24442"/>
                  <a:pt x="1046630" y="22415"/>
                </a:cubicBezTo>
                <a:cubicBezTo>
                  <a:pt x="1053501" y="20331"/>
                  <a:pt x="1067975" y="0"/>
                  <a:pt x="1076592" y="0"/>
                </a:cubicBezTo>
                <a:cubicBezTo>
                  <a:pt x="1085209" y="0"/>
                  <a:pt x="1105540" y="20669"/>
                  <a:pt x="1119281" y="35481"/>
                </a:cubicBezTo>
                <a:cubicBezTo>
                  <a:pt x="1133079" y="50293"/>
                  <a:pt x="1166139" y="86787"/>
                  <a:pt x="1188159" y="91631"/>
                </a:cubicBezTo>
                <a:cubicBezTo>
                  <a:pt x="1210180" y="96474"/>
                  <a:pt x="1218121" y="94052"/>
                  <a:pt x="1224316" y="93714"/>
                </a:cubicBezTo>
                <a:cubicBezTo>
                  <a:pt x="1230511" y="93376"/>
                  <a:pt x="1232933" y="94784"/>
                  <a:pt x="1232257" y="101655"/>
                </a:cubicBezTo>
                <a:cubicBezTo>
                  <a:pt x="1231581" y="108526"/>
                  <a:pt x="1222288" y="119227"/>
                  <a:pt x="1221612" y="133982"/>
                </a:cubicBezTo>
                <a:cubicBezTo>
                  <a:pt x="1220937" y="148794"/>
                  <a:pt x="1211982" y="187372"/>
                  <a:pt x="1216431" y="217672"/>
                </a:cubicBezTo>
                <a:cubicBezTo>
                  <a:pt x="1220880" y="247971"/>
                  <a:pt x="1221950" y="299615"/>
                  <a:pt x="1229835" y="314427"/>
                </a:cubicBezTo>
                <a:cubicBezTo>
                  <a:pt x="1237776" y="329239"/>
                  <a:pt x="1248082" y="339545"/>
                  <a:pt x="1250166" y="348500"/>
                </a:cubicBezTo>
                <a:cubicBezTo>
                  <a:pt x="1252250" y="357455"/>
                  <a:pt x="1248420" y="360552"/>
                  <a:pt x="1241211" y="360552"/>
                </a:cubicBezTo>
                <a:cubicBezTo>
                  <a:pt x="1234003" y="360552"/>
                  <a:pt x="1229159" y="358468"/>
                  <a:pt x="1216093" y="355709"/>
                </a:cubicBezTo>
                <a:cubicBezTo>
                  <a:pt x="1203027" y="352949"/>
                  <a:pt x="1189567" y="347768"/>
                  <a:pt x="1184048" y="350865"/>
                </a:cubicBezTo>
                <a:cubicBezTo>
                  <a:pt x="1178529" y="353963"/>
                  <a:pt x="1173066" y="361172"/>
                  <a:pt x="1167547" y="359820"/>
                </a:cubicBezTo>
                <a:cubicBezTo>
                  <a:pt x="1162027" y="358468"/>
                  <a:pt x="1164449" y="348106"/>
                  <a:pt x="1159268" y="347092"/>
                </a:cubicBezTo>
                <a:cubicBezTo>
                  <a:pt x="1154086" y="346078"/>
                  <a:pt x="1142034" y="342643"/>
                  <a:pt x="1134487" y="347768"/>
                </a:cubicBezTo>
                <a:cubicBezTo>
                  <a:pt x="1126941" y="352949"/>
                  <a:pt x="1117986" y="367029"/>
                  <a:pt x="1114156" y="370859"/>
                </a:cubicBezTo>
                <a:cubicBezTo>
                  <a:pt x="1110383" y="374632"/>
                  <a:pt x="1107961" y="365677"/>
                  <a:pt x="1102442" y="364663"/>
                </a:cubicBezTo>
                <a:cubicBezTo>
                  <a:pt x="1096923" y="363650"/>
                  <a:pt x="1093487" y="363650"/>
                  <a:pt x="1086617" y="371872"/>
                </a:cubicBezTo>
                <a:cubicBezTo>
                  <a:pt x="1079746" y="380151"/>
                  <a:pt x="1054233" y="397328"/>
                  <a:pt x="1045279" y="403918"/>
                </a:cubicBezTo>
                <a:cubicBezTo>
                  <a:pt x="1036324" y="410451"/>
                  <a:pt x="1034578" y="409775"/>
                  <a:pt x="1020498" y="411859"/>
                </a:cubicBezTo>
                <a:cubicBezTo>
                  <a:pt x="1006362" y="413942"/>
                  <a:pt x="985356" y="413942"/>
                  <a:pt x="978485" y="418054"/>
                </a:cubicBezTo>
                <a:cubicBezTo>
                  <a:pt x="971614" y="422165"/>
                  <a:pt x="969868" y="426332"/>
                  <a:pt x="977077" y="427684"/>
                </a:cubicBezTo>
                <a:cubicBezTo>
                  <a:pt x="984285" y="429092"/>
                  <a:pt x="999435" y="424587"/>
                  <a:pt x="1008052" y="422559"/>
                </a:cubicBezTo>
                <a:cubicBezTo>
                  <a:pt x="1016669" y="420475"/>
                  <a:pt x="1026975" y="424643"/>
                  <a:pt x="1039365" y="421545"/>
                </a:cubicBezTo>
                <a:cubicBezTo>
                  <a:pt x="1051755" y="418448"/>
                  <a:pt x="1066905" y="409831"/>
                  <a:pt x="1074114" y="399863"/>
                </a:cubicBezTo>
                <a:cubicBezTo>
                  <a:pt x="1081323" y="389894"/>
                  <a:pt x="1090277" y="381953"/>
                  <a:pt x="1098218" y="379926"/>
                </a:cubicBezTo>
                <a:cubicBezTo>
                  <a:pt x="1106159" y="377842"/>
                  <a:pt x="1109932" y="383699"/>
                  <a:pt x="1116465" y="383699"/>
                </a:cubicBezTo>
                <a:cubicBezTo>
                  <a:pt x="1122998" y="383699"/>
                  <a:pt x="1127504" y="372661"/>
                  <a:pt x="1131277" y="366466"/>
                </a:cubicBezTo>
                <a:cubicBezTo>
                  <a:pt x="1135051" y="360271"/>
                  <a:pt x="1141978" y="357173"/>
                  <a:pt x="1148849" y="359595"/>
                </a:cubicBezTo>
                <a:cubicBezTo>
                  <a:pt x="1155720" y="362016"/>
                  <a:pt x="1162309" y="370971"/>
                  <a:pt x="1167772" y="378180"/>
                </a:cubicBezTo>
                <a:cubicBezTo>
                  <a:pt x="1173291" y="385389"/>
                  <a:pt x="1177064" y="388486"/>
                  <a:pt x="1184329" y="384037"/>
                </a:cubicBezTo>
                <a:cubicBezTo>
                  <a:pt x="1191538" y="379588"/>
                  <a:pt x="1205336" y="371309"/>
                  <a:pt x="1212883" y="370971"/>
                </a:cubicBezTo>
                <a:cubicBezTo>
                  <a:pt x="1220430" y="370633"/>
                  <a:pt x="1227357" y="374744"/>
                  <a:pt x="1234228" y="383361"/>
                </a:cubicBezTo>
                <a:cubicBezTo>
                  <a:pt x="1241099" y="391978"/>
                  <a:pt x="1258332" y="417096"/>
                  <a:pt x="1260416" y="425713"/>
                </a:cubicBezTo>
                <a:cubicBezTo>
                  <a:pt x="1262500" y="434330"/>
                  <a:pt x="1260078" y="438103"/>
                  <a:pt x="1252531" y="443284"/>
                </a:cubicBezTo>
                <a:cubicBezTo>
                  <a:pt x="1244928" y="448409"/>
                  <a:pt x="1232200" y="461194"/>
                  <a:pt x="1225329" y="466319"/>
                </a:cubicBezTo>
                <a:cubicBezTo>
                  <a:pt x="1218459" y="471500"/>
                  <a:pt x="1203309" y="486255"/>
                  <a:pt x="1196044" y="499040"/>
                </a:cubicBezTo>
                <a:cubicBezTo>
                  <a:pt x="1188835" y="511768"/>
                  <a:pt x="1179880" y="524214"/>
                  <a:pt x="1182640" y="538970"/>
                </a:cubicBezTo>
                <a:cubicBezTo>
                  <a:pt x="1185400" y="553782"/>
                  <a:pt x="1189511" y="571353"/>
                  <a:pt x="1181232" y="578900"/>
                </a:cubicBezTo>
                <a:cubicBezTo>
                  <a:pt x="1172953" y="586446"/>
                  <a:pt x="1160563" y="596133"/>
                  <a:pt x="1151608" y="596471"/>
                </a:cubicBezTo>
                <a:cubicBezTo>
                  <a:pt x="1142654" y="596809"/>
                  <a:pt x="1107173" y="593036"/>
                  <a:pt x="1098950" y="596809"/>
                </a:cubicBezTo>
                <a:cubicBezTo>
                  <a:pt x="1090671" y="600582"/>
                  <a:pt x="1070003" y="603342"/>
                  <a:pt x="1075184" y="608861"/>
                </a:cubicBezTo>
                <a:cubicBezTo>
                  <a:pt x="1080365" y="614380"/>
                  <a:pt x="1090671" y="609199"/>
                  <a:pt x="1103062" y="607510"/>
                </a:cubicBezTo>
                <a:cubicBezTo>
                  <a:pt x="1115452" y="605764"/>
                  <a:pt x="1126152" y="606834"/>
                  <a:pt x="1140232" y="607172"/>
                </a:cubicBezTo>
                <a:cubicBezTo>
                  <a:pt x="1154368" y="607510"/>
                  <a:pt x="1161915" y="601652"/>
                  <a:pt x="1170869" y="596133"/>
                </a:cubicBezTo>
                <a:cubicBezTo>
                  <a:pt x="1179824" y="590614"/>
                  <a:pt x="1185343" y="588530"/>
                  <a:pt x="1191876" y="593036"/>
                </a:cubicBezTo>
                <a:cubicBezTo>
                  <a:pt x="1198409" y="597485"/>
                  <a:pt x="1215305" y="603004"/>
                  <a:pt x="1222176" y="601652"/>
                </a:cubicBezTo>
                <a:cubicBezTo>
                  <a:pt x="1229047" y="600301"/>
                  <a:pt x="1238339" y="600639"/>
                  <a:pt x="1237663" y="595457"/>
                </a:cubicBezTo>
                <a:cubicBezTo>
                  <a:pt x="1236987" y="590276"/>
                  <a:pt x="1238339" y="586841"/>
                  <a:pt x="1228709" y="587516"/>
                </a:cubicBezTo>
                <a:cubicBezTo>
                  <a:pt x="1219078" y="588192"/>
                  <a:pt x="1203928" y="593036"/>
                  <a:pt x="1200493" y="587854"/>
                </a:cubicBezTo>
                <a:cubicBezTo>
                  <a:pt x="1197057" y="582673"/>
                  <a:pt x="1197733" y="578900"/>
                  <a:pt x="1200831" y="569269"/>
                </a:cubicBezTo>
                <a:cubicBezTo>
                  <a:pt x="1203928" y="559639"/>
                  <a:pt x="1206012" y="558231"/>
                  <a:pt x="1202577" y="547249"/>
                </a:cubicBezTo>
                <a:cubicBezTo>
                  <a:pt x="1199141" y="536210"/>
                  <a:pt x="1193622" y="521398"/>
                  <a:pt x="1202577" y="511430"/>
                </a:cubicBezTo>
                <a:cubicBezTo>
                  <a:pt x="1211531" y="501462"/>
                  <a:pt x="1223246" y="493521"/>
                  <a:pt x="1227357" y="483890"/>
                </a:cubicBezTo>
                <a:cubicBezTo>
                  <a:pt x="1231468" y="474260"/>
                  <a:pt x="1232144" y="465981"/>
                  <a:pt x="1241099" y="465981"/>
                </a:cubicBezTo>
                <a:cubicBezTo>
                  <a:pt x="1250053" y="465981"/>
                  <a:pt x="1256586" y="467332"/>
                  <a:pt x="1259008" y="478371"/>
                </a:cubicBezTo>
                <a:cubicBezTo>
                  <a:pt x="1261430" y="489409"/>
                  <a:pt x="1265541" y="536886"/>
                  <a:pt x="1314088" y="546179"/>
                </a:cubicBezTo>
                <a:cubicBezTo>
                  <a:pt x="1362634" y="555471"/>
                  <a:pt x="1387753" y="547924"/>
                  <a:pt x="1397777" y="546516"/>
                </a:cubicBezTo>
                <a:cubicBezTo>
                  <a:pt x="1407746" y="545165"/>
                  <a:pt x="1466655" y="524158"/>
                  <a:pt x="1490422" y="528269"/>
                </a:cubicBezTo>
                <a:cubicBezTo>
                  <a:pt x="1514188" y="532381"/>
                  <a:pt x="1529676" y="556147"/>
                  <a:pt x="1537560" y="571973"/>
                </a:cubicBezTo>
                <a:cubicBezTo>
                  <a:pt x="1545501" y="587798"/>
                  <a:pt x="1558229" y="594331"/>
                  <a:pt x="1568198" y="600582"/>
                </a:cubicBezTo>
                <a:cubicBezTo>
                  <a:pt x="1578166" y="606778"/>
                  <a:pt x="1586107" y="612635"/>
                  <a:pt x="1585431" y="620181"/>
                </a:cubicBezTo>
                <a:cubicBezTo>
                  <a:pt x="1584755" y="627784"/>
                  <a:pt x="1570619" y="625701"/>
                  <a:pt x="1567522" y="636739"/>
                </a:cubicBezTo>
                <a:cubicBezTo>
                  <a:pt x="1564424" y="647778"/>
                  <a:pt x="1562341" y="692157"/>
                  <a:pt x="1562003" y="708376"/>
                </a:cubicBezTo>
                <a:cubicBezTo>
                  <a:pt x="1561665" y="724540"/>
                  <a:pt x="1561383" y="725328"/>
                  <a:pt x="1556878" y="730284"/>
                </a:cubicBezTo>
                <a:close/>
              </a:path>
            </a:pathLst>
          </a:custGeom>
          <a:solidFill>
            <a:schemeClr val="bg1">
              <a:alpha val="70000"/>
            </a:schemeClr>
          </a:solidFill>
          <a:ln w="0" cap="flat">
            <a:noFill/>
            <a:prstDash val="solid"/>
            <a:miter/>
          </a:ln>
        </p:spPr>
        <p:txBody>
          <a:bodyPr rtlCol="0" anchor="ctr"/>
          <a:lstStyle/>
          <a:p>
            <a:endParaRPr lang="en-GB" dirty="0"/>
          </a:p>
        </p:txBody>
      </p:sp>
      <p:pic>
        <p:nvPicPr>
          <p:cNvPr id="57" name="Grafik 75" descr="Markør med massiv udfyldning">
            <a:extLst>
              <a:ext uri="{FF2B5EF4-FFF2-40B4-BE49-F238E27FC236}">
                <a16:creationId xmlns:a16="http://schemas.microsoft.com/office/drawing/2014/main" id="{F0BEAC6D-039C-33B0-E5F7-F360AE12A17C}"/>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293646" y="4139425"/>
            <a:ext cx="360000" cy="360000"/>
          </a:xfrm>
          <a:prstGeom prst="rect">
            <a:avLst/>
          </a:prstGeom>
        </p:spPr>
      </p:pic>
      <p:pic>
        <p:nvPicPr>
          <p:cNvPr id="58" name="Grafik 76" descr="Markør med massiv udfyldning">
            <a:extLst>
              <a:ext uri="{FF2B5EF4-FFF2-40B4-BE49-F238E27FC236}">
                <a16:creationId xmlns:a16="http://schemas.microsoft.com/office/drawing/2014/main" id="{AAFCEB44-5A1B-5E60-C132-2917F5F67AE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35413" y="4891185"/>
            <a:ext cx="360000" cy="360000"/>
          </a:xfrm>
          <a:prstGeom prst="rect">
            <a:avLst/>
          </a:prstGeom>
        </p:spPr>
      </p:pic>
      <p:pic>
        <p:nvPicPr>
          <p:cNvPr id="59" name="Grafik 77" descr="Markør med massiv udfyldning">
            <a:extLst>
              <a:ext uri="{FF2B5EF4-FFF2-40B4-BE49-F238E27FC236}">
                <a16:creationId xmlns:a16="http://schemas.microsoft.com/office/drawing/2014/main" id="{0B4FE41B-7949-0536-14DC-B10E4B9B6673}"/>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384613" y="5644703"/>
            <a:ext cx="360000" cy="360000"/>
          </a:xfrm>
          <a:prstGeom prst="rect">
            <a:avLst/>
          </a:prstGeom>
        </p:spPr>
      </p:pic>
      <p:pic>
        <p:nvPicPr>
          <p:cNvPr id="60" name="Picture 4">
            <a:extLst>
              <a:ext uri="{FF2B5EF4-FFF2-40B4-BE49-F238E27FC236}">
                <a16:creationId xmlns:a16="http://schemas.microsoft.com/office/drawing/2014/main" id="{FA9E1D53-8407-420F-0FE1-3D5177706AE7}"/>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9160900" y="6295800"/>
            <a:ext cx="2700000" cy="208217"/>
          </a:xfrm>
          <a:prstGeom prst="rect">
            <a:avLst/>
          </a:prstGeom>
        </p:spPr>
      </p:pic>
      <p:sp>
        <p:nvSpPr>
          <p:cNvPr id="61" name="Tekstfelt 94">
            <a:extLst>
              <a:ext uri="{FF2B5EF4-FFF2-40B4-BE49-F238E27FC236}">
                <a16:creationId xmlns:a16="http://schemas.microsoft.com/office/drawing/2014/main" id="{3E2742F6-9620-87F4-0C42-A1FAE7876307}"/>
              </a:ext>
            </a:extLst>
          </p:cNvPr>
          <p:cNvSpPr txBox="1"/>
          <p:nvPr userDrawn="1"/>
        </p:nvSpPr>
        <p:spPr>
          <a:xfrm>
            <a:off x="468000" y="1810500"/>
            <a:ext cx="1991929" cy="1615827"/>
          </a:xfrm>
          <a:prstGeom prst="rect">
            <a:avLst/>
          </a:prstGeom>
          <a:noFill/>
        </p:spPr>
        <p:txBody>
          <a:bodyPr wrap="square" lIns="0">
            <a:spAutoFit/>
          </a:bodyPr>
          <a:lstStyle/>
          <a:p>
            <a:r>
              <a:rPr lang="en-GB" sz="1100" b="1" dirty="0">
                <a:solidFill>
                  <a:schemeClr val="bg1"/>
                </a:solidFill>
              </a:rPr>
              <a:t>G&amp;O Maritime Group</a:t>
            </a:r>
          </a:p>
          <a:p>
            <a:r>
              <a:rPr lang="en-GB" sz="1100" dirty="0">
                <a:solidFill>
                  <a:schemeClr val="bg1"/>
                </a:solidFill>
              </a:rPr>
              <a:t>8 different G&amp;O Group Locations</a:t>
            </a:r>
          </a:p>
          <a:p>
            <a:endParaRPr lang="en-GB" sz="1100" dirty="0">
              <a:solidFill>
                <a:schemeClr val="bg1"/>
              </a:solidFill>
            </a:endParaRPr>
          </a:p>
          <a:p>
            <a:r>
              <a:rPr lang="en-GB" sz="1100" dirty="0">
                <a:solidFill>
                  <a:schemeClr val="bg1"/>
                </a:solidFill>
              </a:rPr>
              <a:t>We are headquartered in Denmark and have majority of production, there but representation at strategic places close to the largest ship- and engine builders.</a:t>
            </a:r>
          </a:p>
        </p:txBody>
      </p:sp>
      <p:pic>
        <p:nvPicPr>
          <p:cNvPr id="62" name="Grafik 96" descr="Markør med massiv udfyldning">
            <a:extLst>
              <a:ext uri="{FF2B5EF4-FFF2-40B4-BE49-F238E27FC236}">
                <a16:creationId xmlns:a16="http://schemas.microsoft.com/office/drawing/2014/main" id="{F49526CC-F431-D2E7-6DFE-EF1CE5A3EDE0}"/>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348376" y="1498714"/>
            <a:ext cx="360000" cy="360000"/>
          </a:xfrm>
          <a:prstGeom prst="rect">
            <a:avLst/>
          </a:prstGeom>
        </p:spPr>
      </p:pic>
      <p:sp>
        <p:nvSpPr>
          <p:cNvPr id="63" name="Tekstfelt 97">
            <a:extLst>
              <a:ext uri="{FF2B5EF4-FFF2-40B4-BE49-F238E27FC236}">
                <a16:creationId xmlns:a16="http://schemas.microsoft.com/office/drawing/2014/main" id="{A7E28217-69E0-11BD-2F41-2CFE8C7156E9}"/>
              </a:ext>
            </a:extLst>
          </p:cNvPr>
          <p:cNvSpPr txBox="1"/>
          <p:nvPr userDrawn="1"/>
        </p:nvSpPr>
        <p:spPr>
          <a:xfrm>
            <a:off x="5995611" y="5124327"/>
            <a:ext cx="2333352" cy="954107"/>
          </a:xfrm>
          <a:prstGeom prst="rect">
            <a:avLst/>
          </a:prstGeom>
          <a:noFill/>
        </p:spPr>
        <p:txBody>
          <a:bodyPr wrap="square" lIns="0">
            <a:spAutoFit/>
          </a:bodyPr>
          <a:lstStyle/>
          <a:p>
            <a:r>
              <a:rPr lang="en-GB" sz="1200">
                <a:solidFill>
                  <a:schemeClr val="accent3"/>
                </a:solidFill>
              </a:rPr>
              <a:t>Service partners</a:t>
            </a:r>
          </a:p>
          <a:p>
            <a:r>
              <a:rPr lang="en-GB" sz="1100">
                <a:solidFill>
                  <a:schemeClr val="bg1"/>
                </a:solidFill>
              </a:rPr>
              <a:t>Our certified service partners are ready to assist you with service and spare parts around the world. No matter where you are, we are never far away.</a:t>
            </a:r>
          </a:p>
        </p:txBody>
      </p:sp>
      <p:pic>
        <p:nvPicPr>
          <p:cNvPr id="64" name="Grafik 98" descr="Markør med massiv udfyldning">
            <a:extLst>
              <a:ext uri="{FF2B5EF4-FFF2-40B4-BE49-F238E27FC236}">
                <a16:creationId xmlns:a16="http://schemas.microsoft.com/office/drawing/2014/main" id="{A0415A9F-E95A-FD8E-20CE-9D813C52628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914087" y="4812541"/>
            <a:ext cx="360000" cy="360000"/>
          </a:xfrm>
          <a:prstGeom prst="rect">
            <a:avLst/>
          </a:prstGeom>
        </p:spPr>
      </p:pic>
      <p:sp>
        <p:nvSpPr>
          <p:cNvPr id="65" name="Tekstfelt 99">
            <a:extLst>
              <a:ext uri="{FF2B5EF4-FFF2-40B4-BE49-F238E27FC236}">
                <a16:creationId xmlns:a16="http://schemas.microsoft.com/office/drawing/2014/main" id="{A1A1C41C-67A2-D3FD-7DF7-60C0E4B84239}"/>
              </a:ext>
            </a:extLst>
          </p:cNvPr>
          <p:cNvSpPr txBox="1"/>
          <p:nvPr userDrawn="1"/>
        </p:nvSpPr>
        <p:spPr>
          <a:xfrm>
            <a:off x="8731195" y="5137120"/>
            <a:ext cx="2459088" cy="954107"/>
          </a:xfrm>
          <a:prstGeom prst="rect">
            <a:avLst/>
          </a:prstGeom>
          <a:noFill/>
        </p:spPr>
        <p:txBody>
          <a:bodyPr wrap="square" lIns="0">
            <a:spAutoFit/>
          </a:bodyPr>
          <a:lstStyle/>
          <a:p>
            <a:r>
              <a:rPr lang="en-GB" sz="1200" b="1">
                <a:solidFill>
                  <a:schemeClr val="accent4"/>
                </a:solidFill>
              </a:rPr>
              <a:t>Agents</a:t>
            </a:r>
          </a:p>
          <a:p>
            <a:r>
              <a:rPr lang="en-GB" sz="1100">
                <a:solidFill>
                  <a:schemeClr val="bg1"/>
                </a:solidFill>
              </a:rPr>
              <a:t>Our global network of agents can help with identifying the right products for your challenge. You can always contact us or one of our agents to get support.</a:t>
            </a:r>
            <a:endParaRPr lang="da-DK" sz="1100">
              <a:solidFill>
                <a:schemeClr val="bg1"/>
              </a:solidFill>
            </a:endParaRPr>
          </a:p>
        </p:txBody>
      </p:sp>
      <p:pic>
        <p:nvPicPr>
          <p:cNvPr id="66" name="Grafik 100" descr="Markør med massiv udfyldning">
            <a:extLst>
              <a:ext uri="{FF2B5EF4-FFF2-40B4-BE49-F238E27FC236}">
                <a16:creationId xmlns:a16="http://schemas.microsoft.com/office/drawing/2014/main" id="{07C8F8A6-1E0D-C0C6-3844-1C86B8392FF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649671" y="4825334"/>
            <a:ext cx="360000" cy="360000"/>
          </a:xfrm>
          <a:prstGeom prst="rect">
            <a:avLst/>
          </a:prstGeom>
        </p:spPr>
      </p:pic>
      <p:pic>
        <p:nvPicPr>
          <p:cNvPr id="68" name="Grafik 2" descr="Markør med massiv udfyldning">
            <a:extLst>
              <a:ext uri="{FF2B5EF4-FFF2-40B4-BE49-F238E27FC236}">
                <a16:creationId xmlns:a16="http://schemas.microsoft.com/office/drawing/2014/main" id="{C6D92708-19C5-304B-35CD-721BD233C6B7}"/>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573240" y="4836147"/>
            <a:ext cx="360000" cy="360000"/>
          </a:xfrm>
          <a:prstGeom prst="rect">
            <a:avLst/>
          </a:prstGeom>
        </p:spPr>
      </p:pic>
      <p:pic>
        <p:nvPicPr>
          <p:cNvPr id="69" name="Grafik 74" descr="Markør med massiv udfyldning">
            <a:extLst>
              <a:ext uri="{FF2B5EF4-FFF2-40B4-BE49-F238E27FC236}">
                <a16:creationId xmlns:a16="http://schemas.microsoft.com/office/drawing/2014/main" id="{2BE30036-90FA-E579-9DC5-26B2A898744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535210" y="4951399"/>
            <a:ext cx="360000" cy="360000"/>
          </a:xfrm>
          <a:prstGeom prst="rect">
            <a:avLst/>
          </a:prstGeom>
        </p:spPr>
      </p:pic>
      <p:sp>
        <p:nvSpPr>
          <p:cNvPr id="72" name="Freeform 71">
            <a:extLst>
              <a:ext uri="{FF2B5EF4-FFF2-40B4-BE49-F238E27FC236}">
                <a16:creationId xmlns:a16="http://schemas.microsoft.com/office/drawing/2014/main" id="{473BED28-AA26-15B4-95C7-5F29D17BA318}"/>
              </a:ext>
            </a:extLst>
          </p:cNvPr>
          <p:cNvSpPr/>
          <p:nvPr/>
        </p:nvSpPr>
        <p:spPr>
          <a:xfrm>
            <a:off x="530890" y="5460556"/>
            <a:ext cx="68973" cy="132138"/>
          </a:xfrm>
          <a:custGeom>
            <a:avLst/>
            <a:gdLst>
              <a:gd name="connsiteX0" fmla="*/ 3084 w 68973"/>
              <a:gd name="connsiteY0" fmla="*/ 8483 h 132138"/>
              <a:gd name="connsiteX1" fmla="*/ 13447 w 68973"/>
              <a:gd name="connsiteY1" fmla="*/ 75221 h 132138"/>
              <a:gd name="connsiteX2" fmla="*/ 62275 w 68973"/>
              <a:gd name="connsiteY2" fmla="*/ 131878 h 132138"/>
              <a:gd name="connsiteX3" fmla="*/ 55123 w 68973"/>
              <a:gd name="connsiteY3" fmla="*/ 90427 h 132138"/>
              <a:gd name="connsiteX4" fmla="*/ 54672 w 68973"/>
              <a:gd name="connsiteY4" fmla="*/ 72461 h 132138"/>
              <a:gd name="connsiteX5" fmla="*/ 56531 w 68973"/>
              <a:gd name="connsiteY5" fmla="*/ 42275 h 132138"/>
              <a:gd name="connsiteX6" fmla="*/ 42057 w 68973"/>
              <a:gd name="connsiteY6" fmla="*/ 36305 h 132138"/>
              <a:gd name="connsiteX7" fmla="*/ 32595 w 68973"/>
              <a:gd name="connsiteY7" fmla="*/ 41148 h 132138"/>
              <a:gd name="connsiteX8" fmla="*/ 29385 w 68973"/>
              <a:gd name="connsiteY8" fmla="*/ 6850 h 132138"/>
              <a:gd name="connsiteX9" fmla="*/ 3141 w 68973"/>
              <a:gd name="connsiteY9" fmla="*/ 8483 h 13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73" h="132138">
                <a:moveTo>
                  <a:pt x="3084" y="8483"/>
                </a:moveTo>
                <a:cubicBezTo>
                  <a:pt x="-3843" y="21606"/>
                  <a:pt x="1451" y="50610"/>
                  <a:pt x="13447" y="75221"/>
                </a:cubicBezTo>
                <a:cubicBezTo>
                  <a:pt x="25443" y="99889"/>
                  <a:pt x="46168" y="135538"/>
                  <a:pt x="62275" y="131878"/>
                </a:cubicBezTo>
                <a:cubicBezTo>
                  <a:pt x="78382" y="128161"/>
                  <a:pt x="61149" y="96172"/>
                  <a:pt x="55123" y="90427"/>
                </a:cubicBezTo>
                <a:cubicBezTo>
                  <a:pt x="49153" y="84683"/>
                  <a:pt x="50730" y="76854"/>
                  <a:pt x="54672" y="72461"/>
                </a:cubicBezTo>
                <a:cubicBezTo>
                  <a:pt x="58558" y="68069"/>
                  <a:pt x="63176" y="55453"/>
                  <a:pt x="56531" y="42275"/>
                </a:cubicBezTo>
                <a:cubicBezTo>
                  <a:pt x="49885" y="29152"/>
                  <a:pt x="43183" y="29152"/>
                  <a:pt x="42057" y="36305"/>
                </a:cubicBezTo>
                <a:cubicBezTo>
                  <a:pt x="40931" y="43457"/>
                  <a:pt x="34229" y="50103"/>
                  <a:pt x="32595" y="41148"/>
                </a:cubicBezTo>
                <a:cubicBezTo>
                  <a:pt x="30962" y="32193"/>
                  <a:pt x="34904" y="15580"/>
                  <a:pt x="29385" y="6850"/>
                </a:cubicBezTo>
                <a:cubicBezTo>
                  <a:pt x="23866" y="-1879"/>
                  <a:pt x="9279" y="-3231"/>
                  <a:pt x="3141" y="8483"/>
                </a:cubicBezTo>
                <a:close/>
              </a:path>
            </a:pathLst>
          </a:custGeom>
          <a:solidFill>
            <a:schemeClr val="bg1">
              <a:alpha val="70000"/>
            </a:schemeClr>
          </a:solidFill>
          <a:ln w="0" cap="flat">
            <a:noFill/>
            <a:prstDash val="solid"/>
            <a:miter/>
          </a:ln>
        </p:spPr>
        <p:txBody>
          <a:bodyPr rtlCol="0" anchor="ctr"/>
          <a:lstStyle/>
          <a:p>
            <a:endParaRPr lang="en-GB"/>
          </a:p>
        </p:txBody>
      </p:sp>
      <p:sp>
        <p:nvSpPr>
          <p:cNvPr id="73" name="Freeform 72">
            <a:extLst>
              <a:ext uri="{FF2B5EF4-FFF2-40B4-BE49-F238E27FC236}">
                <a16:creationId xmlns:a16="http://schemas.microsoft.com/office/drawing/2014/main" id="{97628F70-3FFE-1D2A-1114-BAA3F8F9C8C7}"/>
              </a:ext>
            </a:extLst>
          </p:cNvPr>
          <p:cNvSpPr/>
          <p:nvPr/>
        </p:nvSpPr>
        <p:spPr>
          <a:xfrm>
            <a:off x="622781" y="5631116"/>
            <a:ext cx="29093" cy="34010"/>
          </a:xfrm>
          <a:custGeom>
            <a:avLst/>
            <a:gdLst>
              <a:gd name="connsiteX0" fmla="*/ 16622 w 29093"/>
              <a:gd name="connsiteY0" fmla="*/ 9 h 34010"/>
              <a:gd name="connsiteX1" fmla="*/ 1641 w 29093"/>
              <a:gd name="connsiteY1" fmla="*/ 12455 h 34010"/>
              <a:gd name="connsiteX2" fmla="*/ 5527 w 29093"/>
              <a:gd name="connsiteY2" fmla="*/ 33406 h 34010"/>
              <a:gd name="connsiteX3" fmla="*/ 26928 w 29093"/>
              <a:gd name="connsiteY3" fmla="*/ 21861 h 34010"/>
              <a:gd name="connsiteX4" fmla="*/ 16566 w 29093"/>
              <a:gd name="connsiteY4" fmla="*/ 9 h 3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3" h="34010">
                <a:moveTo>
                  <a:pt x="16622" y="9"/>
                </a:moveTo>
                <a:cubicBezTo>
                  <a:pt x="12849" y="122"/>
                  <a:pt x="4176" y="5979"/>
                  <a:pt x="1641" y="12455"/>
                </a:cubicBezTo>
                <a:cubicBezTo>
                  <a:pt x="-893" y="18876"/>
                  <a:pt x="-1118" y="30421"/>
                  <a:pt x="5527" y="33406"/>
                </a:cubicBezTo>
                <a:cubicBezTo>
                  <a:pt x="12173" y="36391"/>
                  <a:pt x="22085" y="27662"/>
                  <a:pt x="26928" y="21861"/>
                </a:cubicBezTo>
                <a:cubicBezTo>
                  <a:pt x="31772" y="16116"/>
                  <a:pt x="28562" y="-441"/>
                  <a:pt x="16566" y="9"/>
                </a:cubicBezTo>
                <a:close/>
              </a:path>
            </a:pathLst>
          </a:custGeom>
          <a:solidFill>
            <a:schemeClr val="bg1">
              <a:alpha val="70000"/>
            </a:schemeClr>
          </a:solidFill>
          <a:ln w="0" cap="flat">
            <a:noFill/>
            <a:prstDash val="solid"/>
            <a:miter/>
          </a:ln>
        </p:spPr>
        <p:txBody>
          <a:bodyPr rtlCol="0" anchor="ctr"/>
          <a:lstStyle/>
          <a:p>
            <a:endParaRPr lang="en-GB"/>
          </a:p>
        </p:txBody>
      </p:sp>
      <p:sp>
        <p:nvSpPr>
          <p:cNvPr id="74" name="Freeform 73">
            <a:extLst>
              <a:ext uri="{FF2B5EF4-FFF2-40B4-BE49-F238E27FC236}">
                <a16:creationId xmlns:a16="http://schemas.microsoft.com/office/drawing/2014/main" id="{B169E7B3-02C0-3702-7861-6599F7BA4632}"/>
              </a:ext>
            </a:extLst>
          </p:cNvPr>
          <p:cNvSpPr/>
          <p:nvPr/>
        </p:nvSpPr>
        <p:spPr>
          <a:xfrm>
            <a:off x="581279" y="5717637"/>
            <a:ext cx="74796" cy="143056"/>
          </a:xfrm>
          <a:custGeom>
            <a:avLst/>
            <a:gdLst>
              <a:gd name="connsiteX0" fmla="*/ 31879 w 74796"/>
              <a:gd name="connsiteY0" fmla="*/ 275 h 143056"/>
              <a:gd name="connsiteX1" fmla="*/ 12280 w 74796"/>
              <a:gd name="connsiteY1" fmla="*/ 40374 h 143056"/>
              <a:gd name="connsiteX2" fmla="*/ 59 w 74796"/>
              <a:gd name="connsiteY2" fmla="*/ 100691 h 143056"/>
              <a:gd name="connsiteX3" fmla="*/ 24670 w 74796"/>
              <a:gd name="connsiteY3" fmla="*/ 143043 h 143056"/>
              <a:gd name="connsiteX4" fmla="*/ 43762 w 74796"/>
              <a:gd name="connsiteY4" fmla="*/ 128062 h 143056"/>
              <a:gd name="connsiteX5" fmla="*/ 58968 w 74796"/>
              <a:gd name="connsiteY5" fmla="*/ 110773 h 143056"/>
              <a:gd name="connsiteX6" fmla="*/ 53674 w 74796"/>
              <a:gd name="connsiteY6" fmla="*/ 92131 h 143056"/>
              <a:gd name="connsiteX7" fmla="*/ 52773 w 74796"/>
              <a:gd name="connsiteY7" fmla="*/ 67013 h 143056"/>
              <a:gd name="connsiteX8" fmla="*/ 74625 w 74796"/>
              <a:gd name="connsiteY8" fmla="*/ 31307 h 143056"/>
              <a:gd name="connsiteX9" fmla="*/ 64262 w 74796"/>
              <a:gd name="connsiteY9" fmla="*/ 19311 h 143056"/>
              <a:gd name="connsiteX10" fmla="*/ 31823 w 74796"/>
              <a:gd name="connsiteY10" fmla="*/ 219 h 14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96" h="143056">
                <a:moveTo>
                  <a:pt x="31879" y="275"/>
                </a:moveTo>
                <a:cubicBezTo>
                  <a:pt x="26416" y="1402"/>
                  <a:pt x="15772" y="22577"/>
                  <a:pt x="12280" y="40374"/>
                </a:cubicBezTo>
                <a:cubicBezTo>
                  <a:pt x="8845" y="58115"/>
                  <a:pt x="-842" y="81318"/>
                  <a:pt x="59" y="100691"/>
                </a:cubicBezTo>
                <a:cubicBezTo>
                  <a:pt x="960" y="120065"/>
                  <a:pt x="13406" y="142593"/>
                  <a:pt x="24670" y="143043"/>
                </a:cubicBezTo>
                <a:cubicBezTo>
                  <a:pt x="35934" y="143494"/>
                  <a:pt x="36666" y="132005"/>
                  <a:pt x="43762" y="128062"/>
                </a:cubicBezTo>
                <a:cubicBezTo>
                  <a:pt x="50915" y="124120"/>
                  <a:pt x="58968" y="119333"/>
                  <a:pt x="58968" y="110773"/>
                </a:cubicBezTo>
                <a:cubicBezTo>
                  <a:pt x="58968" y="102212"/>
                  <a:pt x="56884" y="101086"/>
                  <a:pt x="53674" y="92131"/>
                </a:cubicBezTo>
                <a:cubicBezTo>
                  <a:pt x="50464" y="83176"/>
                  <a:pt x="48155" y="75123"/>
                  <a:pt x="52773" y="67013"/>
                </a:cubicBezTo>
                <a:cubicBezTo>
                  <a:pt x="57391" y="58959"/>
                  <a:pt x="73724" y="39867"/>
                  <a:pt x="74625" y="31307"/>
                </a:cubicBezTo>
                <a:cubicBezTo>
                  <a:pt x="75526" y="22803"/>
                  <a:pt x="72992" y="20719"/>
                  <a:pt x="64262" y="19311"/>
                </a:cubicBezTo>
                <a:cubicBezTo>
                  <a:pt x="55533" y="17959"/>
                  <a:pt x="43762" y="-2315"/>
                  <a:pt x="31823" y="219"/>
                </a:cubicBezTo>
                <a:close/>
              </a:path>
            </a:pathLst>
          </a:custGeom>
          <a:solidFill>
            <a:schemeClr val="bg1">
              <a:alpha val="70000"/>
            </a:schemeClr>
          </a:solidFill>
          <a:ln w="0" cap="flat">
            <a:noFill/>
            <a:prstDash val="solid"/>
            <a:miter/>
          </a:ln>
        </p:spPr>
        <p:txBody>
          <a:bodyPr rtlCol="0" anchor="ctr"/>
          <a:lstStyle/>
          <a:p>
            <a:endParaRPr lang="en-GB"/>
          </a:p>
        </p:txBody>
      </p:sp>
      <p:sp>
        <p:nvSpPr>
          <p:cNvPr id="75" name="Freeform 74">
            <a:extLst>
              <a:ext uri="{FF2B5EF4-FFF2-40B4-BE49-F238E27FC236}">
                <a16:creationId xmlns:a16="http://schemas.microsoft.com/office/drawing/2014/main" id="{0E33768A-BFAB-BB53-E3C5-E76B9C5FD9AD}"/>
              </a:ext>
            </a:extLst>
          </p:cNvPr>
          <p:cNvSpPr/>
          <p:nvPr/>
        </p:nvSpPr>
        <p:spPr>
          <a:xfrm>
            <a:off x="1269471" y="5333159"/>
            <a:ext cx="645331" cy="581453"/>
          </a:xfrm>
          <a:custGeom>
            <a:avLst/>
            <a:gdLst>
              <a:gd name="connsiteX0" fmla="*/ 1602 w 645331"/>
              <a:gd name="connsiteY0" fmla="*/ 102765 h 581453"/>
              <a:gd name="connsiteX1" fmla="*/ 7178 w 645331"/>
              <a:gd name="connsiteY1" fmla="*/ 116507 h 581453"/>
              <a:gd name="connsiteX2" fmla="*/ 22778 w 645331"/>
              <a:gd name="connsiteY2" fmla="*/ 130474 h 581453"/>
              <a:gd name="connsiteX3" fmla="*/ 40012 w 645331"/>
              <a:gd name="connsiteY3" fmla="*/ 149172 h 581453"/>
              <a:gd name="connsiteX4" fmla="*/ 63440 w 645331"/>
              <a:gd name="connsiteY4" fmla="*/ 162294 h 581453"/>
              <a:gd name="connsiteX5" fmla="*/ 64905 w 645331"/>
              <a:gd name="connsiteY5" fmla="*/ 175867 h 581453"/>
              <a:gd name="connsiteX6" fmla="*/ 45982 w 645331"/>
              <a:gd name="connsiteY6" fmla="*/ 168038 h 581453"/>
              <a:gd name="connsiteX7" fmla="*/ 25256 w 645331"/>
              <a:gd name="connsiteY7" fmla="*/ 148946 h 581453"/>
              <a:gd name="connsiteX8" fmla="*/ 15626 w 645331"/>
              <a:gd name="connsiteY8" fmla="*/ 155310 h 581453"/>
              <a:gd name="connsiteX9" fmla="*/ 22384 w 645331"/>
              <a:gd name="connsiteY9" fmla="*/ 169277 h 581453"/>
              <a:gd name="connsiteX10" fmla="*/ 38379 w 645331"/>
              <a:gd name="connsiteY10" fmla="*/ 184483 h 581453"/>
              <a:gd name="connsiteX11" fmla="*/ 58484 w 645331"/>
              <a:gd name="connsiteY11" fmla="*/ 186117 h 581453"/>
              <a:gd name="connsiteX12" fmla="*/ 72846 w 645331"/>
              <a:gd name="connsiteY12" fmla="*/ 194114 h 581453"/>
              <a:gd name="connsiteX13" fmla="*/ 59498 w 645331"/>
              <a:gd name="connsiteY13" fmla="*/ 201886 h 581453"/>
              <a:gd name="connsiteX14" fmla="*/ 74704 w 645331"/>
              <a:gd name="connsiteY14" fmla="*/ 213375 h 581453"/>
              <a:gd name="connsiteX15" fmla="*/ 85574 w 645331"/>
              <a:gd name="connsiteY15" fmla="*/ 226103 h 581453"/>
              <a:gd name="connsiteX16" fmla="*/ 69973 w 645331"/>
              <a:gd name="connsiteY16" fmla="*/ 236803 h 581453"/>
              <a:gd name="connsiteX17" fmla="*/ 52120 w 645331"/>
              <a:gd name="connsiteY17" fmla="*/ 244012 h 581453"/>
              <a:gd name="connsiteX18" fmla="*/ 67101 w 645331"/>
              <a:gd name="connsiteY18" fmla="*/ 258599 h 581453"/>
              <a:gd name="connsiteX19" fmla="*/ 99146 w 645331"/>
              <a:gd name="connsiteY19" fmla="*/ 262710 h 581453"/>
              <a:gd name="connsiteX20" fmla="*/ 111255 w 645331"/>
              <a:gd name="connsiteY20" fmla="*/ 276283 h 581453"/>
              <a:gd name="connsiteX21" fmla="*/ 107988 w 645331"/>
              <a:gd name="connsiteY21" fmla="*/ 299092 h 581453"/>
              <a:gd name="connsiteX22" fmla="*/ 107594 w 645331"/>
              <a:gd name="connsiteY22" fmla="*/ 346738 h 581453"/>
              <a:gd name="connsiteX23" fmla="*/ 114803 w 645331"/>
              <a:gd name="connsiteY23" fmla="*/ 380810 h 581453"/>
              <a:gd name="connsiteX24" fmla="*/ 149946 w 645331"/>
              <a:gd name="connsiteY24" fmla="*/ 399114 h 581453"/>
              <a:gd name="connsiteX25" fmla="*/ 157943 w 645331"/>
              <a:gd name="connsiteY25" fmla="*/ 414939 h 581453"/>
              <a:gd name="connsiteX26" fmla="*/ 167179 w 645331"/>
              <a:gd name="connsiteY26" fmla="*/ 425189 h 581453"/>
              <a:gd name="connsiteX27" fmla="*/ 178049 w 645331"/>
              <a:gd name="connsiteY27" fmla="*/ 418825 h 581453"/>
              <a:gd name="connsiteX28" fmla="*/ 188918 w 645331"/>
              <a:gd name="connsiteY28" fmla="*/ 436284 h 581453"/>
              <a:gd name="connsiteX29" fmla="*/ 214825 w 645331"/>
              <a:gd name="connsiteY29" fmla="*/ 442029 h 581453"/>
              <a:gd name="connsiteX30" fmla="*/ 228792 w 645331"/>
              <a:gd name="connsiteY30" fmla="*/ 428850 h 581453"/>
              <a:gd name="connsiteX31" fmla="*/ 241914 w 645331"/>
              <a:gd name="connsiteY31" fmla="*/ 446309 h 581453"/>
              <a:gd name="connsiteX32" fmla="*/ 260218 w 645331"/>
              <a:gd name="connsiteY32" fmla="*/ 475088 h 581453"/>
              <a:gd name="connsiteX33" fmla="*/ 257346 w 645331"/>
              <a:gd name="connsiteY33" fmla="*/ 494574 h 581453"/>
              <a:gd name="connsiteX34" fmla="*/ 239662 w 645331"/>
              <a:gd name="connsiteY34" fmla="*/ 495588 h 581453"/>
              <a:gd name="connsiteX35" fmla="*/ 223442 w 645331"/>
              <a:gd name="connsiteY35" fmla="*/ 506683 h 581453"/>
              <a:gd name="connsiteX36" fmla="*/ 207842 w 645331"/>
              <a:gd name="connsiteY36" fmla="*/ 517383 h 581453"/>
              <a:gd name="connsiteX37" fmla="*/ 215839 w 645331"/>
              <a:gd name="connsiteY37" fmla="*/ 535236 h 581453"/>
              <a:gd name="connsiteX38" fmla="*/ 232284 w 645331"/>
              <a:gd name="connsiteY38" fmla="*/ 530505 h 581453"/>
              <a:gd name="connsiteX39" fmla="*/ 252221 w 645331"/>
              <a:gd name="connsiteY39" fmla="*/ 524536 h 581453"/>
              <a:gd name="connsiteX40" fmla="*/ 269285 w 645331"/>
              <a:gd name="connsiteY40" fmla="*/ 533152 h 581453"/>
              <a:gd name="connsiteX41" fmla="*/ 284885 w 645331"/>
              <a:gd name="connsiteY41" fmla="*/ 553878 h 581453"/>
              <a:gd name="connsiteX42" fmla="*/ 301556 w 645331"/>
              <a:gd name="connsiteY42" fmla="*/ 539066 h 581453"/>
              <a:gd name="connsiteX43" fmla="*/ 297670 w 645331"/>
              <a:gd name="connsiteY43" fmla="*/ 524085 h 581453"/>
              <a:gd name="connsiteX44" fmla="*/ 307526 w 645331"/>
              <a:gd name="connsiteY44" fmla="*/ 520199 h 581453"/>
              <a:gd name="connsiteX45" fmla="*/ 346329 w 645331"/>
              <a:gd name="connsiteY45" fmla="*/ 554103 h 581453"/>
              <a:gd name="connsiteX46" fmla="*/ 363394 w 645331"/>
              <a:gd name="connsiteY46" fmla="*/ 560242 h 581453"/>
              <a:gd name="connsiteX47" fmla="*/ 375502 w 645331"/>
              <a:gd name="connsiteY47" fmla="*/ 555905 h 581453"/>
              <a:gd name="connsiteX48" fmla="*/ 386597 w 645331"/>
              <a:gd name="connsiteY48" fmla="*/ 562494 h 581453"/>
              <a:gd name="connsiteX49" fmla="*/ 403211 w 645331"/>
              <a:gd name="connsiteY49" fmla="*/ 570323 h 581453"/>
              <a:gd name="connsiteX50" fmla="*/ 429287 w 645331"/>
              <a:gd name="connsiteY50" fmla="*/ 571562 h 581453"/>
              <a:gd name="connsiteX51" fmla="*/ 450631 w 645331"/>
              <a:gd name="connsiteY51" fmla="*/ 581418 h 581453"/>
              <a:gd name="connsiteX52" fmla="*/ 468315 w 645331"/>
              <a:gd name="connsiteY52" fmla="*/ 577700 h 581453"/>
              <a:gd name="connsiteX53" fmla="*/ 492758 w 645331"/>
              <a:gd name="connsiteY53" fmla="*/ 574209 h 581453"/>
              <a:gd name="connsiteX54" fmla="*/ 514553 w 645331"/>
              <a:gd name="connsiteY54" fmla="*/ 555736 h 581453"/>
              <a:gd name="connsiteX55" fmla="*/ 566930 w 645331"/>
              <a:gd name="connsiteY55" fmla="*/ 556130 h 581453"/>
              <a:gd name="connsiteX56" fmla="*/ 588894 w 645331"/>
              <a:gd name="connsiteY56" fmla="*/ 532082 h 581453"/>
              <a:gd name="connsiteX57" fmla="*/ 602861 w 645331"/>
              <a:gd name="connsiteY57" fmla="*/ 513216 h 581453"/>
              <a:gd name="connsiteX58" fmla="*/ 613730 w 645331"/>
              <a:gd name="connsiteY58" fmla="*/ 470695 h 581453"/>
              <a:gd name="connsiteX59" fmla="*/ 624431 w 645331"/>
              <a:gd name="connsiteY59" fmla="*/ 438875 h 581453"/>
              <a:gd name="connsiteX60" fmla="*/ 620545 w 645331"/>
              <a:gd name="connsiteY60" fmla="*/ 379064 h 581453"/>
              <a:gd name="connsiteX61" fmla="*/ 615814 w 645331"/>
              <a:gd name="connsiteY61" fmla="*/ 343753 h 581453"/>
              <a:gd name="connsiteX62" fmla="*/ 609675 w 645331"/>
              <a:gd name="connsiteY62" fmla="*/ 326688 h 581453"/>
              <a:gd name="connsiteX63" fmla="*/ 616659 w 645331"/>
              <a:gd name="connsiteY63" fmla="*/ 317846 h 581453"/>
              <a:gd name="connsiteX64" fmla="*/ 632090 w 645331"/>
              <a:gd name="connsiteY64" fmla="*/ 325674 h 581453"/>
              <a:gd name="connsiteX65" fmla="*/ 644424 w 645331"/>
              <a:gd name="connsiteY65" fmla="*/ 331025 h 581453"/>
              <a:gd name="connsiteX66" fmla="*/ 631696 w 645331"/>
              <a:gd name="connsiteY66" fmla="*/ 305569 h 581453"/>
              <a:gd name="connsiteX67" fmla="*/ 620376 w 645331"/>
              <a:gd name="connsiteY67" fmla="*/ 277635 h 581453"/>
              <a:gd name="connsiteX68" fmla="*/ 597398 w 645331"/>
              <a:gd name="connsiteY68" fmla="*/ 234720 h 581453"/>
              <a:gd name="connsiteX69" fmla="*/ 546880 w 645331"/>
              <a:gd name="connsiteY69" fmla="*/ 184596 h 581453"/>
              <a:gd name="connsiteX70" fmla="*/ 549358 w 645331"/>
              <a:gd name="connsiteY70" fmla="*/ 159928 h 581453"/>
              <a:gd name="connsiteX71" fmla="*/ 562480 w 645331"/>
              <a:gd name="connsiteY71" fmla="*/ 152100 h 581453"/>
              <a:gd name="connsiteX72" fmla="*/ 586697 w 645331"/>
              <a:gd name="connsiteY72" fmla="*/ 143878 h 581453"/>
              <a:gd name="connsiteX73" fmla="*/ 582586 w 645331"/>
              <a:gd name="connsiteY73" fmla="*/ 127207 h 581453"/>
              <a:gd name="connsiteX74" fmla="*/ 570083 w 645331"/>
              <a:gd name="connsiteY74" fmla="*/ 102596 h 581453"/>
              <a:gd name="connsiteX75" fmla="*/ 546261 w 645331"/>
              <a:gd name="connsiteY75" fmla="*/ 44025 h 581453"/>
              <a:gd name="connsiteX76" fmla="*/ 524071 w 645331"/>
              <a:gd name="connsiteY76" fmla="*/ 14063 h 581453"/>
              <a:gd name="connsiteX77" fmla="*/ 505373 w 645331"/>
              <a:gd name="connsiteY77" fmla="*/ 12824 h 581453"/>
              <a:gd name="connsiteX78" fmla="*/ 517482 w 645331"/>
              <a:gd name="connsiteY78" fmla="*/ 27411 h 581453"/>
              <a:gd name="connsiteX79" fmla="*/ 524690 w 645331"/>
              <a:gd name="connsiteY79" fmla="*/ 60864 h 581453"/>
              <a:gd name="connsiteX80" fmla="*/ 516862 w 645331"/>
              <a:gd name="connsiteY80" fmla="*/ 62948 h 581453"/>
              <a:gd name="connsiteX81" fmla="*/ 510104 w 645331"/>
              <a:gd name="connsiteY81" fmla="*/ 43856 h 581453"/>
              <a:gd name="connsiteX82" fmla="*/ 503965 w 645331"/>
              <a:gd name="connsiteY82" fmla="*/ 42222 h 581453"/>
              <a:gd name="connsiteX83" fmla="*/ 509315 w 645331"/>
              <a:gd name="connsiteY83" fmla="*/ 59906 h 581453"/>
              <a:gd name="connsiteX84" fmla="*/ 514891 w 645331"/>
              <a:gd name="connsiteY84" fmla="*/ 81082 h 581453"/>
              <a:gd name="connsiteX85" fmla="*/ 518157 w 645331"/>
              <a:gd name="connsiteY85" fmla="*/ 99330 h 581453"/>
              <a:gd name="connsiteX86" fmla="*/ 511174 w 645331"/>
              <a:gd name="connsiteY86" fmla="*/ 102427 h 581453"/>
              <a:gd name="connsiteX87" fmla="*/ 501712 w 645331"/>
              <a:gd name="connsiteY87" fmla="*/ 91952 h 581453"/>
              <a:gd name="connsiteX88" fmla="*/ 490392 w 645331"/>
              <a:gd name="connsiteY88" fmla="*/ 99555 h 581453"/>
              <a:gd name="connsiteX89" fmla="*/ 493659 w 645331"/>
              <a:gd name="connsiteY89" fmla="*/ 107552 h 581453"/>
              <a:gd name="connsiteX90" fmla="*/ 507851 w 645331"/>
              <a:gd name="connsiteY90" fmla="*/ 116563 h 581453"/>
              <a:gd name="connsiteX91" fmla="*/ 517313 w 645331"/>
              <a:gd name="connsiteY91" fmla="*/ 125011 h 581453"/>
              <a:gd name="connsiteX92" fmla="*/ 512582 w 645331"/>
              <a:gd name="connsiteY92" fmla="*/ 137345 h 581453"/>
              <a:gd name="connsiteX93" fmla="*/ 498221 w 645331"/>
              <a:gd name="connsiteY93" fmla="*/ 138133 h 581453"/>
              <a:gd name="connsiteX94" fmla="*/ 476876 w 645331"/>
              <a:gd name="connsiteY94" fmla="*/ 151706 h 581453"/>
              <a:gd name="connsiteX95" fmla="*/ 456939 w 645331"/>
              <a:gd name="connsiteY95" fmla="*/ 150467 h 581453"/>
              <a:gd name="connsiteX96" fmla="*/ 448942 w 645331"/>
              <a:gd name="connsiteY96" fmla="*/ 159084 h 581453"/>
              <a:gd name="connsiteX97" fmla="*/ 448717 w 645331"/>
              <a:gd name="connsiteY97" fmla="*/ 176317 h 581453"/>
              <a:gd name="connsiteX98" fmla="*/ 433116 w 645331"/>
              <a:gd name="connsiteY98" fmla="*/ 176711 h 581453"/>
              <a:gd name="connsiteX99" fmla="*/ 421402 w 645331"/>
              <a:gd name="connsiteY99" fmla="*/ 183075 h 581453"/>
              <a:gd name="connsiteX100" fmla="*/ 413574 w 645331"/>
              <a:gd name="connsiteY100" fmla="*/ 164378 h 581453"/>
              <a:gd name="connsiteX101" fmla="*/ 432046 w 645331"/>
              <a:gd name="connsiteY101" fmla="*/ 133966 h 581453"/>
              <a:gd name="connsiteX102" fmla="*/ 450519 w 645331"/>
              <a:gd name="connsiteY102" fmla="*/ 124954 h 581453"/>
              <a:gd name="connsiteX103" fmla="*/ 446407 w 645331"/>
              <a:gd name="connsiteY103" fmla="*/ 109354 h 581453"/>
              <a:gd name="connsiteX104" fmla="*/ 446633 w 645331"/>
              <a:gd name="connsiteY104" fmla="*/ 93754 h 581453"/>
              <a:gd name="connsiteX105" fmla="*/ 451983 w 645331"/>
              <a:gd name="connsiteY105" fmla="*/ 77140 h 581453"/>
              <a:gd name="connsiteX106" fmla="*/ 411715 w 645331"/>
              <a:gd name="connsiteY106" fmla="*/ 38731 h 581453"/>
              <a:gd name="connsiteX107" fmla="*/ 357255 w 645331"/>
              <a:gd name="connsiteY107" fmla="*/ 716 h 581453"/>
              <a:gd name="connsiteX108" fmla="*/ 344921 w 645331"/>
              <a:gd name="connsiteY108" fmla="*/ 7924 h 581453"/>
              <a:gd name="connsiteX109" fmla="*/ 349201 w 645331"/>
              <a:gd name="connsiteY109" fmla="*/ 28030 h 581453"/>
              <a:gd name="connsiteX110" fmla="*/ 343232 w 645331"/>
              <a:gd name="connsiteY110" fmla="*/ 39744 h 581453"/>
              <a:gd name="connsiteX111" fmla="*/ 334221 w 645331"/>
              <a:gd name="connsiteY111" fmla="*/ 31916 h 581453"/>
              <a:gd name="connsiteX112" fmla="*/ 332587 w 645331"/>
              <a:gd name="connsiteY112" fmla="*/ 14232 h 581453"/>
              <a:gd name="connsiteX113" fmla="*/ 304259 w 645331"/>
              <a:gd name="connsiteY113" fmla="*/ 17949 h 581453"/>
              <a:gd name="connsiteX114" fmla="*/ 275311 w 645331"/>
              <a:gd name="connsiteY114" fmla="*/ 35408 h 581453"/>
              <a:gd name="connsiteX115" fmla="*/ 235888 w 645331"/>
              <a:gd name="connsiteY115" fmla="*/ 42786 h 581453"/>
              <a:gd name="connsiteX116" fmla="*/ 217190 w 645331"/>
              <a:gd name="connsiteY116" fmla="*/ 51402 h 581453"/>
              <a:gd name="connsiteX117" fmla="*/ 209813 w 645331"/>
              <a:gd name="connsiteY117" fmla="*/ 60019 h 581453"/>
              <a:gd name="connsiteX118" fmla="*/ 194607 w 645331"/>
              <a:gd name="connsiteY118" fmla="*/ 64525 h 581453"/>
              <a:gd name="connsiteX119" fmla="*/ 161097 w 645331"/>
              <a:gd name="connsiteY119" fmla="*/ 91220 h 581453"/>
              <a:gd name="connsiteX120" fmla="*/ 131699 w 645331"/>
              <a:gd name="connsiteY120" fmla="*/ 107834 h 581453"/>
              <a:gd name="connsiteX121" fmla="*/ 103765 w 645331"/>
              <a:gd name="connsiteY121" fmla="*/ 105187 h 581453"/>
              <a:gd name="connsiteX122" fmla="*/ 93909 w 645331"/>
              <a:gd name="connsiteY122" fmla="*/ 81758 h 581453"/>
              <a:gd name="connsiteX123" fmla="*/ 85686 w 645331"/>
              <a:gd name="connsiteY123" fmla="*/ 66327 h 581453"/>
              <a:gd name="connsiteX124" fmla="*/ 60399 w 645331"/>
              <a:gd name="connsiteY124" fmla="*/ 68579 h 581453"/>
              <a:gd name="connsiteX125" fmla="*/ 44405 w 645331"/>
              <a:gd name="connsiteY125" fmla="*/ 77422 h 581453"/>
              <a:gd name="connsiteX126" fmla="*/ 44405 w 645331"/>
              <a:gd name="connsiteY126" fmla="*/ 95500 h 581453"/>
              <a:gd name="connsiteX127" fmla="*/ 26946 w 645331"/>
              <a:gd name="connsiteY127" fmla="*/ 110875 h 581453"/>
              <a:gd name="connsiteX128" fmla="*/ 8868 w 645331"/>
              <a:gd name="connsiteY128" fmla="*/ 103891 h 581453"/>
              <a:gd name="connsiteX129" fmla="*/ 1659 w 645331"/>
              <a:gd name="connsiteY129" fmla="*/ 102427 h 58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645331" h="581453">
                <a:moveTo>
                  <a:pt x="1602" y="102765"/>
                </a:moveTo>
                <a:cubicBezTo>
                  <a:pt x="-1213" y="105299"/>
                  <a:pt x="-876" y="111382"/>
                  <a:pt x="7178" y="116507"/>
                </a:cubicBezTo>
                <a:cubicBezTo>
                  <a:pt x="15175" y="121632"/>
                  <a:pt x="20300" y="122645"/>
                  <a:pt x="22778" y="130474"/>
                </a:cubicBezTo>
                <a:cubicBezTo>
                  <a:pt x="25256" y="138246"/>
                  <a:pt x="26890" y="147088"/>
                  <a:pt x="40012" y="149172"/>
                </a:cubicBezTo>
                <a:cubicBezTo>
                  <a:pt x="53134" y="151255"/>
                  <a:pt x="60568" y="157563"/>
                  <a:pt x="63440" y="162294"/>
                </a:cubicBezTo>
                <a:cubicBezTo>
                  <a:pt x="66313" y="167025"/>
                  <a:pt x="68171" y="173783"/>
                  <a:pt x="64905" y="175867"/>
                </a:cubicBezTo>
                <a:cubicBezTo>
                  <a:pt x="61638" y="177894"/>
                  <a:pt x="51782" y="174853"/>
                  <a:pt x="45982" y="168038"/>
                </a:cubicBezTo>
                <a:cubicBezTo>
                  <a:pt x="40237" y="161280"/>
                  <a:pt x="29762" y="149341"/>
                  <a:pt x="25256" y="148946"/>
                </a:cubicBezTo>
                <a:cubicBezTo>
                  <a:pt x="20751" y="148552"/>
                  <a:pt x="15626" y="150805"/>
                  <a:pt x="15626" y="155310"/>
                </a:cubicBezTo>
                <a:cubicBezTo>
                  <a:pt x="15626" y="159816"/>
                  <a:pt x="17259" y="160661"/>
                  <a:pt x="22384" y="169277"/>
                </a:cubicBezTo>
                <a:cubicBezTo>
                  <a:pt x="27509" y="177894"/>
                  <a:pt x="29368" y="184258"/>
                  <a:pt x="38379" y="184483"/>
                </a:cubicBezTo>
                <a:cubicBezTo>
                  <a:pt x="47446" y="184709"/>
                  <a:pt x="54204" y="185328"/>
                  <a:pt x="58484" y="186117"/>
                </a:cubicBezTo>
                <a:cubicBezTo>
                  <a:pt x="62821" y="186905"/>
                  <a:pt x="73071" y="189214"/>
                  <a:pt x="72846" y="194114"/>
                </a:cubicBezTo>
                <a:cubicBezTo>
                  <a:pt x="72620" y="199014"/>
                  <a:pt x="59723" y="197155"/>
                  <a:pt x="59498" y="201886"/>
                </a:cubicBezTo>
                <a:cubicBezTo>
                  <a:pt x="59273" y="206617"/>
                  <a:pt x="67495" y="209264"/>
                  <a:pt x="74704" y="213375"/>
                </a:cubicBezTo>
                <a:cubicBezTo>
                  <a:pt x="81913" y="217486"/>
                  <a:pt x="85179" y="219964"/>
                  <a:pt x="85574" y="226103"/>
                </a:cubicBezTo>
                <a:cubicBezTo>
                  <a:pt x="85968" y="232242"/>
                  <a:pt x="78815" y="235959"/>
                  <a:pt x="69973" y="236803"/>
                </a:cubicBezTo>
                <a:cubicBezTo>
                  <a:pt x="61131" y="237592"/>
                  <a:pt x="52120" y="238211"/>
                  <a:pt x="52120" y="244012"/>
                </a:cubicBezTo>
                <a:cubicBezTo>
                  <a:pt x="52120" y="249813"/>
                  <a:pt x="56851" y="255107"/>
                  <a:pt x="67101" y="258599"/>
                </a:cubicBezTo>
                <a:cubicBezTo>
                  <a:pt x="77351" y="262091"/>
                  <a:pt x="91543" y="259444"/>
                  <a:pt x="99146" y="262710"/>
                </a:cubicBezTo>
                <a:cubicBezTo>
                  <a:pt x="106749" y="265977"/>
                  <a:pt x="112888" y="271946"/>
                  <a:pt x="111255" y="276283"/>
                </a:cubicBezTo>
                <a:cubicBezTo>
                  <a:pt x="109622" y="280619"/>
                  <a:pt x="105285" y="283492"/>
                  <a:pt x="107988" y="299092"/>
                </a:cubicBezTo>
                <a:cubicBezTo>
                  <a:pt x="110635" y="314692"/>
                  <a:pt x="109227" y="332545"/>
                  <a:pt x="107594" y="346738"/>
                </a:cubicBezTo>
                <a:cubicBezTo>
                  <a:pt x="105961" y="360930"/>
                  <a:pt x="106581" y="372813"/>
                  <a:pt x="114803" y="380810"/>
                </a:cubicBezTo>
                <a:cubicBezTo>
                  <a:pt x="123026" y="388808"/>
                  <a:pt x="144201" y="396636"/>
                  <a:pt x="149946" y="399114"/>
                </a:cubicBezTo>
                <a:cubicBezTo>
                  <a:pt x="155690" y="401592"/>
                  <a:pt x="156310" y="408744"/>
                  <a:pt x="157943" y="414939"/>
                </a:cubicBezTo>
                <a:cubicBezTo>
                  <a:pt x="159576" y="421134"/>
                  <a:pt x="162449" y="425809"/>
                  <a:pt x="167179" y="425189"/>
                </a:cubicBezTo>
                <a:cubicBezTo>
                  <a:pt x="171910" y="424570"/>
                  <a:pt x="173375" y="415953"/>
                  <a:pt x="178049" y="418825"/>
                </a:cubicBezTo>
                <a:cubicBezTo>
                  <a:pt x="182780" y="421698"/>
                  <a:pt x="179907" y="432004"/>
                  <a:pt x="188918" y="436284"/>
                </a:cubicBezTo>
                <a:cubicBezTo>
                  <a:pt x="197929" y="440621"/>
                  <a:pt x="208236" y="446140"/>
                  <a:pt x="214825" y="442029"/>
                </a:cubicBezTo>
                <a:cubicBezTo>
                  <a:pt x="221414" y="437917"/>
                  <a:pt x="224456" y="428456"/>
                  <a:pt x="228792" y="428850"/>
                </a:cubicBezTo>
                <a:cubicBezTo>
                  <a:pt x="233129" y="429244"/>
                  <a:pt x="234142" y="435834"/>
                  <a:pt x="241914" y="446309"/>
                </a:cubicBezTo>
                <a:cubicBezTo>
                  <a:pt x="249743" y="456784"/>
                  <a:pt x="258134" y="466415"/>
                  <a:pt x="260218" y="475088"/>
                </a:cubicBezTo>
                <a:cubicBezTo>
                  <a:pt x="262245" y="483705"/>
                  <a:pt x="263315" y="493391"/>
                  <a:pt x="257346" y="494574"/>
                </a:cubicBezTo>
                <a:cubicBezTo>
                  <a:pt x="251376" y="495813"/>
                  <a:pt x="243773" y="491477"/>
                  <a:pt x="239662" y="495588"/>
                </a:cubicBezTo>
                <a:cubicBezTo>
                  <a:pt x="235550" y="499699"/>
                  <a:pt x="228567" y="504430"/>
                  <a:pt x="223442" y="506683"/>
                </a:cubicBezTo>
                <a:cubicBezTo>
                  <a:pt x="218317" y="508935"/>
                  <a:pt x="208630" y="509949"/>
                  <a:pt x="207842" y="517383"/>
                </a:cubicBezTo>
                <a:cubicBezTo>
                  <a:pt x="206997" y="524761"/>
                  <a:pt x="208855" y="533209"/>
                  <a:pt x="215839" y="535236"/>
                </a:cubicBezTo>
                <a:cubicBezTo>
                  <a:pt x="222822" y="537264"/>
                  <a:pt x="229186" y="533828"/>
                  <a:pt x="232284" y="530505"/>
                </a:cubicBezTo>
                <a:cubicBezTo>
                  <a:pt x="235381" y="527239"/>
                  <a:pt x="246476" y="522677"/>
                  <a:pt x="252221" y="524536"/>
                </a:cubicBezTo>
                <a:cubicBezTo>
                  <a:pt x="257965" y="526394"/>
                  <a:pt x="264723" y="525155"/>
                  <a:pt x="269285" y="533152"/>
                </a:cubicBezTo>
                <a:cubicBezTo>
                  <a:pt x="273791" y="541150"/>
                  <a:pt x="276888" y="553709"/>
                  <a:pt x="284885" y="553878"/>
                </a:cubicBezTo>
                <a:cubicBezTo>
                  <a:pt x="292883" y="554103"/>
                  <a:pt x="300486" y="545655"/>
                  <a:pt x="301556" y="539066"/>
                </a:cubicBezTo>
                <a:cubicBezTo>
                  <a:pt x="302570" y="532477"/>
                  <a:pt x="299078" y="529830"/>
                  <a:pt x="297670" y="524085"/>
                </a:cubicBezTo>
                <a:cubicBezTo>
                  <a:pt x="296206" y="518341"/>
                  <a:pt x="302401" y="517102"/>
                  <a:pt x="307526" y="520199"/>
                </a:cubicBezTo>
                <a:cubicBezTo>
                  <a:pt x="312651" y="523297"/>
                  <a:pt x="339796" y="548527"/>
                  <a:pt x="346329" y="554103"/>
                </a:cubicBezTo>
                <a:cubicBezTo>
                  <a:pt x="352918" y="559622"/>
                  <a:pt x="357199" y="560692"/>
                  <a:pt x="363394" y="560242"/>
                </a:cubicBezTo>
                <a:cubicBezTo>
                  <a:pt x="369532" y="559847"/>
                  <a:pt x="370602" y="555736"/>
                  <a:pt x="375502" y="555905"/>
                </a:cubicBezTo>
                <a:cubicBezTo>
                  <a:pt x="380402" y="556130"/>
                  <a:pt x="384344" y="557313"/>
                  <a:pt x="386597" y="562494"/>
                </a:cubicBezTo>
                <a:cubicBezTo>
                  <a:pt x="388850" y="567619"/>
                  <a:pt x="396453" y="570323"/>
                  <a:pt x="403211" y="570323"/>
                </a:cubicBezTo>
                <a:cubicBezTo>
                  <a:pt x="409969" y="570323"/>
                  <a:pt x="423542" y="568464"/>
                  <a:pt x="429287" y="571562"/>
                </a:cubicBezTo>
                <a:cubicBezTo>
                  <a:pt x="435031" y="574659"/>
                  <a:pt x="442015" y="580967"/>
                  <a:pt x="450631" y="581418"/>
                </a:cubicBezTo>
                <a:cubicBezTo>
                  <a:pt x="458234" y="581868"/>
                  <a:pt x="462571" y="577926"/>
                  <a:pt x="468315" y="577700"/>
                </a:cubicBezTo>
                <a:cubicBezTo>
                  <a:pt x="474060" y="577475"/>
                  <a:pt x="482282" y="582206"/>
                  <a:pt x="492758" y="574209"/>
                </a:cubicBezTo>
                <a:cubicBezTo>
                  <a:pt x="503233" y="566211"/>
                  <a:pt x="507119" y="557369"/>
                  <a:pt x="514553" y="555736"/>
                </a:cubicBezTo>
                <a:cubicBezTo>
                  <a:pt x="521931" y="554103"/>
                  <a:pt x="552794" y="563959"/>
                  <a:pt x="566930" y="556130"/>
                </a:cubicBezTo>
                <a:cubicBezTo>
                  <a:pt x="581122" y="548302"/>
                  <a:pt x="585402" y="539516"/>
                  <a:pt x="588894" y="532082"/>
                </a:cubicBezTo>
                <a:cubicBezTo>
                  <a:pt x="592386" y="524705"/>
                  <a:pt x="601228" y="522227"/>
                  <a:pt x="602861" y="513216"/>
                </a:cubicBezTo>
                <a:cubicBezTo>
                  <a:pt x="604494" y="504204"/>
                  <a:pt x="606353" y="484662"/>
                  <a:pt x="613730" y="470695"/>
                </a:cubicBezTo>
                <a:cubicBezTo>
                  <a:pt x="621108" y="456728"/>
                  <a:pt x="624431" y="450983"/>
                  <a:pt x="624431" y="438875"/>
                </a:cubicBezTo>
                <a:cubicBezTo>
                  <a:pt x="624431" y="426766"/>
                  <a:pt x="625050" y="395960"/>
                  <a:pt x="620545" y="379064"/>
                </a:cubicBezTo>
                <a:cubicBezTo>
                  <a:pt x="616039" y="362225"/>
                  <a:pt x="617447" y="351975"/>
                  <a:pt x="615814" y="343753"/>
                </a:cubicBezTo>
                <a:cubicBezTo>
                  <a:pt x="614181" y="335530"/>
                  <a:pt x="609844" y="333672"/>
                  <a:pt x="609675" y="326688"/>
                </a:cubicBezTo>
                <a:cubicBezTo>
                  <a:pt x="609450" y="319705"/>
                  <a:pt x="610520" y="317846"/>
                  <a:pt x="616659" y="317846"/>
                </a:cubicBezTo>
                <a:cubicBezTo>
                  <a:pt x="622798" y="317846"/>
                  <a:pt x="627979" y="320718"/>
                  <a:pt x="632090" y="325674"/>
                </a:cubicBezTo>
                <a:cubicBezTo>
                  <a:pt x="636201" y="330574"/>
                  <a:pt x="640538" y="338628"/>
                  <a:pt x="644424" y="331025"/>
                </a:cubicBezTo>
                <a:cubicBezTo>
                  <a:pt x="648310" y="323421"/>
                  <a:pt x="638905" y="312946"/>
                  <a:pt x="631696" y="305569"/>
                </a:cubicBezTo>
                <a:cubicBezTo>
                  <a:pt x="624487" y="298134"/>
                  <a:pt x="622854" y="285237"/>
                  <a:pt x="620376" y="277635"/>
                </a:cubicBezTo>
                <a:cubicBezTo>
                  <a:pt x="617898" y="270031"/>
                  <a:pt x="608662" y="247842"/>
                  <a:pt x="597398" y="234720"/>
                </a:cubicBezTo>
                <a:cubicBezTo>
                  <a:pt x="586078" y="221597"/>
                  <a:pt x="553864" y="195071"/>
                  <a:pt x="546880" y="184596"/>
                </a:cubicBezTo>
                <a:cubicBezTo>
                  <a:pt x="539896" y="174121"/>
                  <a:pt x="544177" y="165504"/>
                  <a:pt x="549358" y="159928"/>
                </a:cubicBezTo>
                <a:cubicBezTo>
                  <a:pt x="554483" y="154409"/>
                  <a:pt x="555497" y="152100"/>
                  <a:pt x="562480" y="152100"/>
                </a:cubicBezTo>
                <a:cubicBezTo>
                  <a:pt x="569464" y="152100"/>
                  <a:pt x="583206" y="151706"/>
                  <a:pt x="586697" y="143878"/>
                </a:cubicBezTo>
                <a:cubicBezTo>
                  <a:pt x="590189" y="136049"/>
                  <a:pt x="587317" y="134247"/>
                  <a:pt x="582586" y="127207"/>
                </a:cubicBezTo>
                <a:cubicBezTo>
                  <a:pt x="577855" y="120224"/>
                  <a:pt x="574758" y="114479"/>
                  <a:pt x="570083" y="102596"/>
                </a:cubicBezTo>
                <a:cubicBezTo>
                  <a:pt x="565353" y="90656"/>
                  <a:pt x="553469" y="56978"/>
                  <a:pt x="546261" y="44025"/>
                </a:cubicBezTo>
                <a:cubicBezTo>
                  <a:pt x="539108" y="31071"/>
                  <a:pt x="530435" y="18343"/>
                  <a:pt x="524071" y="14063"/>
                </a:cubicBezTo>
                <a:cubicBezTo>
                  <a:pt x="517707" y="9727"/>
                  <a:pt x="507232" y="8938"/>
                  <a:pt x="505373" y="12824"/>
                </a:cubicBezTo>
                <a:cubicBezTo>
                  <a:pt x="503515" y="16710"/>
                  <a:pt x="513821" y="20821"/>
                  <a:pt x="517482" y="27411"/>
                </a:cubicBezTo>
                <a:cubicBezTo>
                  <a:pt x="521199" y="34000"/>
                  <a:pt x="526549" y="53880"/>
                  <a:pt x="524690" y="60864"/>
                </a:cubicBezTo>
                <a:cubicBezTo>
                  <a:pt x="522832" y="67847"/>
                  <a:pt x="519791" y="67228"/>
                  <a:pt x="516862" y="62948"/>
                </a:cubicBezTo>
                <a:cubicBezTo>
                  <a:pt x="513990" y="58611"/>
                  <a:pt x="513370" y="48361"/>
                  <a:pt x="510104" y="43856"/>
                </a:cubicBezTo>
                <a:cubicBezTo>
                  <a:pt x="506837" y="39350"/>
                  <a:pt x="503346" y="38280"/>
                  <a:pt x="503965" y="42222"/>
                </a:cubicBezTo>
                <a:cubicBezTo>
                  <a:pt x="504585" y="46108"/>
                  <a:pt x="506443" y="51684"/>
                  <a:pt x="509315" y="59906"/>
                </a:cubicBezTo>
                <a:cubicBezTo>
                  <a:pt x="512188" y="68129"/>
                  <a:pt x="513821" y="74268"/>
                  <a:pt x="514891" y="81082"/>
                </a:cubicBezTo>
                <a:cubicBezTo>
                  <a:pt x="515905" y="87841"/>
                  <a:pt x="520410" y="95218"/>
                  <a:pt x="518157" y="99330"/>
                </a:cubicBezTo>
                <a:cubicBezTo>
                  <a:pt x="515905" y="103441"/>
                  <a:pt x="513033" y="105694"/>
                  <a:pt x="511174" y="102427"/>
                </a:cubicBezTo>
                <a:cubicBezTo>
                  <a:pt x="509315" y="99161"/>
                  <a:pt x="505824" y="91727"/>
                  <a:pt x="501712" y="91952"/>
                </a:cubicBezTo>
                <a:cubicBezTo>
                  <a:pt x="497601" y="92177"/>
                  <a:pt x="491462" y="95838"/>
                  <a:pt x="490392" y="99555"/>
                </a:cubicBezTo>
                <a:cubicBezTo>
                  <a:pt x="489379" y="103272"/>
                  <a:pt x="488759" y="104680"/>
                  <a:pt x="493659" y="107552"/>
                </a:cubicBezTo>
                <a:cubicBezTo>
                  <a:pt x="498559" y="110424"/>
                  <a:pt x="503515" y="112508"/>
                  <a:pt x="507851" y="116563"/>
                </a:cubicBezTo>
                <a:cubicBezTo>
                  <a:pt x="512188" y="120674"/>
                  <a:pt x="516693" y="120280"/>
                  <a:pt x="517313" y="125011"/>
                </a:cubicBezTo>
                <a:cubicBezTo>
                  <a:pt x="517932" y="129742"/>
                  <a:pt x="516299" y="136106"/>
                  <a:pt x="512582" y="137345"/>
                </a:cubicBezTo>
                <a:cubicBezTo>
                  <a:pt x="508865" y="138584"/>
                  <a:pt x="503740" y="134247"/>
                  <a:pt x="498221" y="138133"/>
                </a:cubicBezTo>
                <a:cubicBezTo>
                  <a:pt x="492701" y="142019"/>
                  <a:pt x="481607" y="149847"/>
                  <a:pt x="476876" y="151706"/>
                </a:cubicBezTo>
                <a:cubicBezTo>
                  <a:pt x="472145" y="153564"/>
                  <a:pt x="460881" y="152325"/>
                  <a:pt x="456939" y="150467"/>
                </a:cubicBezTo>
                <a:cubicBezTo>
                  <a:pt x="453053" y="148608"/>
                  <a:pt x="446239" y="150073"/>
                  <a:pt x="448942" y="159084"/>
                </a:cubicBezTo>
                <a:cubicBezTo>
                  <a:pt x="451589" y="168151"/>
                  <a:pt x="452659" y="173670"/>
                  <a:pt x="448717" y="176317"/>
                </a:cubicBezTo>
                <a:cubicBezTo>
                  <a:pt x="444774" y="178964"/>
                  <a:pt x="437847" y="177781"/>
                  <a:pt x="433116" y="176711"/>
                </a:cubicBezTo>
                <a:cubicBezTo>
                  <a:pt x="428386" y="175698"/>
                  <a:pt x="427372" y="184540"/>
                  <a:pt x="421402" y="183075"/>
                </a:cubicBezTo>
                <a:cubicBezTo>
                  <a:pt x="415432" y="181611"/>
                  <a:pt x="410927" y="175247"/>
                  <a:pt x="413574" y="164378"/>
                </a:cubicBezTo>
                <a:cubicBezTo>
                  <a:pt x="416221" y="153508"/>
                  <a:pt x="424894" y="138302"/>
                  <a:pt x="432046" y="133966"/>
                </a:cubicBezTo>
                <a:cubicBezTo>
                  <a:pt x="439255" y="129629"/>
                  <a:pt x="448266" y="135430"/>
                  <a:pt x="450519" y="124954"/>
                </a:cubicBezTo>
                <a:cubicBezTo>
                  <a:pt x="452771" y="114479"/>
                  <a:pt x="448886" y="113634"/>
                  <a:pt x="446407" y="109354"/>
                </a:cubicBezTo>
                <a:cubicBezTo>
                  <a:pt x="443929" y="105018"/>
                  <a:pt x="441677" y="98260"/>
                  <a:pt x="446633" y="93754"/>
                </a:cubicBezTo>
                <a:cubicBezTo>
                  <a:pt x="451533" y="89248"/>
                  <a:pt x="454630" y="82884"/>
                  <a:pt x="451983" y="77140"/>
                </a:cubicBezTo>
                <a:cubicBezTo>
                  <a:pt x="449336" y="71395"/>
                  <a:pt x="426527" y="51064"/>
                  <a:pt x="411715" y="38731"/>
                </a:cubicBezTo>
                <a:cubicBezTo>
                  <a:pt x="396903" y="26397"/>
                  <a:pt x="366097" y="3194"/>
                  <a:pt x="357255" y="716"/>
                </a:cubicBezTo>
                <a:cubicBezTo>
                  <a:pt x="348413" y="-1763"/>
                  <a:pt x="343513" y="2574"/>
                  <a:pt x="344921" y="7924"/>
                </a:cubicBezTo>
                <a:cubicBezTo>
                  <a:pt x="346329" y="13275"/>
                  <a:pt x="349201" y="21047"/>
                  <a:pt x="349201" y="28030"/>
                </a:cubicBezTo>
                <a:cubicBezTo>
                  <a:pt x="349201" y="35014"/>
                  <a:pt x="348357" y="38505"/>
                  <a:pt x="343232" y="39744"/>
                </a:cubicBezTo>
                <a:cubicBezTo>
                  <a:pt x="338107" y="40983"/>
                  <a:pt x="334221" y="37886"/>
                  <a:pt x="334221" y="31916"/>
                </a:cubicBezTo>
                <a:cubicBezTo>
                  <a:pt x="334221" y="25946"/>
                  <a:pt x="336473" y="16935"/>
                  <a:pt x="332587" y="14232"/>
                </a:cubicBezTo>
                <a:cubicBezTo>
                  <a:pt x="328701" y="11585"/>
                  <a:pt x="315354" y="13218"/>
                  <a:pt x="304259" y="17949"/>
                </a:cubicBezTo>
                <a:cubicBezTo>
                  <a:pt x="293164" y="22680"/>
                  <a:pt x="283928" y="32310"/>
                  <a:pt x="275311" y="35408"/>
                </a:cubicBezTo>
                <a:cubicBezTo>
                  <a:pt x="266695" y="38505"/>
                  <a:pt x="245744" y="40533"/>
                  <a:pt x="235888" y="42786"/>
                </a:cubicBezTo>
                <a:cubicBezTo>
                  <a:pt x="226032" y="45038"/>
                  <a:pt x="218204" y="46503"/>
                  <a:pt x="217190" y="51402"/>
                </a:cubicBezTo>
                <a:cubicBezTo>
                  <a:pt x="216177" y="56358"/>
                  <a:pt x="213079" y="59005"/>
                  <a:pt x="209813" y="60019"/>
                </a:cubicBezTo>
                <a:cubicBezTo>
                  <a:pt x="206546" y="61033"/>
                  <a:pt x="201590" y="59569"/>
                  <a:pt x="194607" y="64525"/>
                </a:cubicBezTo>
                <a:cubicBezTo>
                  <a:pt x="187623" y="69481"/>
                  <a:pt x="168531" y="86714"/>
                  <a:pt x="161097" y="91220"/>
                </a:cubicBezTo>
                <a:cubicBezTo>
                  <a:pt x="153719" y="95725"/>
                  <a:pt x="138682" y="106426"/>
                  <a:pt x="131699" y="107834"/>
                </a:cubicBezTo>
                <a:cubicBezTo>
                  <a:pt x="124715" y="109298"/>
                  <a:pt x="113001" y="110931"/>
                  <a:pt x="103765" y="105187"/>
                </a:cubicBezTo>
                <a:cubicBezTo>
                  <a:pt x="94528" y="99442"/>
                  <a:pt x="95936" y="89755"/>
                  <a:pt x="93909" y="81758"/>
                </a:cubicBezTo>
                <a:cubicBezTo>
                  <a:pt x="91825" y="73761"/>
                  <a:pt x="91262" y="68805"/>
                  <a:pt x="85686" y="66327"/>
                </a:cubicBezTo>
                <a:cubicBezTo>
                  <a:pt x="80111" y="63849"/>
                  <a:pt x="68453" y="66721"/>
                  <a:pt x="60399" y="68579"/>
                </a:cubicBezTo>
                <a:cubicBezTo>
                  <a:pt x="52402" y="70438"/>
                  <a:pt x="44179" y="70213"/>
                  <a:pt x="44405" y="77422"/>
                </a:cubicBezTo>
                <a:cubicBezTo>
                  <a:pt x="44630" y="84574"/>
                  <a:pt x="46432" y="89981"/>
                  <a:pt x="44405" y="95500"/>
                </a:cubicBezTo>
                <a:cubicBezTo>
                  <a:pt x="42377" y="101019"/>
                  <a:pt x="35788" y="110875"/>
                  <a:pt x="26946" y="110875"/>
                </a:cubicBezTo>
                <a:cubicBezTo>
                  <a:pt x="18104" y="110875"/>
                  <a:pt x="13824" y="106989"/>
                  <a:pt x="8868" y="103891"/>
                </a:cubicBezTo>
                <a:cubicBezTo>
                  <a:pt x="3911" y="100794"/>
                  <a:pt x="3517" y="100794"/>
                  <a:pt x="1659" y="102427"/>
                </a:cubicBezTo>
                <a:close/>
              </a:path>
            </a:pathLst>
          </a:custGeom>
          <a:solidFill>
            <a:schemeClr val="bg1">
              <a:alpha val="70000"/>
            </a:schemeClr>
          </a:solidFill>
          <a:ln w="0" cap="flat">
            <a:noFill/>
            <a:prstDash val="solid"/>
            <a:miter/>
          </a:ln>
        </p:spPr>
        <p:txBody>
          <a:bodyPr rtlCol="0" anchor="ctr"/>
          <a:lstStyle/>
          <a:p>
            <a:endParaRPr lang="en-GB"/>
          </a:p>
        </p:txBody>
      </p:sp>
      <p:sp>
        <p:nvSpPr>
          <p:cNvPr id="76" name="Freeform 75">
            <a:extLst>
              <a:ext uri="{FF2B5EF4-FFF2-40B4-BE49-F238E27FC236}">
                <a16:creationId xmlns:a16="http://schemas.microsoft.com/office/drawing/2014/main" id="{5877D8A0-CB14-A761-8A6A-D4CE45C3AB8C}"/>
              </a:ext>
            </a:extLst>
          </p:cNvPr>
          <p:cNvSpPr/>
          <p:nvPr/>
        </p:nvSpPr>
        <p:spPr>
          <a:xfrm>
            <a:off x="1555801" y="5973739"/>
            <a:ext cx="182014" cy="153097"/>
          </a:xfrm>
          <a:custGeom>
            <a:avLst/>
            <a:gdLst>
              <a:gd name="connsiteX0" fmla="*/ 1315 w 182014"/>
              <a:gd name="connsiteY0" fmla="*/ 1268 h 153097"/>
              <a:gd name="connsiteX1" fmla="*/ 12973 w 182014"/>
              <a:gd name="connsiteY1" fmla="*/ 23964 h 153097"/>
              <a:gd name="connsiteX2" fmla="*/ 22829 w 182014"/>
              <a:gd name="connsiteY2" fmla="*/ 45252 h 153097"/>
              <a:gd name="connsiteX3" fmla="*/ 29474 w 182014"/>
              <a:gd name="connsiteY3" fmla="*/ 63781 h 153097"/>
              <a:gd name="connsiteX4" fmla="*/ 111249 w 182014"/>
              <a:gd name="connsiteY4" fmla="*/ 150118 h 153097"/>
              <a:gd name="connsiteX5" fmla="*/ 129778 w 182014"/>
              <a:gd name="connsiteY5" fmla="*/ 145331 h 153097"/>
              <a:gd name="connsiteX6" fmla="*/ 142619 w 182014"/>
              <a:gd name="connsiteY6" fmla="*/ 130688 h 153097"/>
              <a:gd name="connsiteX7" fmla="*/ 174720 w 182014"/>
              <a:gd name="connsiteY7" fmla="*/ 129505 h 153097"/>
              <a:gd name="connsiteX8" fmla="*/ 181140 w 182014"/>
              <a:gd name="connsiteY8" fmla="*/ 118298 h 153097"/>
              <a:gd name="connsiteX9" fmla="*/ 149771 w 182014"/>
              <a:gd name="connsiteY9" fmla="*/ 80733 h 153097"/>
              <a:gd name="connsiteX10" fmla="*/ 139014 w 182014"/>
              <a:gd name="connsiteY10" fmla="*/ 81184 h 153097"/>
              <a:gd name="connsiteX11" fmla="*/ 136930 w 182014"/>
              <a:gd name="connsiteY11" fmla="*/ 102472 h 153097"/>
              <a:gd name="connsiteX12" fmla="*/ 119753 w 182014"/>
              <a:gd name="connsiteY12" fmla="*/ 92391 h 153097"/>
              <a:gd name="connsiteX13" fmla="*/ 116092 w 182014"/>
              <a:gd name="connsiteY13" fmla="*/ 73862 h 153097"/>
              <a:gd name="connsiteX14" fmla="*/ 107138 w 182014"/>
              <a:gd name="connsiteY14" fmla="*/ 60121 h 153097"/>
              <a:gd name="connsiteX15" fmla="*/ 98408 w 182014"/>
              <a:gd name="connsiteY15" fmla="*/ 72454 h 153097"/>
              <a:gd name="connsiteX16" fmla="*/ 76219 w 182014"/>
              <a:gd name="connsiteY16" fmla="*/ 68343 h 153097"/>
              <a:gd name="connsiteX17" fmla="*/ 59943 w 182014"/>
              <a:gd name="connsiteY17" fmla="*/ 42268 h 153097"/>
              <a:gd name="connsiteX18" fmla="*/ 45525 w 182014"/>
              <a:gd name="connsiteY18" fmla="*/ 31961 h 153097"/>
              <a:gd name="connsiteX19" fmla="*/ 26715 w 182014"/>
              <a:gd name="connsiteY19" fmla="*/ 21430 h 153097"/>
              <a:gd name="connsiteX20" fmla="*/ 1315 w 182014"/>
              <a:gd name="connsiteY20" fmla="*/ 1268 h 15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2014" h="153097">
                <a:moveTo>
                  <a:pt x="1315" y="1268"/>
                </a:moveTo>
                <a:cubicBezTo>
                  <a:pt x="-3641" y="5435"/>
                  <a:pt x="6553" y="14559"/>
                  <a:pt x="12973" y="23964"/>
                </a:cubicBezTo>
                <a:cubicBezTo>
                  <a:pt x="19393" y="33369"/>
                  <a:pt x="22153" y="35397"/>
                  <a:pt x="22829" y="45252"/>
                </a:cubicBezTo>
                <a:cubicBezTo>
                  <a:pt x="23505" y="55108"/>
                  <a:pt x="22153" y="56235"/>
                  <a:pt x="29474" y="63781"/>
                </a:cubicBezTo>
                <a:cubicBezTo>
                  <a:pt x="36796" y="71328"/>
                  <a:pt x="102351" y="144880"/>
                  <a:pt x="111249" y="150118"/>
                </a:cubicBezTo>
                <a:cubicBezTo>
                  <a:pt x="120204" y="155412"/>
                  <a:pt x="126399" y="153553"/>
                  <a:pt x="129778" y="145331"/>
                </a:cubicBezTo>
                <a:cubicBezTo>
                  <a:pt x="133213" y="137108"/>
                  <a:pt x="131130" y="130012"/>
                  <a:pt x="142619" y="130688"/>
                </a:cubicBezTo>
                <a:cubicBezTo>
                  <a:pt x="154051" y="131364"/>
                  <a:pt x="168300" y="133222"/>
                  <a:pt x="174720" y="129505"/>
                </a:cubicBezTo>
                <a:cubicBezTo>
                  <a:pt x="181140" y="125844"/>
                  <a:pt x="183450" y="123761"/>
                  <a:pt x="181140" y="118298"/>
                </a:cubicBezTo>
                <a:cubicBezTo>
                  <a:pt x="178831" y="112779"/>
                  <a:pt x="157318" y="85070"/>
                  <a:pt x="149771" y="80733"/>
                </a:cubicBezTo>
                <a:cubicBezTo>
                  <a:pt x="142224" y="76397"/>
                  <a:pt x="139690" y="75721"/>
                  <a:pt x="139014" y="81184"/>
                </a:cubicBezTo>
                <a:cubicBezTo>
                  <a:pt x="138338" y="86703"/>
                  <a:pt x="141548" y="99994"/>
                  <a:pt x="136930" y="102472"/>
                </a:cubicBezTo>
                <a:cubicBezTo>
                  <a:pt x="132369" y="105007"/>
                  <a:pt x="122963" y="96728"/>
                  <a:pt x="119753" y="92391"/>
                </a:cubicBezTo>
                <a:cubicBezTo>
                  <a:pt x="116543" y="88055"/>
                  <a:pt x="118627" y="82085"/>
                  <a:pt x="116092" y="73862"/>
                </a:cubicBezTo>
                <a:cubicBezTo>
                  <a:pt x="113558" y="65640"/>
                  <a:pt x="111981" y="59895"/>
                  <a:pt x="107138" y="60121"/>
                </a:cubicBezTo>
                <a:cubicBezTo>
                  <a:pt x="102351" y="60346"/>
                  <a:pt x="104378" y="70427"/>
                  <a:pt x="98408" y="72454"/>
                </a:cubicBezTo>
                <a:cubicBezTo>
                  <a:pt x="92439" y="74538"/>
                  <a:pt x="84441" y="73862"/>
                  <a:pt x="76219" y="68343"/>
                </a:cubicBezTo>
                <a:cubicBezTo>
                  <a:pt x="67940" y="62880"/>
                  <a:pt x="64786" y="50490"/>
                  <a:pt x="59943" y="42268"/>
                </a:cubicBezTo>
                <a:cubicBezTo>
                  <a:pt x="55156" y="34045"/>
                  <a:pt x="53072" y="33538"/>
                  <a:pt x="45525" y="31961"/>
                </a:cubicBezTo>
                <a:cubicBezTo>
                  <a:pt x="37978" y="30384"/>
                  <a:pt x="31783" y="28301"/>
                  <a:pt x="26715" y="21430"/>
                </a:cubicBezTo>
                <a:cubicBezTo>
                  <a:pt x="21702" y="14559"/>
                  <a:pt x="8862" y="-5153"/>
                  <a:pt x="1315" y="1268"/>
                </a:cubicBezTo>
                <a:close/>
              </a:path>
            </a:pathLst>
          </a:custGeom>
          <a:solidFill>
            <a:schemeClr val="bg1">
              <a:alpha val="70000"/>
            </a:schemeClr>
          </a:solidFill>
          <a:ln w="0" cap="flat">
            <a:noFill/>
            <a:prstDash val="solid"/>
            <a:miter/>
          </a:ln>
        </p:spPr>
        <p:txBody>
          <a:bodyPr rtlCol="0" anchor="ctr"/>
          <a:lstStyle/>
          <a:p>
            <a:endParaRPr lang="en-GB"/>
          </a:p>
        </p:txBody>
      </p:sp>
      <p:sp>
        <p:nvSpPr>
          <p:cNvPr id="77" name="Freeform 76">
            <a:extLst>
              <a:ext uri="{FF2B5EF4-FFF2-40B4-BE49-F238E27FC236}">
                <a16:creationId xmlns:a16="http://schemas.microsoft.com/office/drawing/2014/main" id="{81297D7E-2DCF-ECCE-D3D2-E223F35BE88C}"/>
              </a:ext>
            </a:extLst>
          </p:cNvPr>
          <p:cNvSpPr/>
          <p:nvPr/>
        </p:nvSpPr>
        <p:spPr>
          <a:xfrm>
            <a:off x="1773086" y="5784954"/>
            <a:ext cx="205125" cy="438213"/>
          </a:xfrm>
          <a:custGeom>
            <a:avLst/>
            <a:gdLst>
              <a:gd name="connsiteX0" fmla="*/ 293 w 205125"/>
              <a:gd name="connsiteY0" fmla="*/ 321782 h 438213"/>
              <a:gd name="connsiteX1" fmla="*/ 23891 w 205125"/>
              <a:gd name="connsiteY1" fmla="*/ 342620 h 438213"/>
              <a:gd name="connsiteX2" fmla="*/ 43602 w 205125"/>
              <a:gd name="connsiteY2" fmla="*/ 379283 h 438213"/>
              <a:gd name="connsiteX3" fmla="*/ 42476 w 205125"/>
              <a:gd name="connsiteY3" fmla="*/ 403106 h 438213"/>
              <a:gd name="connsiteX4" fmla="*/ 40843 w 205125"/>
              <a:gd name="connsiteY4" fmla="*/ 420058 h 438213"/>
              <a:gd name="connsiteX5" fmla="*/ 66749 w 205125"/>
              <a:gd name="connsiteY5" fmla="*/ 432448 h 438213"/>
              <a:gd name="connsiteX6" fmla="*/ 85278 w 205125"/>
              <a:gd name="connsiteY6" fmla="*/ 386886 h 438213"/>
              <a:gd name="connsiteX7" fmla="*/ 103807 w 205125"/>
              <a:gd name="connsiteY7" fmla="*/ 335129 h 438213"/>
              <a:gd name="connsiteX8" fmla="*/ 119407 w 205125"/>
              <a:gd name="connsiteY8" fmla="*/ 297340 h 438213"/>
              <a:gd name="connsiteX9" fmla="*/ 127404 w 205125"/>
              <a:gd name="connsiteY9" fmla="*/ 255889 h 438213"/>
              <a:gd name="connsiteX10" fmla="*/ 158774 w 205125"/>
              <a:gd name="connsiteY10" fmla="*/ 178676 h 438213"/>
              <a:gd name="connsiteX11" fmla="*/ 191551 w 205125"/>
              <a:gd name="connsiteY11" fmla="*/ 92283 h 438213"/>
              <a:gd name="connsiteX12" fmla="*/ 204843 w 205125"/>
              <a:gd name="connsiteY12" fmla="*/ 28362 h 438213"/>
              <a:gd name="connsiteX13" fmla="*/ 181921 w 205125"/>
              <a:gd name="connsiteY13" fmla="*/ 7073 h 438213"/>
              <a:gd name="connsiteX14" fmla="*/ 157197 w 205125"/>
              <a:gd name="connsiteY14" fmla="*/ 64574 h 438213"/>
              <a:gd name="connsiteX15" fmla="*/ 143681 w 205125"/>
              <a:gd name="connsiteY15" fmla="*/ 112220 h 438213"/>
              <a:gd name="connsiteX16" fmla="*/ 120984 w 205125"/>
              <a:gd name="connsiteY16" fmla="*/ 166286 h 438213"/>
              <a:gd name="connsiteX17" fmla="*/ 102230 w 205125"/>
              <a:gd name="connsiteY17" fmla="*/ 182787 h 438213"/>
              <a:gd name="connsiteX18" fmla="*/ 84602 w 205125"/>
              <a:gd name="connsiteY18" fmla="*/ 193094 h 438213"/>
              <a:gd name="connsiteX19" fmla="*/ 44053 w 205125"/>
              <a:gd name="connsiteY19" fmla="*/ 247160 h 438213"/>
              <a:gd name="connsiteX20" fmla="*/ 50248 w 205125"/>
              <a:gd name="connsiteY20" fmla="*/ 260000 h 438213"/>
              <a:gd name="connsiteX21" fmla="*/ 68326 w 205125"/>
              <a:gd name="connsiteY21" fmla="*/ 262535 h 438213"/>
              <a:gd name="connsiteX22" fmla="*/ 65341 w 205125"/>
              <a:gd name="connsiteY22" fmla="*/ 285006 h 438213"/>
              <a:gd name="connsiteX23" fmla="*/ 52951 w 205125"/>
              <a:gd name="connsiteY23" fmla="*/ 284555 h 438213"/>
              <a:gd name="connsiteX24" fmla="*/ 38984 w 205125"/>
              <a:gd name="connsiteY24" fmla="*/ 283879 h 438213"/>
              <a:gd name="connsiteX25" fmla="*/ 38534 w 205125"/>
              <a:gd name="connsiteY25" fmla="*/ 303591 h 438213"/>
              <a:gd name="connsiteX26" fmla="*/ 34197 w 205125"/>
              <a:gd name="connsiteY26" fmla="*/ 321726 h 438213"/>
              <a:gd name="connsiteX27" fmla="*/ 18822 w 205125"/>
              <a:gd name="connsiteY27" fmla="*/ 327921 h 438213"/>
              <a:gd name="connsiteX28" fmla="*/ 293 w 205125"/>
              <a:gd name="connsiteY28" fmla="*/ 321951 h 43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5125" h="438213">
                <a:moveTo>
                  <a:pt x="293" y="321782"/>
                </a:moveTo>
                <a:cubicBezTo>
                  <a:pt x="-2466" y="326907"/>
                  <a:pt x="14936" y="335298"/>
                  <a:pt x="23891" y="342620"/>
                </a:cubicBezTo>
                <a:cubicBezTo>
                  <a:pt x="32845" y="349941"/>
                  <a:pt x="41068" y="367344"/>
                  <a:pt x="43602" y="379283"/>
                </a:cubicBezTo>
                <a:cubicBezTo>
                  <a:pt x="46137" y="391223"/>
                  <a:pt x="45179" y="398544"/>
                  <a:pt x="42476" y="403106"/>
                </a:cubicBezTo>
                <a:cubicBezTo>
                  <a:pt x="39716" y="407724"/>
                  <a:pt x="36957" y="412061"/>
                  <a:pt x="40843" y="420058"/>
                </a:cubicBezTo>
                <a:cubicBezTo>
                  <a:pt x="44729" y="428055"/>
                  <a:pt x="56893" y="447992"/>
                  <a:pt x="66749" y="432448"/>
                </a:cubicBezTo>
                <a:cubicBezTo>
                  <a:pt x="76605" y="416848"/>
                  <a:pt x="82349" y="401079"/>
                  <a:pt x="85278" y="386886"/>
                </a:cubicBezTo>
                <a:cubicBezTo>
                  <a:pt x="88263" y="372694"/>
                  <a:pt x="98119" y="347689"/>
                  <a:pt x="103807" y="335129"/>
                </a:cubicBezTo>
                <a:cubicBezTo>
                  <a:pt x="109551" y="322514"/>
                  <a:pt x="117324" y="306519"/>
                  <a:pt x="119407" y="297340"/>
                </a:cubicBezTo>
                <a:cubicBezTo>
                  <a:pt x="121491" y="288160"/>
                  <a:pt x="124194" y="270982"/>
                  <a:pt x="127404" y="255889"/>
                </a:cubicBezTo>
                <a:cubicBezTo>
                  <a:pt x="130615" y="240796"/>
                  <a:pt x="148918" y="198162"/>
                  <a:pt x="158774" y="178676"/>
                </a:cubicBezTo>
                <a:cubicBezTo>
                  <a:pt x="168630" y="159190"/>
                  <a:pt x="185582" y="113628"/>
                  <a:pt x="191551" y="92283"/>
                </a:cubicBezTo>
                <a:cubicBezTo>
                  <a:pt x="197521" y="70995"/>
                  <a:pt x="206870" y="45088"/>
                  <a:pt x="204843" y="28362"/>
                </a:cubicBezTo>
                <a:cubicBezTo>
                  <a:pt x="202759" y="11635"/>
                  <a:pt x="192678" y="-11963"/>
                  <a:pt x="181921" y="7073"/>
                </a:cubicBezTo>
                <a:cubicBezTo>
                  <a:pt x="171164" y="26109"/>
                  <a:pt x="160407" y="49200"/>
                  <a:pt x="157197" y="64574"/>
                </a:cubicBezTo>
                <a:cubicBezTo>
                  <a:pt x="153987" y="79893"/>
                  <a:pt x="147341" y="95493"/>
                  <a:pt x="143681" y="112220"/>
                </a:cubicBezTo>
                <a:cubicBezTo>
                  <a:pt x="140020" y="128947"/>
                  <a:pt x="128080" y="154797"/>
                  <a:pt x="120984" y="166286"/>
                </a:cubicBezTo>
                <a:cubicBezTo>
                  <a:pt x="113888" y="177775"/>
                  <a:pt x="107918" y="182111"/>
                  <a:pt x="102230" y="182787"/>
                </a:cubicBezTo>
                <a:cubicBezTo>
                  <a:pt x="96486" y="183463"/>
                  <a:pt x="90966" y="186448"/>
                  <a:pt x="84602" y="193094"/>
                </a:cubicBezTo>
                <a:cubicBezTo>
                  <a:pt x="78182" y="199739"/>
                  <a:pt x="47939" y="235051"/>
                  <a:pt x="44053" y="247160"/>
                </a:cubicBezTo>
                <a:cubicBezTo>
                  <a:pt x="40167" y="259325"/>
                  <a:pt x="44053" y="262028"/>
                  <a:pt x="50248" y="260000"/>
                </a:cubicBezTo>
                <a:cubicBezTo>
                  <a:pt x="56443" y="257917"/>
                  <a:pt x="66073" y="256114"/>
                  <a:pt x="68326" y="262535"/>
                </a:cubicBezTo>
                <a:cubicBezTo>
                  <a:pt x="70635" y="268955"/>
                  <a:pt x="70861" y="280894"/>
                  <a:pt x="65341" y="285006"/>
                </a:cubicBezTo>
                <a:cubicBezTo>
                  <a:pt x="59822" y="289117"/>
                  <a:pt x="56893" y="289793"/>
                  <a:pt x="52951" y="284555"/>
                </a:cubicBezTo>
                <a:cubicBezTo>
                  <a:pt x="49065" y="279261"/>
                  <a:pt x="41744" y="275150"/>
                  <a:pt x="38984" y="283879"/>
                </a:cubicBezTo>
                <a:cubicBezTo>
                  <a:pt x="36225" y="292552"/>
                  <a:pt x="33972" y="297621"/>
                  <a:pt x="38534" y="303591"/>
                </a:cubicBezTo>
                <a:cubicBezTo>
                  <a:pt x="43095" y="309561"/>
                  <a:pt x="39660" y="316206"/>
                  <a:pt x="34197" y="321726"/>
                </a:cubicBezTo>
                <a:cubicBezTo>
                  <a:pt x="28678" y="327245"/>
                  <a:pt x="24341" y="331131"/>
                  <a:pt x="18822" y="327921"/>
                </a:cubicBezTo>
                <a:cubicBezTo>
                  <a:pt x="13303" y="324710"/>
                  <a:pt x="3729" y="315530"/>
                  <a:pt x="293" y="321951"/>
                </a:cubicBezTo>
                <a:close/>
              </a:path>
            </a:pathLst>
          </a:custGeom>
          <a:solidFill>
            <a:schemeClr val="bg1">
              <a:alpha val="70000"/>
            </a:schemeClr>
          </a:solidFill>
          <a:ln w="0" cap="flat">
            <a:noFill/>
            <a:prstDash val="solid"/>
            <a:miter/>
          </a:ln>
        </p:spPr>
        <p:txBody>
          <a:bodyPr rtlCol="0" anchor="ctr"/>
          <a:lstStyle/>
          <a:p>
            <a:endParaRPr lang="en-GB"/>
          </a:p>
        </p:txBody>
      </p:sp>
      <p:sp>
        <p:nvSpPr>
          <p:cNvPr id="78" name="Freeform 77">
            <a:extLst>
              <a:ext uri="{FF2B5EF4-FFF2-40B4-BE49-F238E27FC236}">
                <a16:creationId xmlns:a16="http://schemas.microsoft.com/office/drawing/2014/main" id="{6DFB2C5E-E254-E5E5-97E4-077F7C90802C}"/>
              </a:ext>
            </a:extLst>
          </p:cNvPr>
          <p:cNvSpPr/>
          <p:nvPr/>
        </p:nvSpPr>
        <p:spPr>
          <a:xfrm>
            <a:off x="1724671" y="5896022"/>
            <a:ext cx="106518" cy="103792"/>
          </a:xfrm>
          <a:custGeom>
            <a:avLst/>
            <a:gdLst>
              <a:gd name="connsiteX0" fmla="*/ 30630 w 106518"/>
              <a:gd name="connsiteY0" fmla="*/ 29932 h 103792"/>
              <a:gd name="connsiteX1" fmla="*/ 1907 w 106518"/>
              <a:gd name="connsiteY1" fmla="*/ 35282 h 103792"/>
              <a:gd name="connsiteX2" fmla="*/ 5230 w 106518"/>
              <a:gd name="connsiteY2" fmla="*/ 50432 h 103792"/>
              <a:gd name="connsiteX3" fmla="*/ 10355 w 106518"/>
              <a:gd name="connsiteY3" fmla="*/ 71382 h 103792"/>
              <a:gd name="connsiteX4" fmla="*/ 23703 w 106518"/>
              <a:gd name="connsiteY4" fmla="*/ 86081 h 103792"/>
              <a:gd name="connsiteX5" fmla="*/ 27251 w 106518"/>
              <a:gd name="connsiteY5" fmla="*/ 103259 h 103792"/>
              <a:gd name="connsiteX6" fmla="*/ 43977 w 106518"/>
              <a:gd name="connsiteY6" fmla="*/ 99936 h 103792"/>
              <a:gd name="connsiteX7" fmla="*/ 64928 w 106518"/>
              <a:gd name="connsiteY7" fmla="*/ 94135 h 103792"/>
              <a:gd name="connsiteX8" fmla="*/ 80753 w 106518"/>
              <a:gd name="connsiteY8" fmla="*/ 81407 h 103792"/>
              <a:gd name="connsiteX9" fmla="*/ 103506 w 106518"/>
              <a:gd name="connsiteY9" fmla="*/ 69636 h 103792"/>
              <a:gd name="connsiteX10" fmla="*/ 104182 w 106518"/>
              <a:gd name="connsiteY10" fmla="*/ 54881 h 103792"/>
              <a:gd name="connsiteX11" fmla="*/ 90609 w 106518"/>
              <a:gd name="connsiteY11" fmla="*/ 58879 h 103792"/>
              <a:gd name="connsiteX12" fmla="*/ 76135 w 106518"/>
              <a:gd name="connsiteY12" fmla="*/ 68003 h 103792"/>
              <a:gd name="connsiteX13" fmla="*/ 69884 w 106518"/>
              <a:gd name="connsiteY13" fmla="*/ 54824 h 103792"/>
              <a:gd name="connsiteX14" fmla="*/ 84808 w 106518"/>
              <a:gd name="connsiteY14" fmla="*/ 23399 h 103792"/>
              <a:gd name="connsiteX15" fmla="*/ 75009 w 106518"/>
              <a:gd name="connsiteY15" fmla="*/ 13599 h 103792"/>
              <a:gd name="connsiteX16" fmla="*/ 69659 w 106518"/>
              <a:gd name="connsiteY16" fmla="*/ 1322 h 103792"/>
              <a:gd name="connsiteX17" fmla="*/ 52707 w 106518"/>
              <a:gd name="connsiteY17" fmla="*/ 6672 h 103792"/>
              <a:gd name="connsiteX18" fmla="*/ 30630 w 106518"/>
              <a:gd name="connsiteY18" fmla="*/ 29875 h 10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518" h="103792">
                <a:moveTo>
                  <a:pt x="30630" y="29932"/>
                </a:moveTo>
                <a:cubicBezTo>
                  <a:pt x="23477" y="29932"/>
                  <a:pt x="6131" y="27228"/>
                  <a:pt x="1907" y="35282"/>
                </a:cubicBezTo>
                <a:cubicBezTo>
                  <a:pt x="-2317" y="43279"/>
                  <a:pt x="1232" y="44856"/>
                  <a:pt x="5230" y="50432"/>
                </a:cubicBezTo>
                <a:cubicBezTo>
                  <a:pt x="9229" y="56007"/>
                  <a:pt x="7708" y="65131"/>
                  <a:pt x="10355" y="71382"/>
                </a:cubicBezTo>
                <a:cubicBezTo>
                  <a:pt x="13002" y="77634"/>
                  <a:pt x="20605" y="81857"/>
                  <a:pt x="23703" y="86081"/>
                </a:cubicBezTo>
                <a:cubicBezTo>
                  <a:pt x="26800" y="90305"/>
                  <a:pt x="22351" y="100780"/>
                  <a:pt x="27251" y="103259"/>
                </a:cubicBezTo>
                <a:cubicBezTo>
                  <a:pt x="32150" y="105680"/>
                  <a:pt x="35924" y="99035"/>
                  <a:pt x="43977" y="99936"/>
                </a:cubicBezTo>
                <a:cubicBezTo>
                  <a:pt x="51975" y="100837"/>
                  <a:pt x="60253" y="101287"/>
                  <a:pt x="64928" y="94135"/>
                </a:cubicBezTo>
                <a:cubicBezTo>
                  <a:pt x="69602" y="86982"/>
                  <a:pt x="71405" y="81407"/>
                  <a:pt x="80753" y="81407"/>
                </a:cubicBezTo>
                <a:cubicBezTo>
                  <a:pt x="90102" y="81407"/>
                  <a:pt x="101253" y="76732"/>
                  <a:pt x="103506" y="69636"/>
                </a:cubicBezTo>
                <a:cubicBezTo>
                  <a:pt x="105759" y="62484"/>
                  <a:pt x="108631" y="57133"/>
                  <a:pt x="104182" y="54881"/>
                </a:cubicBezTo>
                <a:cubicBezTo>
                  <a:pt x="99733" y="52684"/>
                  <a:pt x="93707" y="54430"/>
                  <a:pt x="90609" y="58879"/>
                </a:cubicBezTo>
                <a:cubicBezTo>
                  <a:pt x="87512" y="63329"/>
                  <a:pt x="82781" y="69355"/>
                  <a:pt x="76135" y="68003"/>
                </a:cubicBezTo>
                <a:cubicBezTo>
                  <a:pt x="69433" y="66651"/>
                  <a:pt x="67237" y="60682"/>
                  <a:pt x="69884" y="54824"/>
                </a:cubicBezTo>
                <a:cubicBezTo>
                  <a:pt x="72531" y="49024"/>
                  <a:pt x="87061" y="29425"/>
                  <a:pt x="84808" y="23399"/>
                </a:cubicBezTo>
                <a:cubicBezTo>
                  <a:pt x="82612" y="17373"/>
                  <a:pt x="77262" y="18499"/>
                  <a:pt x="75009" y="13599"/>
                </a:cubicBezTo>
                <a:cubicBezTo>
                  <a:pt x="72813" y="8700"/>
                  <a:pt x="75009" y="3349"/>
                  <a:pt x="69659" y="1322"/>
                </a:cubicBezTo>
                <a:cubicBezTo>
                  <a:pt x="64308" y="-706"/>
                  <a:pt x="56931" y="-1382"/>
                  <a:pt x="52707" y="6672"/>
                </a:cubicBezTo>
                <a:cubicBezTo>
                  <a:pt x="48483" y="14726"/>
                  <a:pt x="37557" y="29875"/>
                  <a:pt x="30630" y="29875"/>
                </a:cubicBezTo>
                <a:close/>
              </a:path>
            </a:pathLst>
          </a:custGeom>
          <a:solidFill>
            <a:schemeClr val="bg1">
              <a:alpha val="70000"/>
            </a:schemeClr>
          </a:solidFill>
          <a:ln w="0" cap="flat">
            <a:noFill/>
            <a:prstDash val="solid"/>
            <a:miter/>
          </a:ln>
        </p:spPr>
        <p:txBody>
          <a:bodyPr rtlCol="0" anchor="ctr"/>
          <a:lstStyle/>
          <a:p>
            <a:endParaRPr lang="en-GB"/>
          </a:p>
        </p:txBody>
      </p:sp>
      <p:sp>
        <p:nvSpPr>
          <p:cNvPr id="79" name="Freeform 78">
            <a:extLst>
              <a:ext uri="{FF2B5EF4-FFF2-40B4-BE49-F238E27FC236}">
                <a16:creationId xmlns:a16="http://schemas.microsoft.com/office/drawing/2014/main" id="{6395F115-8D14-8D4B-C734-76D66696C04F}"/>
              </a:ext>
            </a:extLst>
          </p:cNvPr>
          <p:cNvSpPr/>
          <p:nvPr/>
        </p:nvSpPr>
        <p:spPr>
          <a:xfrm>
            <a:off x="1580488" y="5173291"/>
            <a:ext cx="49773" cy="45564"/>
          </a:xfrm>
          <a:custGeom>
            <a:avLst/>
            <a:gdLst>
              <a:gd name="connsiteX0" fmla="*/ 29793 w 49773"/>
              <a:gd name="connsiteY0" fmla="*/ 21252 h 45564"/>
              <a:gd name="connsiteX1" fmla="*/ 0 w 49773"/>
              <a:gd name="connsiteY1" fmla="*/ 33923 h 45564"/>
              <a:gd name="connsiteX2" fmla="*/ 33566 w 49773"/>
              <a:gd name="connsiteY2" fmla="*/ 45018 h 45564"/>
              <a:gd name="connsiteX3" fmla="*/ 49110 w 49773"/>
              <a:gd name="connsiteY3" fmla="*/ 26940 h 45564"/>
              <a:gd name="connsiteX4" fmla="*/ 37058 w 49773"/>
              <a:gd name="connsiteY4" fmla="*/ 639 h 45564"/>
              <a:gd name="connsiteX5" fmla="*/ 29793 w 49773"/>
              <a:gd name="connsiteY5" fmla="*/ 21252 h 4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73" h="45564">
                <a:moveTo>
                  <a:pt x="29793" y="21252"/>
                </a:moveTo>
                <a:cubicBezTo>
                  <a:pt x="23710" y="23786"/>
                  <a:pt x="0" y="24743"/>
                  <a:pt x="0" y="33923"/>
                </a:cubicBezTo>
                <a:cubicBezTo>
                  <a:pt x="0" y="43103"/>
                  <a:pt x="23429" y="42822"/>
                  <a:pt x="33566" y="45018"/>
                </a:cubicBezTo>
                <a:cubicBezTo>
                  <a:pt x="43703" y="47215"/>
                  <a:pt x="52264" y="43103"/>
                  <a:pt x="49110" y="26940"/>
                </a:cubicBezTo>
                <a:cubicBezTo>
                  <a:pt x="45956" y="10776"/>
                  <a:pt x="41507" y="-3191"/>
                  <a:pt x="37058" y="639"/>
                </a:cubicBezTo>
                <a:cubicBezTo>
                  <a:pt x="32609" y="4412"/>
                  <a:pt x="37396" y="18041"/>
                  <a:pt x="29793" y="21252"/>
                </a:cubicBezTo>
                <a:close/>
              </a:path>
            </a:pathLst>
          </a:custGeom>
          <a:solidFill>
            <a:schemeClr val="bg1">
              <a:alpha val="70000"/>
            </a:schemeClr>
          </a:solidFill>
          <a:ln w="0" cap="flat">
            <a:noFill/>
            <a:prstDash val="solid"/>
            <a:miter/>
          </a:ln>
        </p:spPr>
        <p:txBody>
          <a:bodyPr rtlCol="0" anchor="ctr"/>
          <a:lstStyle/>
          <a:p>
            <a:endParaRPr lang="en-GB"/>
          </a:p>
        </p:txBody>
      </p:sp>
      <p:sp>
        <p:nvSpPr>
          <p:cNvPr id="80" name="Freeform 79">
            <a:extLst>
              <a:ext uri="{FF2B5EF4-FFF2-40B4-BE49-F238E27FC236}">
                <a16:creationId xmlns:a16="http://schemas.microsoft.com/office/drawing/2014/main" id="{B2F38249-2F09-BE13-C8DA-F2F5F070F617}"/>
              </a:ext>
            </a:extLst>
          </p:cNvPr>
          <p:cNvSpPr/>
          <p:nvPr/>
        </p:nvSpPr>
        <p:spPr>
          <a:xfrm>
            <a:off x="1236557" y="5859767"/>
            <a:ext cx="243026" cy="228494"/>
          </a:xfrm>
          <a:custGeom>
            <a:avLst/>
            <a:gdLst>
              <a:gd name="connsiteX0" fmla="*/ 67463 w 243026"/>
              <a:gd name="connsiteY0" fmla="*/ 100935 h 228494"/>
              <a:gd name="connsiteX1" fmla="*/ 65773 w 243026"/>
              <a:gd name="connsiteY1" fmla="*/ 121829 h 228494"/>
              <a:gd name="connsiteX2" fmla="*/ 83739 w 243026"/>
              <a:gd name="connsiteY2" fmla="*/ 171277 h 228494"/>
              <a:gd name="connsiteX3" fmla="*/ 114264 w 243026"/>
              <a:gd name="connsiteY3" fmla="*/ 190482 h 228494"/>
              <a:gd name="connsiteX4" fmla="*/ 143099 w 243026"/>
              <a:gd name="connsiteY4" fmla="*/ 177247 h 228494"/>
              <a:gd name="connsiteX5" fmla="*/ 178918 w 243026"/>
              <a:gd name="connsiteY5" fmla="*/ 189524 h 228494"/>
              <a:gd name="connsiteX6" fmla="*/ 195419 w 243026"/>
              <a:gd name="connsiteY6" fmla="*/ 216107 h 228494"/>
              <a:gd name="connsiteX7" fmla="*/ 178186 w 243026"/>
              <a:gd name="connsiteY7" fmla="*/ 213122 h 228494"/>
              <a:gd name="connsiteX8" fmla="*/ 148900 w 243026"/>
              <a:gd name="connsiteY8" fmla="*/ 184625 h 228494"/>
              <a:gd name="connsiteX9" fmla="*/ 140508 w 243026"/>
              <a:gd name="connsiteY9" fmla="*/ 192960 h 228494"/>
              <a:gd name="connsiteX10" fmla="*/ 130934 w 243026"/>
              <a:gd name="connsiteY10" fmla="*/ 203548 h 228494"/>
              <a:gd name="connsiteX11" fmla="*/ 173962 w 243026"/>
              <a:gd name="connsiteY11" fmla="*/ 224949 h 228494"/>
              <a:gd name="connsiteX12" fmla="*/ 202008 w 243026"/>
              <a:gd name="connsiteY12" fmla="*/ 222978 h 228494"/>
              <a:gd name="connsiteX13" fmla="*/ 225719 w 243026"/>
              <a:gd name="connsiteY13" fmla="*/ 207490 h 228494"/>
              <a:gd name="connsiteX14" fmla="*/ 241938 w 243026"/>
              <a:gd name="connsiteY14" fmla="*/ 187835 h 228494"/>
              <a:gd name="connsiteX15" fmla="*/ 171709 w 243026"/>
              <a:gd name="connsiteY15" fmla="*/ 71480 h 228494"/>
              <a:gd name="connsiteX16" fmla="*/ 130653 w 243026"/>
              <a:gd name="connsiteY16" fmla="*/ 55261 h 228494"/>
              <a:gd name="connsiteX17" fmla="*/ 71124 w 243026"/>
              <a:gd name="connsiteY17" fmla="*/ 2377 h 228494"/>
              <a:gd name="connsiteX18" fmla="*/ 24379 w 243026"/>
              <a:gd name="connsiteY18" fmla="*/ 5813 h 228494"/>
              <a:gd name="connsiteX19" fmla="*/ 50 w 243026"/>
              <a:gd name="connsiteY19" fmla="*/ 31381 h 228494"/>
              <a:gd name="connsiteX20" fmla="*/ 14073 w 243026"/>
              <a:gd name="connsiteY20" fmla="*/ 43940 h 228494"/>
              <a:gd name="connsiteX21" fmla="*/ 31532 w 243026"/>
              <a:gd name="connsiteY21" fmla="*/ 37802 h 228494"/>
              <a:gd name="connsiteX22" fmla="*/ 42345 w 243026"/>
              <a:gd name="connsiteY22" fmla="*/ 43208 h 228494"/>
              <a:gd name="connsiteX23" fmla="*/ 21451 w 243026"/>
              <a:gd name="connsiteY23" fmla="*/ 47657 h 228494"/>
              <a:gd name="connsiteX24" fmla="*/ 12834 w 243026"/>
              <a:gd name="connsiteY24" fmla="*/ 57513 h 228494"/>
              <a:gd name="connsiteX25" fmla="*/ 38628 w 243026"/>
              <a:gd name="connsiteY25" fmla="*/ 71311 h 228494"/>
              <a:gd name="connsiteX26" fmla="*/ 78502 w 243026"/>
              <a:gd name="connsiteY26" fmla="*/ 70072 h 228494"/>
              <a:gd name="connsiteX27" fmla="*/ 82162 w 243026"/>
              <a:gd name="connsiteY27" fmla="*/ 77957 h 228494"/>
              <a:gd name="connsiteX28" fmla="*/ 76024 w 243026"/>
              <a:gd name="connsiteY28" fmla="*/ 89502 h 228494"/>
              <a:gd name="connsiteX29" fmla="*/ 107506 w 243026"/>
              <a:gd name="connsiteY29" fmla="*/ 109439 h 228494"/>
              <a:gd name="connsiteX30" fmla="*/ 125697 w 243026"/>
              <a:gd name="connsiteY30" fmla="*/ 110903 h 228494"/>
              <a:gd name="connsiteX31" fmla="*/ 114883 w 243026"/>
              <a:gd name="connsiteY31" fmla="*/ 120027 h 228494"/>
              <a:gd name="connsiteX32" fmla="*/ 113644 w 243026"/>
              <a:gd name="connsiteY32" fmla="*/ 133318 h 228494"/>
              <a:gd name="connsiteX33" fmla="*/ 130371 w 243026"/>
              <a:gd name="connsiteY33" fmla="*/ 140471 h 228494"/>
              <a:gd name="connsiteX34" fmla="*/ 117587 w 243026"/>
              <a:gd name="connsiteY34" fmla="*/ 150552 h 228494"/>
              <a:gd name="connsiteX35" fmla="*/ 104296 w 243026"/>
              <a:gd name="connsiteY35" fmla="*/ 143681 h 228494"/>
              <a:gd name="connsiteX36" fmla="*/ 93708 w 243026"/>
              <a:gd name="connsiteY36" fmla="*/ 118844 h 228494"/>
              <a:gd name="connsiteX37" fmla="*/ 76474 w 243026"/>
              <a:gd name="connsiteY37" fmla="*/ 110453 h 228494"/>
              <a:gd name="connsiteX38" fmla="*/ 67350 w 243026"/>
              <a:gd name="connsiteY38" fmla="*/ 101104 h 22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3026" h="228494">
                <a:moveTo>
                  <a:pt x="67463" y="100935"/>
                </a:moveTo>
                <a:cubicBezTo>
                  <a:pt x="61831" y="100935"/>
                  <a:pt x="61099" y="106623"/>
                  <a:pt x="65773" y="121829"/>
                </a:cubicBezTo>
                <a:cubicBezTo>
                  <a:pt x="70448" y="137092"/>
                  <a:pt x="79290" y="161421"/>
                  <a:pt x="83739" y="171277"/>
                </a:cubicBezTo>
                <a:cubicBezTo>
                  <a:pt x="88188" y="181133"/>
                  <a:pt x="102212" y="194424"/>
                  <a:pt x="114264" y="190482"/>
                </a:cubicBezTo>
                <a:cubicBezTo>
                  <a:pt x="126316" y="186539"/>
                  <a:pt x="131554" y="177472"/>
                  <a:pt x="143099" y="177247"/>
                </a:cubicBezTo>
                <a:cubicBezTo>
                  <a:pt x="154644" y="177021"/>
                  <a:pt x="167372" y="180175"/>
                  <a:pt x="178918" y="189524"/>
                </a:cubicBezTo>
                <a:cubicBezTo>
                  <a:pt x="190463" y="198873"/>
                  <a:pt x="200319" y="209912"/>
                  <a:pt x="195419" y="216107"/>
                </a:cubicBezTo>
                <a:cubicBezTo>
                  <a:pt x="190519" y="222245"/>
                  <a:pt x="184831" y="220274"/>
                  <a:pt x="178186" y="213122"/>
                </a:cubicBezTo>
                <a:cubicBezTo>
                  <a:pt x="171540" y="206026"/>
                  <a:pt x="154306" y="185357"/>
                  <a:pt x="148900" y="184625"/>
                </a:cubicBezTo>
                <a:cubicBezTo>
                  <a:pt x="143493" y="183892"/>
                  <a:pt x="143719" y="191495"/>
                  <a:pt x="140508" y="192960"/>
                </a:cubicBezTo>
                <a:cubicBezTo>
                  <a:pt x="137298" y="194424"/>
                  <a:pt x="125021" y="194199"/>
                  <a:pt x="130934" y="203548"/>
                </a:cubicBezTo>
                <a:cubicBezTo>
                  <a:pt x="136848" y="212896"/>
                  <a:pt x="162416" y="221513"/>
                  <a:pt x="173962" y="224949"/>
                </a:cubicBezTo>
                <a:cubicBezTo>
                  <a:pt x="185507" y="228384"/>
                  <a:pt x="194405" y="231594"/>
                  <a:pt x="202008" y="222978"/>
                </a:cubicBezTo>
                <a:cubicBezTo>
                  <a:pt x="209611" y="214361"/>
                  <a:pt x="214173" y="206983"/>
                  <a:pt x="225719" y="207490"/>
                </a:cubicBezTo>
                <a:cubicBezTo>
                  <a:pt x="237264" y="207940"/>
                  <a:pt x="246219" y="207940"/>
                  <a:pt x="241938" y="187835"/>
                </a:cubicBezTo>
                <a:cubicBezTo>
                  <a:pt x="236475" y="162153"/>
                  <a:pt x="199756" y="79815"/>
                  <a:pt x="171709" y="71480"/>
                </a:cubicBezTo>
                <a:cubicBezTo>
                  <a:pt x="143662" y="63145"/>
                  <a:pt x="146872" y="70241"/>
                  <a:pt x="130653" y="55261"/>
                </a:cubicBezTo>
                <a:cubicBezTo>
                  <a:pt x="114433" y="40280"/>
                  <a:pt x="90328" y="7333"/>
                  <a:pt x="71124" y="2377"/>
                </a:cubicBezTo>
                <a:cubicBezTo>
                  <a:pt x="51919" y="-2523"/>
                  <a:pt x="34967" y="913"/>
                  <a:pt x="24379" y="5813"/>
                </a:cubicBezTo>
                <a:cubicBezTo>
                  <a:pt x="13791" y="10712"/>
                  <a:pt x="-964" y="23722"/>
                  <a:pt x="50" y="31381"/>
                </a:cubicBezTo>
                <a:cubicBezTo>
                  <a:pt x="1007" y="38984"/>
                  <a:pt x="8159" y="43434"/>
                  <a:pt x="14073" y="43940"/>
                </a:cubicBezTo>
                <a:cubicBezTo>
                  <a:pt x="19986" y="44447"/>
                  <a:pt x="25618" y="38309"/>
                  <a:pt x="31532" y="37802"/>
                </a:cubicBezTo>
                <a:cubicBezTo>
                  <a:pt x="37445" y="37295"/>
                  <a:pt x="42852" y="39266"/>
                  <a:pt x="42345" y="43208"/>
                </a:cubicBezTo>
                <a:cubicBezTo>
                  <a:pt x="41838" y="47151"/>
                  <a:pt x="25111" y="45405"/>
                  <a:pt x="21451" y="47657"/>
                </a:cubicBezTo>
                <a:cubicBezTo>
                  <a:pt x="17734" y="49854"/>
                  <a:pt x="9173" y="50868"/>
                  <a:pt x="12834" y="57513"/>
                </a:cubicBezTo>
                <a:cubicBezTo>
                  <a:pt x="16495" y="64159"/>
                  <a:pt x="26125" y="70579"/>
                  <a:pt x="38628" y="71311"/>
                </a:cubicBezTo>
                <a:cubicBezTo>
                  <a:pt x="51187" y="72044"/>
                  <a:pt x="71856" y="68326"/>
                  <a:pt x="78502" y="70072"/>
                </a:cubicBezTo>
                <a:cubicBezTo>
                  <a:pt x="85147" y="71818"/>
                  <a:pt x="87850" y="74747"/>
                  <a:pt x="82162" y="77957"/>
                </a:cubicBezTo>
                <a:cubicBezTo>
                  <a:pt x="76530" y="81167"/>
                  <a:pt x="67632" y="82631"/>
                  <a:pt x="76024" y="89502"/>
                </a:cubicBezTo>
                <a:cubicBezTo>
                  <a:pt x="84415" y="96373"/>
                  <a:pt x="101592" y="108200"/>
                  <a:pt x="107506" y="109439"/>
                </a:cubicBezTo>
                <a:cubicBezTo>
                  <a:pt x="113419" y="110678"/>
                  <a:pt x="124458" y="104765"/>
                  <a:pt x="125697" y="110903"/>
                </a:cubicBezTo>
                <a:cubicBezTo>
                  <a:pt x="126936" y="117042"/>
                  <a:pt x="119333" y="116085"/>
                  <a:pt x="114883" y="120027"/>
                </a:cubicBezTo>
                <a:cubicBezTo>
                  <a:pt x="110434" y="123969"/>
                  <a:pt x="106267" y="128869"/>
                  <a:pt x="113644" y="133318"/>
                </a:cubicBezTo>
                <a:cubicBezTo>
                  <a:pt x="121022" y="137767"/>
                  <a:pt x="129132" y="134782"/>
                  <a:pt x="130371" y="140471"/>
                </a:cubicBezTo>
                <a:cubicBezTo>
                  <a:pt x="131610" y="146103"/>
                  <a:pt x="123500" y="149538"/>
                  <a:pt x="117587" y="150552"/>
                </a:cubicBezTo>
                <a:cubicBezTo>
                  <a:pt x="111673" y="151509"/>
                  <a:pt x="110941" y="153480"/>
                  <a:pt x="104296" y="143681"/>
                </a:cubicBezTo>
                <a:cubicBezTo>
                  <a:pt x="97650" y="133825"/>
                  <a:pt x="100128" y="127686"/>
                  <a:pt x="93708" y="118844"/>
                </a:cubicBezTo>
                <a:cubicBezTo>
                  <a:pt x="87287" y="110002"/>
                  <a:pt x="79910" y="114395"/>
                  <a:pt x="76474" y="110453"/>
                </a:cubicBezTo>
                <a:cubicBezTo>
                  <a:pt x="73039" y="106511"/>
                  <a:pt x="70561" y="101104"/>
                  <a:pt x="67350" y="101104"/>
                </a:cubicBezTo>
                <a:close/>
              </a:path>
            </a:pathLst>
          </a:custGeom>
          <a:solidFill>
            <a:schemeClr val="bg1">
              <a:alpha val="70000"/>
            </a:schemeClr>
          </a:solidFill>
          <a:ln w="0" cap="flat">
            <a:noFill/>
            <a:prstDash val="solid"/>
            <a:miter/>
          </a:ln>
        </p:spPr>
        <p:txBody>
          <a:bodyPr rtlCol="0" anchor="ctr"/>
          <a:lstStyle/>
          <a:p>
            <a:endParaRPr lang="en-GB"/>
          </a:p>
        </p:txBody>
      </p:sp>
      <p:sp>
        <p:nvSpPr>
          <p:cNvPr id="81" name="Freeform 80">
            <a:extLst>
              <a:ext uri="{FF2B5EF4-FFF2-40B4-BE49-F238E27FC236}">
                <a16:creationId xmlns:a16="http://schemas.microsoft.com/office/drawing/2014/main" id="{A24EB9BC-A2DF-F1EC-B2C4-3CE36B56B4CA}"/>
              </a:ext>
            </a:extLst>
          </p:cNvPr>
          <p:cNvSpPr/>
          <p:nvPr/>
        </p:nvSpPr>
        <p:spPr>
          <a:xfrm>
            <a:off x="1731084" y="4967260"/>
            <a:ext cx="88327" cy="233040"/>
          </a:xfrm>
          <a:custGeom>
            <a:avLst/>
            <a:gdLst>
              <a:gd name="connsiteX0" fmla="*/ 113 w 88327"/>
              <a:gd name="connsiteY0" fmla="*/ 36925 h 233040"/>
              <a:gd name="connsiteX1" fmla="*/ 9968 w 88327"/>
              <a:gd name="connsiteY1" fmla="*/ 62775 h 233040"/>
              <a:gd name="connsiteX2" fmla="*/ 29342 w 88327"/>
              <a:gd name="connsiteY2" fmla="*/ 68294 h 233040"/>
              <a:gd name="connsiteX3" fmla="*/ 43478 w 88327"/>
              <a:gd name="connsiteY3" fmla="*/ 96003 h 233040"/>
              <a:gd name="connsiteX4" fmla="*/ 38240 w 88327"/>
              <a:gd name="connsiteY4" fmla="*/ 126810 h 233040"/>
              <a:gd name="connsiteX5" fmla="*/ 22246 w 88327"/>
              <a:gd name="connsiteY5" fmla="*/ 136665 h 233040"/>
              <a:gd name="connsiteX6" fmla="*/ 7772 w 88327"/>
              <a:gd name="connsiteY6" fmla="*/ 152378 h 233040"/>
              <a:gd name="connsiteX7" fmla="*/ 4674 w 88327"/>
              <a:gd name="connsiteY7" fmla="*/ 187803 h 233040"/>
              <a:gd name="connsiteX8" fmla="*/ 11433 w 88327"/>
              <a:gd name="connsiteY8" fmla="*/ 223509 h 233040"/>
              <a:gd name="connsiteX9" fmla="*/ 41901 w 88327"/>
              <a:gd name="connsiteY9" fmla="*/ 232125 h 233040"/>
              <a:gd name="connsiteX10" fmla="*/ 65893 w 88327"/>
              <a:gd name="connsiteY10" fmla="*/ 211513 h 233040"/>
              <a:gd name="connsiteX11" fmla="*/ 67751 w 88327"/>
              <a:gd name="connsiteY11" fmla="*/ 157053 h 233040"/>
              <a:gd name="connsiteX12" fmla="*/ 80705 w 88327"/>
              <a:gd name="connsiteY12" fmla="*/ 138242 h 233040"/>
              <a:gd name="connsiteX13" fmla="*/ 86843 w 88327"/>
              <a:gd name="connsiteY13" fmla="*/ 117911 h 233040"/>
              <a:gd name="connsiteX14" fmla="*/ 69892 w 88327"/>
              <a:gd name="connsiteY14" fmla="*/ 119432 h 233040"/>
              <a:gd name="connsiteX15" fmla="*/ 52658 w 88327"/>
              <a:gd name="connsiteY15" fmla="*/ 96060 h 233040"/>
              <a:gd name="connsiteX16" fmla="*/ 58177 w 88327"/>
              <a:gd name="connsiteY16" fmla="*/ 87161 h 233040"/>
              <a:gd name="connsiteX17" fmla="*/ 71131 w 88327"/>
              <a:gd name="connsiteY17" fmla="*/ 82262 h 233040"/>
              <a:gd name="connsiteX18" fmla="*/ 59416 w 88327"/>
              <a:gd name="connsiteY18" fmla="*/ 75785 h 233040"/>
              <a:gd name="connsiteX19" fmla="*/ 34467 w 88327"/>
              <a:gd name="connsiteY19" fmla="*/ 53314 h 233040"/>
              <a:gd name="connsiteX20" fmla="*/ 29229 w 88327"/>
              <a:gd name="connsiteY20" fmla="*/ 29604 h 233040"/>
              <a:gd name="connsiteX21" fmla="*/ 25231 w 88327"/>
              <a:gd name="connsiteY21" fmla="*/ 1557 h 233040"/>
              <a:gd name="connsiteX22" fmla="*/ 10475 w 88327"/>
              <a:gd name="connsiteY22" fmla="*/ 7414 h 233040"/>
              <a:gd name="connsiteX23" fmla="*/ 0 w 88327"/>
              <a:gd name="connsiteY23" fmla="*/ 36981 h 23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327" h="233040">
                <a:moveTo>
                  <a:pt x="113" y="36925"/>
                </a:moveTo>
                <a:cubicBezTo>
                  <a:pt x="-169" y="46781"/>
                  <a:pt x="732" y="58495"/>
                  <a:pt x="9968" y="62775"/>
                </a:cubicBezTo>
                <a:cubicBezTo>
                  <a:pt x="19205" y="67112"/>
                  <a:pt x="21964" y="60297"/>
                  <a:pt x="29342" y="68294"/>
                </a:cubicBezTo>
                <a:cubicBezTo>
                  <a:pt x="36720" y="76292"/>
                  <a:pt x="42577" y="79389"/>
                  <a:pt x="43478" y="96003"/>
                </a:cubicBezTo>
                <a:cubicBezTo>
                  <a:pt x="44379" y="112617"/>
                  <a:pt x="42859" y="121572"/>
                  <a:pt x="38240" y="126810"/>
                </a:cubicBezTo>
                <a:cubicBezTo>
                  <a:pt x="33622" y="132047"/>
                  <a:pt x="27484" y="133906"/>
                  <a:pt x="22246" y="136665"/>
                </a:cubicBezTo>
                <a:cubicBezTo>
                  <a:pt x="17008" y="139425"/>
                  <a:pt x="10250" y="140382"/>
                  <a:pt x="7772" y="152378"/>
                </a:cubicBezTo>
                <a:cubicBezTo>
                  <a:pt x="5294" y="164374"/>
                  <a:pt x="2534" y="171470"/>
                  <a:pt x="4674" y="187803"/>
                </a:cubicBezTo>
                <a:cubicBezTo>
                  <a:pt x="6815" y="204135"/>
                  <a:pt x="5294" y="215793"/>
                  <a:pt x="11433" y="223509"/>
                </a:cubicBezTo>
                <a:cubicBezTo>
                  <a:pt x="17571" y="231224"/>
                  <a:pt x="30525" y="234885"/>
                  <a:pt x="41901" y="232125"/>
                </a:cubicBezTo>
                <a:cubicBezTo>
                  <a:pt x="53278" y="229366"/>
                  <a:pt x="64372" y="227169"/>
                  <a:pt x="65893" y="211513"/>
                </a:cubicBezTo>
                <a:cubicBezTo>
                  <a:pt x="67413" y="195800"/>
                  <a:pt x="67132" y="168711"/>
                  <a:pt x="67751" y="157053"/>
                </a:cubicBezTo>
                <a:cubicBezTo>
                  <a:pt x="68371" y="145338"/>
                  <a:pt x="74510" y="146296"/>
                  <a:pt x="80705" y="138242"/>
                </a:cubicBezTo>
                <a:cubicBezTo>
                  <a:pt x="86843" y="130245"/>
                  <a:pt x="90560" y="120108"/>
                  <a:pt x="86843" y="117911"/>
                </a:cubicBezTo>
                <a:cubicBezTo>
                  <a:pt x="83126" y="115771"/>
                  <a:pt x="74510" y="121910"/>
                  <a:pt x="69892" y="119432"/>
                </a:cubicBezTo>
                <a:cubicBezTo>
                  <a:pt x="65273" y="116954"/>
                  <a:pt x="53559" y="101297"/>
                  <a:pt x="52658" y="96060"/>
                </a:cubicBezTo>
                <a:cubicBezTo>
                  <a:pt x="51757" y="90822"/>
                  <a:pt x="52658" y="86823"/>
                  <a:pt x="58177" y="87161"/>
                </a:cubicBezTo>
                <a:cubicBezTo>
                  <a:pt x="63696" y="87499"/>
                  <a:pt x="70511" y="85641"/>
                  <a:pt x="71131" y="82262"/>
                </a:cubicBezTo>
                <a:cubicBezTo>
                  <a:pt x="71750" y="78882"/>
                  <a:pt x="66231" y="80121"/>
                  <a:pt x="59416" y="75785"/>
                </a:cubicBezTo>
                <a:cubicBezTo>
                  <a:pt x="52658" y="71448"/>
                  <a:pt x="38466" y="60410"/>
                  <a:pt x="34467" y="53314"/>
                </a:cubicBezTo>
                <a:cubicBezTo>
                  <a:pt x="30468" y="46218"/>
                  <a:pt x="28948" y="41318"/>
                  <a:pt x="29229" y="29604"/>
                </a:cubicBezTo>
                <a:cubicBezTo>
                  <a:pt x="29511" y="17889"/>
                  <a:pt x="30468" y="5612"/>
                  <a:pt x="25231" y="1557"/>
                </a:cubicBezTo>
                <a:cubicBezTo>
                  <a:pt x="19993" y="-2442"/>
                  <a:pt x="14136" y="1895"/>
                  <a:pt x="10475" y="7414"/>
                </a:cubicBezTo>
                <a:cubicBezTo>
                  <a:pt x="6758" y="12933"/>
                  <a:pt x="338" y="25549"/>
                  <a:pt x="0" y="36981"/>
                </a:cubicBezTo>
                <a:close/>
              </a:path>
            </a:pathLst>
          </a:custGeom>
          <a:solidFill>
            <a:schemeClr val="bg1">
              <a:alpha val="70000"/>
            </a:schemeClr>
          </a:solidFill>
          <a:ln w="0" cap="flat">
            <a:noFill/>
            <a:prstDash val="solid"/>
            <a:miter/>
          </a:ln>
        </p:spPr>
        <p:txBody>
          <a:bodyPr rtlCol="0" anchor="ctr"/>
          <a:lstStyle/>
          <a:p>
            <a:endParaRPr lang="en-GB"/>
          </a:p>
        </p:txBody>
      </p:sp>
      <p:sp>
        <p:nvSpPr>
          <p:cNvPr id="83" name="Freeform 82">
            <a:extLst>
              <a:ext uri="{FF2B5EF4-FFF2-40B4-BE49-F238E27FC236}">
                <a16:creationId xmlns:a16="http://schemas.microsoft.com/office/drawing/2014/main" id="{07B2AABE-D615-F210-F714-7787BD1E4DD2}"/>
              </a:ext>
            </a:extLst>
          </p:cNvPr>
          <p:cNvSpPr/>
          <p:nvPr/>
        </p:nvSpPr>
        <p:spPr>
          <a:xfrm>
            <a:off x="1985757" y="5987785"/>
            <a:ext cx="503274" cy="339885"/>
          </a:xfrm>
          <a:custGeom>
            <a:avLst/>
            <a:gdLst>
              <a:gd name="connsiteX0" fmla="*/ 319721 w 503274"/>
              <a:gd name="connsiteY0" fmla="*/ 311842 h 339885"/>
              <a:gd name="connsiteX1" fmla="*/ 297306 w 503274"/>
              <a:gd name="connsiteY1" fmla="*/ 317362 h 339885"/>
              <a:gd name="connsiteX2" fmla="*/ 274554 w 503274"/>
              <a:gd name="connsiteY2" fmla="*/ 338256 h 339885"/>
              <a:gd name="connsiteX3" fmla="*/ 215813 w 503274"/>
              <a:gd name="connsiteY3" fmla="*/ 298889 h 339885"/>
              <a:gd name="connsiteX4" fmla="*/ 129702 w 503274"/>
              <a:gd name="connsiteY4" fmla="*/ 234629 h 339885"/>
              <a:gd name="connsiteX5" fmla="*/ 32552 w 503274"/>
              <a:gd name="connsiteY5" fmla="*/ 202359 h 339885"/>
              <a:gd name="connsiteX6" fmla="*/ 282 w 503274"/>
              <a:gd name="connsiteY6" fmla="*/ 154995 h 339885"/>
              <a:gd name="connsiteX7" fmla="*/ 18754 w 503274"/>
              <a:gd name="connsiteY7" fmla="*/ 152235 h 339885"/>
              <a:gd name="connsiteX8" fmla="*/ 11996 w 503274"/>
              <a:gd name="connsiteY8" fmla="*/ 140239 h 339885"/>
              <a:gd name="connsiteX9" fmla="*/ 27089 w 503274"/>
              <a:gd name="connsiteY9" fmla="*/ 138718 h 339885"/>
              <a:gd name="connsiteX10" fmla="*/ 38466 w 503274"/>
              <a:gd name="connsiteY10" fmla="*/ 152573 h 339885"/>
              <a:gd name="connsiteX11" fmla="*/ 59078 w 503274"/>
              <a:gd name="connsiteY11" fmla="*/ 152855 h 339885"/>
              <a:gd name="connsiteX12" fmla="*/ 63077 w 503274"/>
              <a:gd name="connsiteY12" fmla="*/ 135959 h 339885"/>
              <a:gd name="connsiteX13" fmla="*/ 81550 w 503274"/>
              <a:gd name="connsiteY13" fmla="*/ 136240 h 339885"/>
              <a:gd name="connsiteX14" fmla="*/ 73271 w 503274"/>
              <a:gd name="connsiteY14" fmla="*/ 123963 h 339885"/>
              <a:gd name="connsiteX15" fmla="*/ 61275 w 503274"/>
              <a:gd name="connsiteY15" fmla="*/ 110728 h 339885"/>
              <a:gd name="connsiteX16" fmla="*/ 44999 w 503274"/>
              <a:gd name="connsiteY16" fmla="*/ 84596 h 339885"/>
              <a:gd name="connsiteX17" fmla="*/ 30863 w 503274"/>
              <a:gd name="connsiteY17" fmla="*/ 64941 h 339885"/>
              <a:gd name="connsiteX18" fmla="*/ 57332 w 503274"/>
              <a:gd name="connsiteY18" fmla="*/ 22195 h 339885"/>
              <a:gd name="connsiteX19" fmla="*/ 76368 w 503274"/>
              <a:gd name="connsiteY19" fmla="*/ 21576 h 339885"/>
              <a:gd name="connsiteX20" fmla="*/ 82225 w 503274"/>
              <a:gd name="connsiteY20" fmla="*/ 15718 h 339885"/>
              <a:gd name="connsiteX21" fmla="*/ 92475 w 503274"/>
              <a:gd name="connsiteY21" fmla="*/ 3328 h 339885"/>
              <a:gd name="connsiteX22" fmla="*/ 180670 w 503274"/>
              <a:gd name="connsiteY22" fmla="*/ 6989 h 339885"/>
              <a:gd name="connsiteX23" fmla="*/ 227528 w 503274"/>
              <a:gd name="connsiteY23" fmla="*/ 65786 h 339885"/>
              <a:gd name="connsiteX24" fmla="*/ 277144 w 503274"/>
              <a:gd name="connsiteY24" fmla="*/ 94283 h 339885"/>
              <a:gd name="connsiteX25" fmla="*/ 279904 w 503274"/>
              <a:gd name="connsiteY25" fmla="*/ 112643 h 339885"/>
              <a:gd name="connsiteX26" fmla="*/ 301924 w 503274"/>
              <a:gd name="connsiteY26" fmla="*/ 126441 h 339885"/>
              <a:gd name="connsiteX27" fmla="*/ 347430 w 503274"/>
              <a:gd name="connsiteY27" fmla="*/ 129144 h 339885"/>
              <a:gd name="connsiteX28" fmla="*/ 338419 w 503274"/>
              <a:gd name="connsiteY28" fmla="*/ 113037 h 339885"/>
              <a:gd name="connsiteX29" fmla="*/ 342756 w 503274"/>
              <a:gd name="connsiteY29" fmla="*/ 100084 h 339885"/>
              <a:gd name="connsiteX30" fmla="*/ 366691 w 503274"/>
              <a:gd name="connsiteY30" fmla="*/ 105603 h 339885"/>
              <a:gd name="connsiteX31" fmla="*/ 377279 w 503274"/>
              <a:gd name="connsiteY31" fmla="*/ 77725 h 339885"/>
              <a:gd name="connsiteX32" fmla="*/ 383530 w 503274"/>
              <a:gd name="connsiteY32" fmla="*/ 56155 h 339885"/>
              <a:gd name="connsiteX33" fmla="*/ 433372 w 503274"/>
              <a:gd name="connsiteY33" fmla="*/ 89890 h 339885"/>
              <a:gd name="connsiteX34" fmla="*/ 436920 w 503274"/>
              <a:gd name="connsiteY34" fmla="*/ 111460 h 339885"/>
              <a:gd name="connsiteX35" fmla="*/ 458885 w 503274"/>
              <a:gd name="connsiteY35" fmla="*/ 126779 h 339885"/>
              <a:gd name="connsiteX36" fmla="*/ 464404 w 503274"/>
              <a:gd name="connsiteY36" fmla="*/ 154657 h 339885"/>
              <a:gd name="connsiteX37" fmla="*/ 501687 w 503274"/>
              <a:gd name="connsiteY37" fmla="*/ 198980 h 339885"/>
              <a:gd name="connsiteX38" fmla="*/ 494253 w 503274"/>
              <a:gd name="connsiteY38" fmla="*/ 222126 h 339885"/>
              <a:gd name="connsiteX39" fmla="*/ 477357 w 503274"/>
              <a:gd name="connsiteY39" fmla="*/ 226069 h 339885"/>
              <a:gd name="connsiteX40" fmla="*/ 492676 w 503274"/>
              <a:gd name="connsiteY40" fmla="*/ 250004 h 339885"/>
              <a:gd name="connsiteX41" fmla="*/ 501687 w 503274"/>
              <a:gd name="connsiteY41" fmla="*/ 269603 h 339885"/>
              <a:gd name="connsiteX42" fmla="*/ 472288 w 503274"/>
              <a:gd name="connsiteY42" fmla="*/ 304126 h 339885"/>
              <a:gd name="connsiteX43" fmla="*/ 427572 w 503274"/>
              <a:gd name="connsiteY43" fmla="*/ 291962 h 339885"/>
              <a:gd name="connsiteX44" fmla="*/ 390683 w 503274"/>
              <a:gd name="connsiteY44" fmla="*/ 288808 h 339885"/>
              <a:gd name="connsiteX45" fmla="*/ 349457 w 503274"/>
              <a:gd name="connsiteY45" fmla="*/ 288808 h 339885"/>
              <a:gd name="connsiteX46" fmla="*/ 319947 w 503274"/>
              <a:gd name="connsiteY46" fmla="*/ 311786 h 33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03274" h="339885">
                <a:moveTo>
                  <a:pt x="319721" y="311842"/>
                </a:moveTo>
                <a:cubicBezTo>
                  <a:pt x="310935" y="315165"/>
                  <a:pt x="304065" y="315221"/>
                  <a:pt x="297306" y="317362"/>
                </a:cubicBezTo>
                <a:cubicBezTo>
                  <a:pt x="290548" y="319502"/>
                  <a:pt x="287169" y="329639"/>
                  <a:pt x="274554" y="338256"/>
                </a:cubicBezTo>
                <a:cubicBezTo>
                  <a:pt x="261938" y="346872"/>
                  <a:pt x="236707" y="319502"/>
                  <a:pt x="215813" y="298889"/>
                </a:cubicBezTo>
                <a:cubicBezTo>
                  <a:pt x="194919" y="278276"/>
                  <a:pt x="153694" y="243809"/>
                  <a:pt x="129702" y="234629"/>
                </a:cubicBezTo>
                <a:cubicBezTo>
                  <a:pt x="105710" y="225393"/>
                  <a:pt x="53109" y="212834"/>
                  <a:pt x="32552" y="202359"/>
                </a:cubicBezTo>
                <a:cubicBezTo>
                  <a:pt x="11940" y="191883"/>
                  <a:pt x="-2196" y="159894"/>
                  <a:pt x="282" y="154995"/>
                </a:cubicBezTo>
                <a:cubicBezTo>
                  <a:pt x="2760" y="150095"/>
                  <a:pt x="17177" y="155276"/>
                  <a:pt x="18754" y="152235"/>
                </a:cubicBezTo>
                <a:cubicBezTo>
                  <a:pt x="20275" y="149194"/>
                  <a:pt x="11996" y="143956"/>
                  <a:pt x="11996" y="140239"/>
                </a:cubicBezTo>
                <a:cubicBezTo>
                  <a:pt x="11996" y="136522"/>
                  <a:pt x="21514" y="136860"/>
                  <a:pt x="27089" y="138718"/>
                </a:cubicBezTo>
                <a:cubicBezTo>
                  <a:pt x="32609" y="140577"/>
                  <a:pt x="34186" y="147617"/>
                  <a:pt x="38466" y="152573"/>
                </a:cubicBezTo>
                <a:cubicBezTo>
                  <a:pt x="42802" y="157473"/>
                  <a:pt x="55361" y="154995"/>
                  <a:pt x="59078" y="152855"/>
                </a:cubicBezTo>
                <a:cubicBezTo>
                  <a:pt x="62739" y="150714"/>
                  <a:pt x="58797" y="137198"/>
                  <a:pt x="63077" y="135959"/>
                </a:cubicBezTo>
                <a:cubicBezTo>
                  <a:pt x="67414" y="134720"/>
                  <a:pt x="78170" y="139676"/>
                  <a:pt x="81550" y="136240"/>
                </a:cubicBezTo>
                <a:cubicBezTo>
                  <a:pt x="84929" y="132861"/>
                  <a:pt x="78790" y="124583"/>
                  <a:pt x="73271" y="123963"/>
                </a:cubicBezTo>
                <a:cubicBezTo>
                  <a:pt x="67751" y="123344"/>
                  <a:pt x="63133" y="119345"/>
                  <a:pt x="61275" y="110728"/>
                </a:cubicBezTo>
                <a:cubicBezTo>
                  <a:pt x="59416" y="102111"/>
                  <a:pt x="51419" y="90735"/>
                  <a:pt x="44999" y="84596"/>
                </a:cubicBezTo>
                <a:cubicBezTo>
                  <a:pt x="38522" y="78458"/>
                  <a:pt x="32383" y="78176"/>
                  <a:pt x="30863" y="64941"/>
                </a:cubicBezTo>
                <a:cubicBezTo>
                  <a:pt x="29342" y="51706"/>
                  <a:pt x="50856" y="28953"/>
                  <a:pt x="57332" y="22195"/>
                </a:cubicBezTo>
                <a:cubicBezTo>
                  <a:pt x="63809" y="15437"/>
                  <a:pt x="70849" y="20337"/>
                  <a:pt x="76368" y="21576"/>
                </a:cubicBezTo>
                <a:cubicBezTo>
                  <a:pt x="81887" y="22815"/>
                  <a:pt x="83464" y="22477"/>
                  <a:pt x="82225" y="15718"/>
                </a:cubicBezTo>
                <a:cubicBezTo>
                  <a:pt x="80986" y="8960"/>
                  <a:pt x="81493" y="6989"/>
                  <a:pt x="92475" y="3328"/>
                </a:cubicBezTo>
                <a:cubicBezTo>
                  <a:pt x="103514" y="-332"/>
                  <a:pt x="151272" y="-3092"/>
                  <a:pt x="180670" y="6989"/>
                </a:cubicBezTo>
                <a:cubicBezTo>
                  <a:pt x="210069" y="17070"/>
                  <a:pt x="217446" y="51087"/>
                  <a:pt x="227528" y="65786"/>
                </a:cubicBezTo>
                <a:cubicBezTo>
                  <a:pt x="237609" y="80485"/>
                  <a:pt x="267964" y="90622"/>
                  <a:pt x="277144" y="94283"/>
                </a:cubicBezTo>
                <a:cubicBezTo>
                  <a:pt x="286324" y="97944"/>
                  <a:pt x="277144" y="102562"/>
                  <a:pt x="279904" y="112643"/>
                </a:cubicBezTo>
                <a:cubicBezTo>
                  <a:pt x="282664" y="122724"/>
                  <a:pt x="286324" y="121879"/>
                  <a:pt x="301924" y="126441"/>
                </a:cubicBezTo>
                <a:cubicBezTo>
                  <a:pt x="308626" y="128356"/>
                  <a:pt x="342756" y="135058"/>
                  <a:pt x="347430" y="129144"/>
                </a:cubicBezTo>
                <a:cubicBezTo>
                  <a:pt x="352161" y="123287"/>
                  <a:pt x="344276" y="117374"/>
                  <a:pt x="338419" y="113037"/>
                </a:cubicBezTo>
                <a:cubicBezTo>
                  <a:pt x="332506" y="108701"/>
                  <a:pt x="330985" y="98507"/>
                  <a:pt x="342756" y="100084"/>
                </a:cubicBezTo>
                <a:cubicBezTo>
                  <a:pt x="354526" y="101661"/>
                  <a:pt x="359651" y="109489"/>
                  <a:pt x="366691" y="105603"/>
                </a:cubicBezTo>
                <a:cubicBezTo>
                  <a:pt x="373731" y="101661"/>
                  <a:pt x="379250" y="91467"/>
                  <a:pt x="377279" y="77725"/>
                </a:cubicBezTo>
                <a:cubicBezTo>
                  <a:pt x="375308" y="63984"/>
                  <a:pt x="369789" y="49453"/>
                  <a:pt x="383530" y="56155"/>
                </a:cubicBezTo>
                <a:cubicBezTo>
                  <a:pt x="397272" y="62801"/>
                  <a:pt x="429824" y="83583"/>
                  <a:pt x="433372" y="89890"/>
                </a:cubicBezTo>
                <a:cubicBezTo>
                  <a:pt x="436920" y="96142"/>
                  <a:pt x="431007" y="106392"/>
                  <a:pt x="436920" y="111460"/>
                </a:cubicBezTo>
                <a:cubicBezTo>
                  <a:pt x="442834" y="116585"/>
                  <a:pt x="458885" y="116923"/>
                  <a:pt x="458885" y="126779"/>
                </a:cubicBezTo>
                <a:cubicBezTo>
                  <a:pt x="458885" y="136635"/>
                  <a:pt x="455393" y="146772"/>
                  <a:pt x="464404" y="154657"/>
                </a:cubicBezTo>
                <a:cubicBezTo>
                  <a:pt x="473415" y="162485"/>
                  <a:pt x="500110" y="187209"/>
                  <a:pt x="501687" y="198980"/>
                </a:cubicBezTo>
                <a:cubicBezTo>
                  <a:pt x="503264" y="210750"/>
                  <a:pt x="500898" y="221732"/>
                  <a:pt x="494253" y="222126"/>
                </a:cubicBezTo>
                <a:cubicBezTo>
                  <a:pt x="487551" y="222521"/>
                  <a:pt x="478540" y="218184"/>
                  <a:pt x="477357" y="226069"/>
                </a:cubicBezTo>
                <a:cubicBezTo>
                  <a:pt x="476174" y="233954"/>
                  <a:pt x="483214" y="240599"/>
                  <a:pt x="492676" y="250004"/>
                </a:cubicBezTo>
                <a:cubicBezTo>
                  <a:pt x="502081" y="259409"/>
                  <a:pt x="505629" y="260986"/>
                  <a:pt x="501687" y="269603"/>
                </a:cubicBezTo>
                <a:cubicBezTo>
                  <a:pt x="497745" y="278220"/>
                  <a:pt x="482088" y="303732"/>
                  <a:pt x="472288" y="304126"/>
                </a:cubicBezTo>
                <a:cubicBezTo>
                  <a:pt x="462489" y="304521"/>
                  <a:pt x="440525" y="297087"/>
                  <a:pt x="427572" y="291962"/>
                </a:cubicBezTo>
                <a:cubicBezTo>
                  <a:pt x="414618" y="286893"/>
                  <a:pt x="400876" y="287625"/>
                  <a:pt x="390683" y="288808"/>
                </a:cubicBezTo>
                <a:cubicBezTo>
                  <a:pt x="380489" y="289990"/>
                  <a:pt x="357736" y="289202"/>
                  <a:pt x="349457" y="288808"/>
                </a:cubicBezTo>
                <a:cubicBezTo>
                  <a:pt x="341235" y="288414"/>
                  <a:pt x="332787" y="306886"/>
                  <a:pt x="319947" y="311786"/>
                </a:cubicBezTo>
                <a:close/>
              </a:path>
            </a:pathLst>
          </a:custGeom>
          <a:solidFill>
            <a:schemeClr val="bg1">
              <a:alpha val="70000"/>
            </a:schemeClr>
          </a:solidFill>
          <a:ln w="0" cap="flat">
            <a:noFill/>
            <a:prstDash val="solid"/>
            <a:miter/>
          </a:ln>
        </p:spPr>
        <p:txBody>
          <a:bodyPr rtlCol="0" anchor="ctr"/>
          <a:lstStyle/>
          <a:p>
            <a:endParaRPr lang="en-GB"/>
          </a:p>
        </p:txBody>
      </p:sp>
      <p:sp>
        <p:nvSpPr>
          <p:cNvPr id="84" name="Freeform 83">
            <a:extLst>
              <a:ext uri="{FF2B5EF4-FFF2-40B4-BE49-F238E27FC236}">
                <a16:creationId xmlns:a16="http://schemas.microsoft.com/office/drawing/2014/main" id="{13AE141B-5FBB-70E4-9B1B-805F8CFCA516}"/>
              </a:ext>
            </a:extLst>
          </p:cNvPr>
          <p:cNvSpPr/>
          <p:nvPr/>
        </p:nvSpPr>
        <p:spPr>
          <a:xfrm>
            <a:off x="505932" y="3263881"/>
            <a:ext cx="1295890" cy="1115555"/>
          </a:xfrm>
          <a:custGeom>
            <a:avLst/>
            <a:gdLst>
              <a:gd name="connsiteX0" fmla="*/ 11484 w 1295890"/>
              <a:gd name="connsiteY0" fmla="*/ 988393 h 1115555"/>
              <a:gd name="connsiteX1" fmla="*/ 10921 w 1295890"/>
              <a:gd name="connsiteY1" fmla="*/ 963275 h 1115555"/>
              <a:gd name="connsiteX2" fmla="*/ 10921 w 1295890"/>
              <a:gd name="connsiteY2" fmla="*/ 930554 h 1115555"/>
              <a:gd name="connsiteX3" fmla="*/ 28436 w 1295890"/>
              <a:gd name="connsiteY3" fmla="*/ 924697 h 1115555"/>
              <a:gd name="connsiteX4" fmla="*/ 45388 w 1295890"/>
              <a:gd name="connsiteY4" fmla="*/ 964458 h 1115555"/>
              <a:gd name="connsiteX5" fmla="*/ 57666 w 1295890"/>
              <a:gd name="connsiteY5" fmla="*/ 990196 h 1115555"/>
              <a:gd name="connsiteX6" fmla="*/ 68760 w 1295890"/>
              <a:gd name="connsiteY6" fmla="*/ 1018862 h 1115555"/>
              <a:gd name="connsiteX7" fmla="*/ 95624 w 1295890"/>
              <a:gd name="connsiteY7" fmla="*/ 1035814 h 1115555"/>
              <a:gd name="connsiteX8" fmla="*/ 134766 w 1295890"/>
              <a:gd name="connsiteY8" fmla="*/ 1067972 h 1115555"/>
              <a:gd name="connsiteX9" fmla="*/ 148789 w 1295890"/>
              <a:gd name="connsiteY9" fmla="*/ 1102439 h 1115555"/>
              <a:gd name="connsiteX10" fmla="*/ 167487 w 1295890"/>
              <a:gd name="connsiteY10" fmla="*/ 1115279 h 1115555"/>
              <a:gd name="connsiteX11" fmla="*/ 168670 w 1295890"/>
              <a:gd name="connsiteY11" fmla="*/ 1102439 h 1115555"/>
              <a:gd name="connsiteX12" fmla="*/ 194971 w 1295890"/>
              <a:gd name="connsiteY12" fmla="*/ 1093653 h 1115555"/>
              <a:gd name="connsiteX13" fmla="*/ 192605 w 1295890"/>
              <a:gd name="connsiteY13" fmla="*/ 1062115 h 1115555"/>
              <a:gd name="connsiteX14" fmla="*/ 186748 w 1295890"/>
              <a:gd name="connsiteY14" fmla="*/ 1041051 h 1115555"/>
              <a:gd name="connsiteX15" fmla="*/ 190240 w 1295890"/>
              <a:gd name="connsiteY15" fmla="*/ 1014131 h 1115555"/>
              <a:gd name="connsiteX16" fmla="*/ 166248 w 1295890"/>
              <a:gd name="connsiteY16" fmla="*/ 1018242 h 1115555"/>
              <a:gd name="connsiteX17" fmla="*/ 148113 w 1295890"/>
              <a:gd name="connsiteY17" fmla="*/ 1029337 h 1115555"/>
              <a:gd name="connsiteX18" fmla="*/ 130598 w 1295890"/>
              <a:gd name="connsiteY18" fmla="*/ 1017623 h 1115555"/>
              <a:gd name="connsiteX19" fmla="*/ 108409 w 1295890"/>
              <a:gd name="connsiteY19" fmla="*/ 1023142 h 1115555"/>
              <a:gd name="connsiteX20" fmla="*/ 104804 w 1295890"/>
              <a:gd name="connsiteY20" fmla="*/ 1012442 h 1115555"/>
              <a:gd name="connsiteX21" fmla="*/ 122207 w 1295890"/>
              <a:gd name="connsiteY21" fmla="*/ 1005176 h 1115555"/>
              <a:gd name="connsiteX22" fmla="*/ 140285 w 1295890"/>
              <a:gd name="connsiteY22" fmla="*/ 1013512 h 1115555"/>
              <a:gd name="connsiteX23" fmla="*/ 155041 w 1295890"/>
              <a:gd name="connsiteY23" fmla="*/ 1009344 h 1115555"/>
              <a:gd name="connsiteX24" fmla="*/ 151830 w 1295890"/>
              <a:gd name="connsiteY24" fmla="*/ 989182 h 1115555"/>
              <a:gd name="connsiteX25" fmla="*/ 135554 w 1295890"/>
              <a:gd name="connsiteY25" fmla="*/ 986929 h 1115555"/>
              <a:gd name="connsiteX26" fmla="*/ 129021 w 1295890"/>
              <a:gd name="connsiteY26" fmla="*/ 975947 h 1115555"/>
              <a:gd name="connsiteX27" fmla="*/ 143101 w 1295890"/>
              <a:gd name="connsiteY27" fmla="*/ 955334 h 1115555"/>
              <a:gd name="connsiteX28" fmla="*/ 140736 w 1295890"/>
              <a:gd name="connsiteY28" fmla="*/ 942775 h 1115555"/>
              <a:gd name="connsiteX29" fmla="*/ 136118 w 1295890"/>
              <a:gd name="connsiteY29" fmla="*/ 922332 h 1115555"/>
              <a:gd name="connsiteX30" fmla="*/ 165234 w 1295890"/>
              <a:gd name="connsiteY30" fmla="*/ 891413 h 1115555"/>
              <a:gd name="connsiteX31" fmla="*/ 188325 w 1295890"/>
              <a:gd name="connsiteY31" fmla="*/ 885443 h 1115555"/>
              <a:gd name="connsiteX32" fmla="*/ 201391 w 1295890"/>
              <a:gd name="connsiteY32" fmla="*/ 875137 h 1115555"/>
              <a:gd name="connsiteX33" fmla="*/ 218906 w 1295890"/>
              <a:gd name="connsiteY33" fmla="*/ 841458 h 1115555"/>
              <a:gd name="connsiteX34" fmla="*/ 222398 w 1295890"/>
              <a:gd name="connsiteY34" fmla="*/ 819606 h 1115555"/>
              <a:gd name="connsiteX35" fmla="*/ 239124 w 1295890"/>
              <a:gd name="connsiteY35" fmla="*/ 785928 h 1115555"/>
              <a:gd name="connsiteX36" fmla="*/ 242166 w 1295890"/>
              <a:gd name="connsiteY36" fmla="*/ 764470 h 1115555"/>
              <a:gd name="connsiteX37" fmla="*/ 261933 w 1295890"/>
              <a:gd name="connsiteY37" fmla="*/ 756924 h 1115555"/>
              <a:gd name="connsiteX38" fmla="*/ 287840 w 1295890"/>
              <a:gd name="connsiteY38" fmla="*/ 765709 h 1115555"/>
              <a:gd name="connsiteX39" fmla="*/ 309410 w 1295890"/>
              <a:gd name="connsiteY39" fmla="*/ 751799 h 1115555"/>
              <a:gd name="connsiteX40" fmla="*/ 325968 w 1295890"/>
              <a:gd name="connsiteY40" fmla="*/ 745942 h 1115555"/>
              <a:gd name="connsiteX41" fmla="*/ 336443 w 1295890"/>
              <a:gd name="connsiteY41" fmla="*/ 736367 h 1115555"/>
              <a:gd name="connsiteX42" fmla="*/ 331825 w 1295890"/>
              <a:gd name="connsiteY42" fmla="*/ 727582 h 1115555"/>
              <a:gd name="connsiteX43" fmla="*/ 337795 w 1295890"/>
              <a:gd name="connsiteY43" fmla="*/ 719641 h 1115555"/>
              <a:gd name="connsiteX44" fmla="*/ 353677 w 1295890"/>
              <a:gd name="connsiteY44" fmla="*/ 723245 h 1115555"/>
              <a:gd name="connsiteX45" fmla="*/ 351705 w 1295890"/>
              <a:gd name="connsiteY45" fmla="*/ 715023 h 1115555"/>
              <a:gd name="connsiteX46" fmla="*/ 345567 w 1295890"/>
              <a:gd name="connsiteY46" fmla="*/ 704153 h 1115555"/>
              <a:gd name="connsiteX47" fmla="*/ 350579 w 1295890"/>
              <a:gd name="connsiteY47" fmla="*/ 694410 h 1115555"/>
              <a:gd name="connsiteX48" fmla="*/ 360885 w 1295890"/>
              <a:gd name="connsiteY48" fmla="*/ 701394 h 1115555"/>
              <a:gd name="connsiteX49" fmla="*/ 365616 w 1295890"/>
              <a:gd name="connsiteY49" fmla="*/ 715192 h 1115555"/>
              <a:gd name="connsiteX50" fmla="*/ 360773 w 1295890"/>
              <a:gd name="connsiteY50" fmla="*/ 724766 h 1115555"/>
              <a:gd name="connsiteX51" fmla="*/ 379133 w 1295890"/>
              <a:gd name="connsiteY51" fmla="*/ 729666 h 1115555"/>
              <a:gd name="connsiteX52" fmla="*/ 386116 w 1295890"/>
              <a:gd name="connsiteY52" fmla="*/ 711418 h 1115555"/>
              <a:gd name="connsiteX53" fmla="*/ 396422 w 1295890"/>
              <a:gd name="connsiteY53" fmla="*/ 708095 h 1115555"/>
              <a:gd name="connsiteX54" fmla="*/ 410052 w 1295890"/>
              <a:gd name="connsiteY54" fmla="*/ 704773 h 1115555"/>
              <a:gd name="connsiteX55" fmla="*/ 428017 w 1295890"/>
              <a:gd name="connsiteY55" fmla="*/ 693790 h 1115555"/>
              <a:gd name="connsiteX56" fmla="*/ 440576 w 1295890"/>
              <a:gd name="connsiteY56" fmla="*/ 700492 h 1115555"/>
              <a:gd name="connsiteX57" fmla="*/ 449644 w 1295890"/>
              <a:gd name="connsiteY57" fmla="*/ 706181 h 1115555"/>
              <a:gd name="connsiteX58" fmla="*/ 471664 w 1295890"/>
              <a:gd name="connsiteY58" fmla="*/ 689623 h 1115555"/>
              <a:gd name="connsiteX59" fmla="*/ 495487 w 1295890"/>
              <a:gd name="connsiteY59" fmla="*/ 680443 h 1115555"/>
              <a:gd name="connsiteX60" fmla="*/ 513734 w 1295890"/>
              <a:gd name="connsiteY60" fmla="*/ 691144 h 1115555"/>
              <a:gd name="connsiteX61" fmla="*/ 532826 w 1295890"/>
              <a:gd name="connsiteY61" fmla="*/ 711193 h 1115555"/>
              <a:gd name="connsiteX62" fmla="*/ 556931 w 1295890"/>
              <a:gd name="connsiteY62" fmla="*/ 725554 h 1115555"/>
              <a:gd name="connsiteX63" fmla="*/ 579177 w 1295890"/>
              <a:gd name="connsiteY63" fmla="*/ 719584 h 1115555"/>
              <a:gd name="connsiteX64" fmla="*/ 638649 w 1295890"/>
              <a:gd name="connsiteY64" fmla="*/ 688102 h 1115555"/>
              <a:gd name="connsiteX65" fmla="*/ 665232 w 1295890"/>
              <a:gd name="connsiteY65" fmla="*/ 682696 h 1115555"/>
              <a:gd name="connsiteX66" fmla="*/ 714679 w 1295890"/>
              <a:gd name="connsiteY66" fmla="*/ 679767 h 1115555"/>
              <a:gd name="connsiteX67" fmla="*/ 736982 w 1295890"/>
              <a:gd name="connsiteY67" fmla="*/ 679373 h 1115555"/>
              <a:gd name="connsiteX68" fmla="*/ 767619 w 1295890"/>
              <a:gd name="connsiteY68" fmla="*/ 652115 h 1115555"/>
              <a:gd name="connsiteX69" fmla="*/ 803550 w 1295890"/>
              <a:gd name="connsiteY69" fmla="*/ 662027 h 1115555"/>
              <a:gd name="connsiteX70" fmla="*/ 830696 w 1295890"/>
              <a:gd name="connsiteY70" fmla="*/ 647102 h 1115555"/>
              <a:gd name="connsiteX71" fmla="*/ 837679 w 1295890"/>
              <a:gd name="connsiteY71" fmla="*/ 624293 h 1115555"/>
              <a:gd name="connsiteX72" fmla="*/ 852998 w 1295890"/>
              <a:gd name="connsiteY72" fmla="*/ 621646 h 1115555"/>
              <a:gd name="connsiteX73" fmla="*/ 881383 w 1295890"/>
              <a:gd name="connsiteY73" fmla="*/ 643892 h 1115555"/>
              <a:gd name="connsiteX74" fmla="*/ 921763 w 1295890"/>
              <a:gd name="connsiteY74" fmla="*/ 669236 h 1115555"/>
              <a:gd name="connsiteX75" fmla="*/ 943502 w 1295890"/>
              <a:gd name="connsiteY75" fmla="*/ 646708 h 1115555"/>
              <a:gd name="connsiteX76" fmla="*/ 979152 w 1295890"/>
              <a:gd name="connsiteY76" fmla="*/ 643667 h 1115555"/>
              <a:gd name="connsiteX77" fmla="*/ 1010747 w 1295890"/>
              <a:gd name="connsiteY77" fmla="*/ 672615 h 1115555"/>
              <a:gd name="connsiteX78" fmla="*/ 1077315 w 1295890"/>
              <a:gd name="connsiteY78" fmla="*/ 738057 h 1115555"/>
              <a:gd name="connsiteX79" fmla="*/ 1114092 w 1295890"/>
              <a:gd name="connsiteY79" fmla="*/ 740591 h 1115555"/>
              <a:gd name="connsiteX80" fmla="*/ 1143490 w 1295890"/>
              <a:gd name="connsiteY80" fmla="*/ 721218 h 1115555"/>
              <a:gd name="connsiteX81" fmla="*/ 1160611 w 1295890"/>
              <a:gd name="connsiteY81" fmla="*/ 662308 h 1115555"/>
              <a:gd name="connsiteX82" fmla="*/ 1190234 w 1295890"/>
              <a:gd name="connsiteY82" fmla="*/ 573663 h 1115555"/>
              <a:gd name="connsiteX83" fmla="*/ 1250721 w 1295890"/>
              <a:gd name="connsiteY83" fmla="*/ 493014 h 1115555"/>
              <a:gd name="connsiteX84" fmla="*/ 1238500 w 1295890"/>
              <a:gd name="connsiteY84" fmla="*/ 384882 h 1115555"/>
              <a:gd name="connsiteX85" fmla="*/ 1245821 w 1295890"/>
              <a:gd name="connsiteY85" fmla="*/ 303615 h 1115555"/>
              <a:gd name="connsiteX86" fmla="*/ 1231178 w 1295890"/>
              <a:gd name="connsiteY86" fmla="*/ 255350 h 1115555"/>
              <a:gd name="connsiteX87" fmla="*/ 1185954 w 1295890"/>
              <a:gd name="connsiteY87" fmla="*/ 171040 h 1115555"/>
              <a:gd name="connsiteX88" fmla="*/ 1218957 w 1295890"/>
              <a:gd name="connsiteY88" fmla="*/ 81832 h 1115555"/>
              <a:gd name="connsiteX89" fmla="*/ 1287384 w 1295890"/>
              <a:gd name="connsiteY89" fmla="*/ 21345 h 1115555"/>
              <a:gd name="connsiteX90" fmla="*/ 1285526 w 1295890"/>
              <a:gd name="connsiteY90" fmla="*/ 3605 h 1115555"/>
              <a:gd name="connsiteX91" fmla="*/ 1236641 w 1295890"/>
              <a:gd name="connsiteY91" fmla="*/ 11546 h 1115555"/>
              <a:gd name="connsiteX92" fmla="*/ 1126088 w 1295890"/>
              <a:gd name="connsiteY92" fmla="*/ 109935 h 1115555"/>
              <a:gd name="connsiteX93" fmla="*/ 1041159 w 1295890"/>
              <a:gd name="connsiteY93" fmla="*/ 145359 h 1115555"/>
              <a:gd name="connsiteX94" fmla="*/ 937307 w 1295890"/>
              <a:gd name="connsiteY94" fmla="*/ 147218 h 1115555"/>
              <a:gd name="connsiteX95" fmla="*/ 907402 w 1295890"/>
              <a:gd name="connsiteY95" fmla="*/ 190583 h 1115555"/>
              <a:gd name="connsiteX96" fmla="*/ 860995 w 1295890"/>
              <a:gd name="connsiteY96" fmla="*/ 255350 h 1115555"/>
              <a:gd name="connsiteX97" fmla="*/ 820671 w 1295890"/>
              <a:gd name="connsiteY97" fmla="*/ 326198 h 1115555"/>
              <a:gd name="connsiteX98" fmla="*/ 743064 w 1295890"/>
              <a:gd name="connsiteY98" fmla="*/ 466714 h 1115555"/>
              <a:gd name="connsiteX99" fmla="*/ 659994 w 1295890"/>
              <a:gd name="connsiteY99" fmla="*/ 550403 h 1115555"/>
              <a:gd name="connsiteX100" fmla="*/ 581824 w 1295890"/>
              <a:gd name="connsiteY100" fmla="*/ 576648 h 1115555"/>
              <a:gd name="connsiteX101" fmla="*/ 484054 w 1295890"/>
              <a:gd name="connsiteY101" fmla="*/ 577267 h 1115555"/>
              <a:gd name="connsiteX102" fmla="*/ 441308 w 1295890"/>
              <a:gd name="connsiteY102" fmla="*/ 566285 h 1115555"/>
              <a:gd name="connsiteX103" fmla="*/ 408925 w 1295890"/>
              <a:gd name="connsiteY103" fmla="*/ 557725 h 1115555"/>
              <a:gd name="connsiteX104" fmla="*/ 357619 w 1295890"/>
              <a:gd name="connsiteY104" fmla="*/ 593769 h 1115555"/>
              <a:gd name="connsiteX105" fmla="*/ 263567 w 1295890"/>
              <a:gd name="connsiteY105" fmla="*/ 602329 h 1115555"/>
              <a:gd name="connsiteX106" fmla="*/ 199420 w 1295890"/>
              <a:gd name="connsiteY106" fmla="*/ 605370 h 1115555"/>
              <a:gd name="connsiteX107" fmla="*/ 163995 w 1295890"/>
              <a:gd name="connsiteY107" fmla="*/ 665237 h 1115555"/>
              <a:gd name="connsiteX108" fmla="*/ 142594 w 1295890"/>
              <a:gd name="connsiteY108" fmla="*/ 665237 h 1115555"/>
              <a:gd name="connsiteX109" fmla="*/ 115111 w 1295890"/>
              <a:gd name="connsiteY109" fmla="*/ 718402 h 1115555"/>
              <a:gd name="connsiteX110" fmla="*/ 56483 w 1295890"/>
              <a:gd name="connsiteY110" fmla="*/ 788012 h 1115555"/>
              <a:gd name="connsiteX111" fmla="*/ 6979 w 1295890"/>
              <a:gd name="connsiteY111" fmla="*/ 910786 h 1115555"/>
              <a:gd name="connsiteX112" fmla="*/ 277 w 1295890"/>
              <a:gd name="connsiteY112" fmla="*/ 963951 h 1115555"/>
              <a:gd name="connsiteX113" fmla="*/ 11653 w 1295890"/>
              <a:gd name="connsiteY113" fmla="*/ 988450 h 111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295890" h="1115555">
                <a:moveTo>
                  <a:pt x="11484" y="988393"/>
                </a:moveTo>
                <a:cubicBezTo>
                  <a:pt x="16947" y="987380"/>
                  <a:pt x="13230" y="972061"/>
                  <a:pt x="10921" y="963275"/>
                </a:cubicBezTo>
                <a:cubicBezTo>
                  <a:pt x="8556" y="954490"/>
                  <a:pt x="6247" y="938157"/>
                  <a:pt x="10921" y="930554"/>
                </a:cubicBezTo>
                <a:cubicBezTo>
                  <a:pt x="15596" y="922951"/>
                  <a:pt x="20270" y="916531"/>
                  <a:pt x="28436" y="924697"/>
                </a:cubicBezTo>
                <a:cubicBezTo>
                  <a:pt x="36602" y="932863"/>
                  <a:pt x="40714" y="950435"/>
                  <a:pt x="45388" y="964458"/>
                </a:cubicBezTo>
                <a:cubicBezTo>
                  <a:pt x="50063" y="978481"/>
                  <a:pt x="51808" y="978481"/>
                  <a:pt x="57666" y="990196"/>
                </a:cubicBezTo>
                <a:cubicBezTo>
                  <a:pt x="63523" y="1001910"/>
                  <a:pt x="57102" y="1010639"/>
                  <a:pt x="68760" y="1018862"/>
                </a:cubicBezTo>
                <a:cubicBezTo>
                  <a:pt x="80475" y="1027028"/>
                  <a:pt x="84530" y="1027028"/>
                  <a:pt x="95624" y="1035814"/>
                </a:cubicBezTo>
                <a:cubicBezTo>
                  <a:pt x="106719" y="1044600"/>
                  <a:pt x="126036" y="1054512"/>
                  <a:pt x="134766" y="1067972"/>
                </a:cubicBezTo>
                <a:cubicBezTo>
                  <a:pt x="143552" y="1081432"/>
                  <a:pt x="140004" y="1090781"/>
                  <a:pt x="148789" y="1102439"/>
                </a:cubicBezTo>
                <a:cubicBezTo>
                  <a:pt x="157575" y="1114153"/>
                  <a:pt x="162813" y="1116462"/>
                  <a:pt x="167487" y="1115279"/>
                </a:cubicBezTo>
                <a:cubicBezTo>
                  <a:pt x="172161" y="1114097"/>
                  <a:pt x="159884" y="1101819"/>
                  <a:pt x="168670" y="1102439"/>
                </a:cubicBezTo>
                <a:cubicBezTo>
                  <a:pt x="177455" y="1103058"/>
                  <a:pt x="190296" y="1107113"/>
                  <a:pt x="194971" y="1093653"/>
                </a:cubicBezTo>
                <a:cubicBezTo>
                  <a:pt x="199645" y="1080193"/>
                  <a:pt x="199645" y="1071464"/>
                  <a:pt x="192605" y="1062115"/>
                </a:cubicBezTo>
                <a:cubicBezTo>
                  <a:pt x="185565" y="1052766"/>
                  <a:pt x="180891" y="1048655"/>
                  <a:pt x="186748" y="1041051"/>
                </a:cubicBezTo>
                <a:cubicBezTo>
                  <a:pt x="192605" y="1033448"/>
                  <a:pt x="198462" y="1018242"/>
                  <a:pt x="190240" y="1014131"/>
                </a:cubicBezTo>
                <a:cubicBezTo>
                  <a:pt x="182017" y="1010020"/>
                  <a:pt x="173851" y="1012385"/>
                  <a:pt x="166248" y="1018242"/>
                </a:cubicBezTo>
                <a:cubicBezTo>
                  <a:pt x="158645" y="1024100"/>
                  <a:pt x="159828" y="1030520"/>
                  <a:pt x="148113" y="1029337"/>
                </a:cubicBezTo>
                <a:cubicBezTo>
                  <a:pt x="136399" y="1028155"/>
                  <a:pt x="141074" y="1018806"/>
                  <a:pt x="130598" y="1017623"/>
                </a:cubicBezTo>
                <a:cubicBezTo>
                  <a:pt x="120067" y="1016440"/>
                  <a:pt x="114378" y="1023987"/>
                  <a:pt x="108409" y="1023142"/>
                </a:cubicBezTo>
                <a:cubicBezTo>
                  <a:pt x="102439" y="1022297"/>
                  <a:pt x="98384" y="1016046"/>
                  <a:pt x="104804" y="1012442"/>
                </a:cubicBezTo>
                <a:cubicBezTo>
                  <a:pt x="111225" y="1008837"/>
                  <a:pt x="116237" y="1003937"/>
                  <a:pt x="122207" y="1005176"/>
                </a:cubicBezTo>
                <a:cubicBezTo>
                  <a:pt x="128177" y="1006416"/>
                  <a:pt x="135273" y="1009907"/>
                  <a:pt x="140285" y="1013512"/>
                </a:cubicBezTo>
                <a:cubicBezTo>
                  <a:pt x="145297" y="1017116"/>
                  <a:pt x="153351" y="1017285"/>
                  <a:pt x="155041" y="1009344"/>
                </a:cubicBezTo>
                <a:cubicBezTo>
                  <a:pt x="156730" y="1001403"/>
                  <a:pt x="154928" y="991547"/>
                  <a:pt x="151830" y="989182"/>
                </a:cubicBezTo>
                <a:cubicBezTo>
                  <a:pt x="148733" y="986817"/>
                  <a:pt x="141918" y="985972"/>
                  <a:pt x="135554" y="986929"/>
                </a:cubicBezTo>
                <a:cubicBezTo>
                  <a:pt x="129134" y="987887"/>
                  <a:pt x="122319" y="988056"/>
                  <a:pt x="129021" y="975947"/>
                </a:cubicBezTo>
                <a:cubicBezTo>
                  <a:pt x="135723" y="963839"/>
                  <a:pt x="141017" y="961192"/>
                  <a:pt x="143101" y="955334"/>
                </a:cubicBezTo>
                <a:cubicBezTo>
                  <a:pt x="145185" y="949477"/>
                  <a:pt x="143777" y="945704"/>
                  <a:pt x="140736" y="942775"/>
                </a:cubicBezTo>
                <a:cubicBezTo>
                  <a:pt x="137694" y="939847"/>
                  <a:pt x="129472" y="934722"/>
                  <a:pt x="136118" y="922332"/>
                </a:cubicBezTo>
                <a:cubicBezTo>
                  <a:pt x="142819" y="909942"/>
                  <a:pt x="155041" y="895580"/>
                  <a:pt x="165234" y="891413"/>
                </a:cubicBezTo>
                <a:cubicBezTo>
                  <a:pt x="175372" y="887245"/>
                  <a:pt x="182243" y="886795"/>
                  <a:pt x="188325" y="885443"/>
                </a:cubicBezTo>
                <a:cubicBezTo>
                  <a:pt x="194464" y="884035"/>
                  <a:pt x="196266" y="880825"/>
                  <a:pt x="201391" y="875137"/>
                </a:cubicBezTo>
                <a:cubicBezTo>
                  <a:pt x="206516" y="869392"/>
                  <a:pt x="218906" y="854130"/>
                  <a:pt x="218906" y="841458"/>
                </a:cubicBezTo>
                <a:cubicBezTo>
                  <a:pt x="218906" y="828786"/>
                  <a:pt x="218793" y="825464"/>
                  <a:pt x="222398" y="819606"/>
                </a:cubicBezTo>
                <a:cubicBezTo>
                  <a:pt x="226002" y="813749"/>
                  <a:pt x="237547" y="794939"/>
                  <a:pt x="239124" y="785928"/>
                </a:cubicBezTo>
                <a:cubicBezTo>
                  <a:pt x="240645" y="776861"/>
                  <a:pt x="237885" y="770609"/>
                  <a:pt x="242166" y="764470"/>
                </a:cubicBezTo>
                <a:cubicBezTo>
                  <a:pt x="246502" y="758332"/>
                  <a:pt x="252472" y="752362"/>
                  <a:pt x="261933" y="756924"/>
                </a:cubicBezTo>
                <a:cubicBezTo>
                  <a:pt x="271395" y="761486"/>
                  <a:pt x="281026" y="766554"/>
                  <a:pt x="287840" y="765709"/>
                </a:cubicBezTo>
                <a:cubicBezTo>
                  <a:pt x="294655" y="764865"/>
                  <a:pt x="304004" y="757374"/>
                  <a:pt x="309410" y="751799"/>
                </a:cubicBezTo>
                <a:cubicBezTo>
                  <a:pt x="314817" y="746223"/>
                  <a:pt x="320111" y="744984"/>
                  <a:pt x="325968" y="745942"/>
                </a:cubicBezTo>
                <a:cubicBezTo>
                  <a:pt x="331825" y="746899"/>
                  <a:pt x="337513" y="740817"/>
                  <a:pt x="336443" y="736367"/>
                </a:cubicBezTo>
                <a:cubicBezTo>
                  <a:pt x="335317" y="731918"/>
                  <a:pt x="331431" y="731918"/>
                  <a:pt x="331825" y="727582"/>
                </a:cubicBezTo>
                <a:cubicBezTo>
                  <a:pt x="332219" y="723245"/>
                  <a:pt x="332219" y="718514"/>
                  <a:pt x="337795" y="719641"/>
                </a:cubicBezTo>
                <a:cubicBezTo>
                  <a:pt x="343370" y="720767"/>
                  <a:pt x="351142" y="724484"/>
                  <a:pt x="353677" y="723245"/>
                </a:cubicBezTo>
                <a:cubicBezTo>
                  <a:pt x="356211" y="722006"/>
                  <a:pt x="354634" y="718796"/>
                  <a:pt x="351705" y="715023"/>
                </a:cubicBezTo>
                <a:cubicBezTo>
                  <a:pt x="348777" y="711249"/>
                  <a:pt x="345454" y="710179"/>
                  <a:pt x="345567" y="704153"/>
                </a:cubicBezTo>
                <a:cubicBezTo>
                  <a:pt x="345679" y="698183"/>
                  <a:pt x="347819" y="693959"/>
                  <a:pt x="350579" y="694410"/>
                </a:cubicBezTo>
                <a:cubicBezTo>
                  <a:pt x="353339" y="694804"/>
                  <a:pt x="358689" y="697339"/>
                  <a:pt x="360885" y="701394"/>
                </a:cubicBezTo>
                <a:cubicBezTo>
                  <a:pt x="363138" y="705448"/>
                  <a:pt x="366461" y="712094"/>
                  <a:pt x="365616" y="715192"/>
                </a:cubicBezTo>
                <a:cubicBezTo>
                  <a:pt x="364771" y="718233"/>
                  <a:pt x="358914" y="720486"/>
                  <a:pt x="360773" y="724766"/>
                </a:cubicBezTo>
                <a:cubicBezTo>
                  <a:pt x="362575" y="729102"/>
                  <a:pt x="372881" y="740760"/>
                  <a:pt x="379133" y="729666"/>
                </a:cubicBezTo>
                <a:cubicBezTo>
                  <a:pt x="385384" y="718514"/>
                  <a:pt x="383863" y="714628"/>
                  <a:pt x="386116" y="711418"/>
                </a:cubicBezTo>
                <a:cubicBezTo>
                  <a:pt x="388369" y="708208"/>
                  <a:pt x="389890" y="706687"/>
                  <a:pt x="396422" y="708095"/>
                </a:cubicBezTo>
                <a:cubicBezTo>
                  <a:pt x="402955" y="709503"/>
                  <a:pt x="406841" y="708940"/>
                  <a:pt x="410052" y="704773"/>
                </a:cubicBezTo>
                <a:cubicBezTo>
                  <a:pt x="413262" y="700605"/>
                  <a:pt x="421597" y="693509"/>
                  <a:pt x="428017" y="693790"/>
                </a:cubicBezTo>
                <a:cubicBezTo>
                  <a:pt x="434438" y="694072"/>
                  <a:pt x="437479" y="694072"/>
                  <a:pt x="440576" y="700492"/>
                </a:cubicBezTo>
                <a:cubicBezTo>
                  <a:pt x="443618" y="706913"/>
                  <a:pt x="444744" y="708715"/>
                  <a:pt x="449644" y="706181"/>
                </a:cubicBezTo>
                <a:cubicBezTo>
                  <a:pt x="454487" y="703703"/>
                  <a:pt x="465244" y="692833"/>
                  <a:pt x="471664" y="689623"/>
                </a:cubicBezTo>
                <a:cubicBezTo>
                  <a:pt x="478085" y="686413"/>
                  <a:pt x="486814" y="679767"/>
                  <a:pt x="495487" y="680443"/>
                </a:cubicBezTo>
                <a:cubicBezTo>
                  <a:pt x="504104" y="681119"/>
                  <a:pt x="509116" y="685343"/>
                  <a:pt x="513734" y="691144"/>
                </a:cubicBezTo>
                <a:cubicBezTo>
                  <a:pt x="518352" y="697001"/>
                  <a:pt x="525449" y="703703"/>
                  <a:pt x="532826" y="711193"/>
                </a:cubicBezTo>
                <a:cubicBezTo>
                  <a:pt x="540204" y="718683"/>
                  <a:pt x="546174" y="725554"/>
                  <a:pt x="556931" y="725554"/>
                </a:cubicBezTo>
                <a:cubicBezTo>
                  <a:pt x="567688" y="725554"/>
                  <a:pt x="571517" y="724709"/>
                  <a:pt x="579177" y="719584"/>
                </a:cubicBezTo>
                <a:cubicBezTo>
                  <a:pt x="586836" y="714403"/>
                  <a:pt x="626090" y="691876"/>
                  <a:pt x="638649" y="688102"/>
                </a:cubicBezTo>
                <a:cubicBezTo>
                  <a:pt x="651152" y="684329"/>
                  <a:pt x="658248" y="682977"/>
                  <a:pt x="665232" y="682696"/>
                </a:cubicBezTo>
                <a:cubicBezTo>
                  <a:pt x="672215" y="682414"/>
                  <a:pt x="705612" y="677120"/>
                  <a:pt x="714679" y="679767"/>
                </a:cubicBezTo>
                <a:cubicBezTo>
                  <a:pt x="723747" y="682414"/>
                  <a:pt x="728872" y="687314"/>
                  <a:pt x="736982" y="679373"/>
                </a:cubicBezTo>
                <a:cubicBezTo>
                  <a:pt x="745035" y="671432"/>
                  <a:pt x="759847" y="653185"/>
                  <a:pt x="767619" y="652115"/>
                </a:cubicBezTo>
                <a:cubicBezTo>
                  <a:pt x="775391" y="650988"/>
                  <a:pt x="792005" y="661576"/>
                  <a:pt x="803550" y="662027"/>
                </a:cubicBezTo>
                <a:cubicBezTo>
                  <a:pt x="815096" y="662421"/>
                  <a:pt x="826528" y="655043"/>
                  <a:pt x="830696" y="647102"/>
                </a:cubicBezTo>
                <a:cubicBezTo>
                  <a:pt x="834863" y="639161"/>
                  <a:pt x="837229" y="629418"/>
                  <a:pt x="837679" y="624293"/>
                </a:cubicBezTo>
                <a:cubicBezTo>
                  <a:pt x="838074" y="619168"/>
                  <a:pt x="843537" y="614832"/>
                  <a:pt x="852998" y="621646"/>
                </a:cubicBezTo>
                <a:cubicBezTo>
                  <a:pt x="862460" y="628461"/>
                  <a:pt x="874287" y="638655"/>
                  <a:pt x="881383" y="643892"/>
                </a:cubicBezTo>
                <a:cubicBezTo>
                  <a:pt x="888479" y="649186"/>
                  <a:pt x="910500" y="671995"/>
                  <a:pt x="921763" y="669236"/>
                </a:cubicBezTo>
                <a:cubicBezTo>
                  <a:pt x="933027" y="666476"/>
                  <a:pt x="937195" y="654029"/>
                  <a:pt x="943502" y="646708"/>
                </a:cubicBezTo>
                <a:cubicBezTo>
                  <a:pt x="949754" y="639330"/>
                  <a:pt x="959103" y="628573"/>
                  <a:pt x="979152" y="643667"/>
                </a:cubicBezTo>
                <a:cubicBezTo>
                  <a:pt x="999201" y="658704"/>
                  <a:pt x="1004214" y="665800"/>
                  <a:pt x="1010747" y="672615"/>
                </a:cubicBezTo>
                <a:cubicBezTo>
                  <a:pt x="1017280" y="679429"/>
                  <a:pt x="1056421" y="734565"/>
                  <a:pt x="1077315" y="738057"/>
                </a:cubicBezTo>
                <a:cubicBezTo>
                  <a:pt x="1098210" y="741549"/>
                  <a:pt x="1106151" y="742112"/>
                  <a:pt x="1114092" y="740591"/>
                </a:cubicBezTo>
                <a:cubicBezTo>
                  <a:pt x="1122033" y="739071"/>
                  <a:pt x="1135662" y="742957"/>
                  <a:pt x="1143490" y="721218"/>
                </a:cubicBezTo>
                <a:cubicBezTo>
                  <a:pt x="1151262" y="699479"/>
                  <a:pt x="1158527" y="675431"/>
                  <a:pt x="1160611" y="662308"/>
                </a:cubicBezTo>
                <a:cubicBezTo>
                  <a:pt x="1162695" y="649242"/>
                  <a:pt x="1167031" y="598105"/>
                  <a:pt x="1190234" y="573663"/>
                </a:cubicBezTo>
                <a:cubicBezTo>
                  <a:pt x="1213438" y="549220"/>
                  <a:pt x="1249482" y="508896"/>
                  <a:pt x="1250721" y="493014"/>
                </a:cubicBezTo>
                <a:cubicBezTo>
                  <a:pt x="1251960" y="477133"/>
                  <a:pt x="1246441" y="428867"/>
                  <a:pt x="1238500" y="384882"/>
                </a:cubicBezTo>
                <a:cubicBezTo>
                  <a:pt x="1230559" y="340898"/>
                  <a:pt x="1242160" y="320116"/>
                  <a:pt x="1245821" y="303615"/>
                </a:cubicBezTo>
                <a:cubicBezTo>
                  <a:pt x="1249482" y="287113"/>
                  <a:pt x="1242780" y="277370"/>
                  <a:pt x="1231178" y="255350"/>
                </a:cubicBezTo>
                <a:cubicBezTo>
                  <a:pt x="1219576" y="233329"/>
                  <a:pt x="1190234" y="208943"/>
                  <a:pt x="1185954" y="171040"/>
                </a:cubicBezTo>
                <a:cubicBezTo>
                  <a:pt x="1181674" y="133138"/>
                  <a:pt x="1205497" y="98953"/>
                  <a:pt x="1218957" y="81832"/>
                </a:cubicBezTo>
                <a:cubicBezTo>
                  <a:pt x="1232417" y="64711"/>
                  <a:pt x="1272741" y="31708"/>
                  <a:pt x="1287384" y="21345"/>
                </a:cubicBezTo>
                <a:cubicBezTo>
                  <a:pt x="1302027" y="10983"/>
                  <a:pt x="1295325" y="4844"/>
                  <a:pt x="1285526" y="3605"/>
                </a:cubicBezTo>
                <a:cubicBezTo>
                  <a:pt x="1275726" y="2366"/>
                  <a:pt x="1258662" y="-7377"/>
                  <a:pt x="1236641" y="11546"/>
                </a:cubicBezTo>
                <a:cubicBezTo>
                  <a:pt x="1214620" y="30469"/>
                  <a:pt x="1150474" y="93997"/>
                  <a:pt x="1126088" y="109935"/>
                </a:cubicBezTo>
                <a:cubicBezTo>
                  <a:pt x="1101645" y="125817"/>
                  <a:pt x="1077822" y="144120"/>
                  <a:pt x="1041159" y="145359"/>
                </a:cubicBezTo>
                <a:cubicBezTo>
                  <a:pt x="1004495" y="146598"/>
                  <a:pt x="949528" y="142318"/>
                  <a:pt x="937307" y="147218"/>
                </a:cubicBezTo>
                <a:cubicBezTo>
                  <a:pt x="925086" y="152117"/>
                  <a:pt x="916526" y="167999"/>
                  <a:pt x="907402" y="190583"/>
                </a:cubicBezTo>
                <a:cubicBezTo>
                  <a:pt x="898222" y="213167"/>
                  <a:pt x="877497" y="241270"/>
                  <a:pt x="860995" y="255350"/>
                </a:cubicBezTo>
                <a:cubicBezTo>
                  <a:pt x="844494" y="269429"/>
                  <a:pt x="831653" y="294435"/>
                  <a:pt x="820671" y="326198"/>
                </a:cubicBezTo>
                <a:cubicBezTo>
                  <a:pt x="809689" y="357962"/>
                  <a:pt x="769984" y="431909"/>
                  <a:pt x="743064" y="466714"/>
                </a:cubicBezTo>
                <a:cubicBezTo>
                  <a:pt x="716200" y="501518"/>
                  <a:pt x="685619" y="533282"/>
                  <a:pt x="659994" y="550403"/>
                </a:cubicBezTo>
                <a:cubicBezTo>
                  <a:pt x="634313" y="567524"/>
                  <a:pt x="619670" y="576084"/>
                  <a:pt x="581824" y="576648"/>
                </a:cubicBezTo>
                <a:cubicBezTo>
                  <a:pt x="543977" y="577267"/>
                  <a:pt x="503653" y="585208"/>
                  <a:pt x="484054" y="577267"/>
                </a:cubicBezTo>
                <a:cubicBezTo>
                  <a:pt x="464512" y="569326"/>
                  <a:pt x="459612" y="566285"/>
                  <a:pt x="441308" y="566285"/>
                </a:cubicBezTo>
                <a:cubicBezTo>
                  <a:pt x="423005" y="566285"/>
                  <a:pt x="417486" y="554064"/>
                  <a:pt x="408925" y="557725"/>
                </a:cubicBezTo>
                <a:cubicBezTo>
                  <a:pt x="400365" y="561385"/>
                  <a:pt x="380822" y="586447"/>
                  <a:pt x="357619" y="593769"/>
                </a:cubicBezTo>
                <a:cubicBezTo>
                  <a:pt x="334416" y="601090"/>
                  <a:pt x="317295" y="617591"/>
                  <a:pt x="263567" y="602329"/>
                </a:cubicBezTo>
                <a:cubicBezTo>
                  <a:pt x="209782" y="587067"/>
                  <a:pt x="208600" y="589488"/>
                  <a:pt x="199420" y="605370"/>
                </a:cubicBezTo>
                <a:cubicBezTo>
                  <a:pt x="190240" y="621252"/>
                  <a:pt x="175597" y="662196"/>
                  <a:pt x="163995" y="665237"/>
                </a:cubicBezTo>
                <a:cubicBezTo>
                  <a:pt x="152394" y="668278"/>
                  <a:pt x="148113" y="658535"/>
                  <a:pt x="142594" y="665237"/>
                </a:cubicBezTo>
                <a:cubicBezTo>
                  <a:pt x="137075" y="671939"/>
                  <a:pt x="125473" y="707363"/>
                  <a:pt x="115111" y="718402"/>
                </a:cubicBezTo>
                <a:cubicBezTo>
                  <a:pt x="104748" y="729384"/>
                  <a:pt x="71126" y="750166"/>
                  <a:pt x="56483" y="788012"/>
                </a:cubicBezTo>
                <a:cubicBezTo>
                  <a:pt x="41840" y="825858"/>
                  <a:pt x="11878" y="891244"/>
                  <a:pt x="6979" y="910786"/>
                </a:cubicBezTo>
                <a:cubicBezTo>
                  <a:pt x="2079" y="930329"/>
                  <a:pt x="-962" y="941311"/>
                  <a:pt x="277" y="963951"/>
                </a:cubicBezTo>
                <a:cubicBezTo>
                  <a:pt x="1516" y="986535"/>
                  <a:pt x="4726" y="989801"/>
                  <a:pt x="11653" y="988450"/>
                </a:cubicBezTo>
                <a:close/>
              </a:path>
            </a:pathLst>
          </a:custGeom>
          <a:solidFill>
            <a:schemeClr val="bg1">
              <a:alpha val="70000"/>
            </a:schemeClr>
          </a:solidFill>
          <a:ln w="0" cap="flat">
            <a:noFill/>
            <a:prstDash val="solid"/>
            <a:miter/>
          </a:ln>
        </p:spPr>
        <p:txBody>
          <a:bodyPr rtlCol="0" anchor="ctr"/>
          <a:lstStyle/>
          <a:p>
            <a:endParaRPr lang="en-GB"/>
          </a:p>
        </p:txBody>
      </p:sp>
      <p:sp>
        <p:nvSpPr>
          <p:cNvPr id="85" name="Freeform 84">
            <a:extLst>
              <a:ext uri="{FF2B5EF4-FFF2-40B4-BE49-F238E27FC236}">
                <a16:creationId xmlns:a16="http://schemas.microsoft.com/office/drawing/2014/main" id="{1352DDB1-4689-4027-F0E0-85AE57D122F5}"/>
              </a:ext>
            </a:extLst>
          </p:cNvPr>
          <p:cNvSpPr/>
          <p:nvPr/>
        </p:nvSpPr>
        <p:spPr>
          <a:xfrm>
            <a:off x="658359" y="4022910"/>
            <a:ext cx="223069" cy="277160"/>
          </a:xfrm>
          <a:custGeom>
            <a:avLst/>
            <a:gdLst>
              <a:gd name="connsiteX0" fmla="*/ 29478 w 223069"/>
              <a:gd name="connsiteY0" fmla="*/ 182000 h 277160"/>
              <a:gd name="connsiteX1" fmla="*/ 2501 w 223069"/>
              <a:gd name="connsiteY1" fmla="*/ 196474 h 277160"/>
              <a:gd name="connsiteX2" fmla="*/ 4923 w 223069"/>
              <a:gd name="connsiteY2" fmla="*/ 217425 h 277160"/>
              <a:gd name="connsiteX3" fmla="*/ 20636 w 223069"/>
              <a:gd name="connsiteY3" fmla="*/ 204528 h 277160"/>
              <a:gd name="connsiteX4" fmla="*/ 33082 w 223069"/>
              <a:gd name="connsiteY4" fmla="*/ 212187 h 277160"/>
              <a:gd name="connsiteX5" fmla="*/ 46767 w 223069"/>
              <a:gd name="connsiteY5" fmla="*/ 213370 h 277160"/>
              <a:gd name="connsiteX6" fmla="*/ 60059 w 223069"/>
              <a:gd name="connsiteY6" fmla="*/ 221029 h 277160"/>
              <a:gd name="connsiteX7" fmla="*/ 76954 w 223069"/>
              <a:gd name="connsiteY7" fmla="*/ 229871 h 277160"/>
              <a:gd name="connsiteX8" fmla="*/ 69295 w 223069"/>
              <a:gd name="connsiteY8" fmla="*/ 234715 h 277160"/>
              <a:gd name="connsiteX9" fmla="*/ 56398 w 223069"/>
              <a:gd name="connsiteY9" fmla="*/ 235897 h 277160"/>
              <a:gd name="connsiteX10" fmla="*/ 72899 w 223069"/>
              <a:gd name="connsiteY10" fmla="*/ 275715 h 277160"/>
              <a:gd name="connsiteX11" fmla="*/ 87373 w 223069"/>
              <a:gd name="connsiteY11" fmla="*/ 270083 h 277160"/>
              <a:gd name="connsiteX12" fmla="*/ 123192 w 223069"/>
              <a:gd name="connsiteY12" fmla="*/ 260452 h 277160"/>
              <a:gd name="connsiteX13" fmla="*/ 139299 w 223069"/>
              <a:gd name="connsiteY13" fmla="*/ 249583 h 277160"/>
              <a:gd name="connsiteX14" fmla="*/ 147747 w 223069"/>
              <a:gd name="connsiteY14" fmla="*/ 232293 h 277160"/>
              <a:gd name="connsiteX15" fmla="*/ 181538 w 223069"/>
              <a:gd name="connsiteY15" fmla="*/ 188421 h 277160"/>
              <a:gd name="connsiteX16" fmla="*/ 187958 w 223069"/>
              <a:gd name="connsiteY16" fmla="*/ 160261 h 277160"/>
              <a:gd name="connsiteX17" fmla="*/ 202038 w 223069"/>
              <a:gd name="connsiteY17" fmla="*/ 158234 h 277160"/>
              <a:gd name="connsiteX18" fmla="*/ 193196 w 223069"/>
              <a:gd name="connsiteY18" fmla="*/ 135312 h 277160"/>
              <a:gd name="connsiteX19" fmla="*/ 176300 w 223069"/>
              <a:gd name="connsiteY19" fmla="*/ 100676 h 277160"/>
              <a:gd name="connsiteX20" fmla="*/ 183960 w 223069"/>
              <a:gd name="connsiteY20" fmla="*/ 70489 h 277160"/>
              <a:gd name="connsiteX21" fmla="*/ 198828 w 223069"/>
              <a:gd name="connsiteY21" fmla="*/ 71278 h 277160"/>
              <a:gd name="connsiteX22" fmla="*/ 214541 w 223069"/>
              <a:gd name="connsiteY22" fmla="*/ 77304 h 277160"/>
              <a:gd name="connsiteX23" fmla="*/ 222989 w 223069"/>
              <a:gd name="connsiteY23" fmla="*/ 27011 h 277160"/>
              <a:gd name="connsiteX24" fmla="*/ 213358 w 223069"/>
              <a:gd name="connsiteY24" fmla="*/ 35 h 277160"/>
              <a:gd name="connsiteX25" fmla="*/ 185199 w 223069"/>
              <a:gd name="connsiteY25" fmla="*/ 16536 h 277160"/>
              <a:gd name="connsiteX26" fmla="*/ 163460 w 223069"/>
              <a:gd name="connsiteY26" fmla="*/ 47962 h 277160"/>
              <a:gd name="connsiteX27" fmla="*/ 142115 w 223069"/>
              <a:gd name="connsiteY27" fmla="*/ 55227 h 277160"/>
              <a:gd name="connsiteX28" fmla="*/ 92217 w 223069"/>
              <a:gd name="connsiteY28" fmla="*/ 59676 h 277160"/>
              <a:gd name="connsiteX29" fmla="*/ 80559 w 223069"/>
              <a:gd name="connsiteY29" fmla="*/ 76178 h 277160"/>
              <a:gd name="connsiteX30" fmla="*/ 75321 w 223069"/>
              <a:gd name="connsiteY30" fmla="*/ 101127 h 277160"/>
              <a:gd name="connsiteX31" fmla="*/ 60453 w 223069"/>
              <a:gd name="connsiteY31" fmla="*/ 122077 h 277160"/>
              <a:gd name="connsiteX32" fmla="*/ 76954 w 223069"/>
              <a:gd name="connsiteY32" fmla="*/ 131314 h 277160"/>
              <a:gd name="connsiteX33" fmla="*/ 85796 w 223069"/>
              <a:gd name="connsiteY33" fmla="*/ 145393 h 277160"/>
              <a:gd name="connsiteX34" fmla="*/ 62875 w 223069"/>
              <a:gd name="connsiteY34" fmla="*/ 154629 h 277160"/>
              <a:gd name="connsiteX35" fmla="*/ 42769 w 223069"/>
              <a:gd name="connsiteY35" fmla="*/ 151025 h 277160"/>
              <a:gd name="connsiteX36" fmla="*/ 25479 w 223069"/>
              <a:gd name="connsiteY36" fmla="*/ 166344 h 277160"/>
              <a:gd name="connsiteX37" fmla="*/ 29478 w 223069"/>
              <a:gd name="connsiteY37" fmla="*/ 182057 h 27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069" h="277160">
                <a:moveTo>
                  <a:pt x="29478" y="182000"/>
                </a:moveTo>
                <a:cubicBezTo>
                  <a:pt x="24803" y="189547"/>
                  <a:pt x="6556" y="188815"/>
                  <a:pt x="2501" y="196474"/>
                </a:cubicBezTo>
                <a:cubicBezTo>
                  <a:pt x="-1498" y="204134"/>
                  <a:pt x="-709" y="217819"/>
                  <a:pt x="4923" y="217425"/>
                </a:cubicBezTo>
                <a:cubicBezTo>
                  <a:pt x="10555" y="217031"/>
                  <a:pt x="15398" y="202106"/>
                  <a:pt x="20636" y="204528"/>
                </a:cubicBezTo>
                <a:cubicBezTo>
                  <a:pt x="25873" y="206949"/>
                  <a:pt x="26662" y="211793"/>
                  <a:pt x="33082" y="212187"/>
                </a:cubicBezTo>
                <a:cubicBezTo>
                  <a:pt x="39502" y="212581"/>
                  <a:pt x="43952" y="206949"/>
                  <a:pt x="46767" y="213370"/>
                </a:cubicBezTo>
                <a:cubicBezTo>
                  <a:pt x="49583" y="219790"/>
                  <a:pt x="51611" y="221029"/>
                  <a:pt x="60059" y="221029"/>
                </a:cubicBezTo>
                <a:cubicBezTo>
                  <a:pt x="68506" y="221029"/>
                  <a:pt x="76166" y="224239"/>
                  <a:pt x="76954" y="229871"/>
                </a:cubicBezTo>
                <a:cubicBezTo>
                  <a:pt x="77743" y="235503"/>
                  <a:pt x="74927" y="238319"/>
                  <a:pt x="69295" y="234715"/>
                </a:cubicBezTo>
                <a:cubicBezTo>
                  <a:pt x="63663" y="231110"/>
                  <a:pt x="56848" y="231110"/>
                  <a:pt x="56398" y="235897"/>
                </a:cubicBezTo>
                <a:cubicBezTo>
                  <a:pt x="56004" y="240741"/>
                  <a:pt x="66479" y="272110"/>
                  <a:pt x="72899" y="275715"/>
                </a:cubicBezTo>
                <a:cubicBezTo>
                  <a:pt x="79320" y="279319"/>
                  <a:pt x="81347" y="275715"/>
                  <a:pt x="87373" y="270083"/>
                </a:cubicBezTo>
                <a:cubicBezTo>
                  <a:pt x="93399" y="264451"/>
                  <a:pt x="113167" y="262029"/>
                  <a:pt x="123192" y="260452"/>
                </a:cubicBezTo>
                <a:cubicBezTo>
                  <a:pt x="133273" y="258819"/>
                  <a:pt x="139299" y="259664"/>
                  <a:pt x="139299" y="249583"/>
                </a:cubicBezTo>
                <a:cubicBezTo>
                  <a:pt x="139299" y="239502"/>
                  <a:pt x="138060" y="240347"/>
                  <a:pt x="147747" y="232293"/>
                </a:cubicBezTo>
                <a:cubicBezTo>
                  <a:pt x="157434" y="224239"/>
                  <a:pt x="179116" y="202500"/>
                  <a:pt x="181538" y="188421"/>
                </a:cubicBezTo>
                <a:cubicBezTo>
                  <a:pt x="183960" y="174341"/>
                  <a:pt x="182327" y="159417"/>
                  <a:pt x="187958" y="160261"/>
                </a:cubicBezTo>
                <a:cubicBezTo>
                  <a:pt x="193590" y="161050"/>
                  <a:pt x="200405" y="166682"/>
                  <a:pt x="202038" y="158234"/>
                </a:cubicBezTo>
                <a:cubicBezTo>
                  <a:pt x="203671" y="149786"/>
                  <a:pt x="202432" y="144548"/>
                  <a:pt x="193196" y="135312"/>
                </a:cubicBezTo>
                <a:cubicBezTo>
                  <a:pt x="183960" y="126076"/>
                  <a:pt x="175906" y="113967"/>
                  <a:pt x="176300" y="100676"/>
                </a:cubicBezTo>
                <a:cubicBezTo>
                  <a:pt x="176695" y="87385"/>
                  <a:pt x="178328" y="74544"/>
                  <a:pt x="183960" y="70489"/>
                </a:cubicBezTo>
                <a:cubicBezTo>
                  <a:pt x="189592" y="66434"/>
                  <a:pt x="194435" y="63224"/>
                  <a:pt x="198828" y="71278"/>
                </a:cubicBezTo>
                <a:cubicBezTo>
                  <a:pt x="203277" y="79331"/>
                  <a:pt x="206487" y="97015"/>
                  <a:pt x="214541" y="77304"/>
                </a:cubicBezTo>
                <a:cubicBezTo>
                  <a:pt x="222594" y="57592"/>
                  <a:pt x="223383" y="41485"/>
                  <a:pt x="222989" y="27011"/>
                </a:cubicBezTo>
                <a:cubicBezTo>
                  <a:pt x="222594" y="12537"/>
                  <a:pt x="224622" y="429"/>
                  <a:pt x="213358" y="35"/>
                </a:cubicBezTo>
                <a:cubicBezTo>
                  <a:pt x="202094" y="-360"/>
                  <a:pt x="191225" y="2456"/>
                  <a:pt x="185199" y="16536"/>
                </a:cubicBezTo>
                <a:cubicBezTo>
                  <a:pt x="179173" y="30616"/>
                  <a:pt x="172752" y="49933"/>
                  <a:pt x="163460" y="47962"/>
                </a:cubicBezTo>
                <a:cubicBezTo>
                  <a:pt x="154224" y="45934"/>
                  <a:pt x="151802" y="48750"/>
                  <a:pt x="142115" y="55227"/>
                </a:cubicBezTo>
                <a:cubicBezTo>
                  <a:pt x="132484" y="61647"/>
                  <a:pt x="100664" y="57649"/>
                  <a:pt x="92217" y="59676"/>
                </a:cubicBezTo>
                <a:cubicBezTo>
                  <a:pt x="83769" y="61704"/>
                  <a:pt x="80559" y="66491"/>
                  <a:pt x="80559" y="76178"/>
                </a:cubicBezTo>
                <a:cubicBezTo>
                  <a:pt x="80559" y="85864"/>
                  <a:pt x="82980" y="93467"/>
                  <a:pt x="75321" y="101127"/>
                </a:cubicBezTo>
                <a:cubicBezTo>
                  <a:pt x="67662" y="108786"/>
                  <a:pt x="59608" y="114024"/>
                  <a:pt x="60453" y="122077"/>
                </a:cubicBezTo>
                <a:cubicBezTo>
                  <a:pt x="61241" y="130131"/>
                  <a:pt x="69295" y="132158"/>
                  <a:pt x="76954" y="131314"/>
                </a:cubicBezTo>
                <a:cubicBezTo>
                  <a:pt x="84614" y="130525"/>
                  <a:pt x="93850" y="138579"/>
                  <a:pt x="85796" y="145393"/>
                </a:cubicBezTo>
                <a:cubicBezTo>
                  <a:pt x="77743" y="152208"/>
                  <a:pt x="71322" y="156263"/>
                  <a:pt x="62875" y="154629"/>
                </a:cubicBezTo>
                <a:cubicBezTo>
                  <a:pt x="54427" y="152996"/>
                  <a:pt x="49978" y="148603"/>
                  <a:pt x="42769" y="151025"/>
                </a:cubicBezTo>
                <a:cubicBezTo>
                  <a:pt x="35504" y="153447"/>
                  <a:pt x="25873" y="157502"/>
                  <a:pt x="25479" y="166344"/>
                </a:cubicBezTo>
                <a:cubicBezTo>
                  <a:pt x="25085" y="175186"/>
                  <a:pt x="33533" y="175580"/>
                  <a:pt x="29478" y="182057"/>
                </a:cubicBezTo>
                <a:close/>
              </a:path>
            </a:pathLst>
          </a:custGeom>
          <a:solidFill>
            <a:schemeClr val="bg1">
              <a:alpha val="70000"/>
            </a:schemeClr>
          </a:solidFill>
          <a:ln w="0" cap="flat">
            <a:noFill/>
            <a:prstDash val="solid"/>
            <a:miter/>
          </a:ln>
        </p:spPr>
        <p:txBody>
          <a:bodyPr rtlCol="0" anchor="ctr"/>
          <a:lstStyle/>
          <a:p>
            <a:endParaRPr lang="en-GB"/>
          </a:p>
        </p:txBody>
      </p:sp>
      <p:sp>
        <p:nvSpPr>
          <p:cNvPr id="86" name="Freeform 85">
            <a:extLst>
              <a:ext uri="{FF2B5EF4-FFF2-40B4-BE49-F238E27FC236}">
                <a16:creationId xmlns:a16="http://schemas.microsoft.com/office/drawing/2014/main" id="{B7FCD723-0A42-A200-7ABF-D014863CB457}"/>
              </a:ext>
            </a:extLst>
          </p:cNvPr>
          <p:cNvSpPr/>
          <p:nvPr/>
        </p:nvSpPr>
        <p:spPr>
          <a:xfrm>
            <a:off x="899592" y="4127201"/>
            <a:ext cx="64057" cy="46449"/>
          </a:xfrm>
          <a:custGeom>
            <a:avLst/>
            <a:gdLst>
              <a:gd name="connsiteX0" fmla="*/ 341 w 64057"/>
              <a:gd name="connsiteY0" fmla="*/ 11705 h 46449"/>
              <a:gd name="connsiteX1" fmla="*/ 28500 w 64057"/>
              <a:gd name="connsiteY1" fmla="*/ 46341 h 46449"/>
              <a:gd name="connsiteX2" fmla="*/ 43819 w 64057"/>
              <a:gd name="connsiteY2" fmla="*/ 29839 h 46449"/>
              <a:gd name="connsiteX3" fmla="*/ 61503 w 64057"/>
              <a:gd name="connsiteY3" fmla="*/ 25841 h 46449"/>
              <a:gd name="connsiteX4" fmla="*/ 56265 w 64057"/>
              <a:gd name="connsiteY4" fmla="*/ 12944 h 46449"/>
              <a:gd name="connsiteX5" fmla="*/ 62291 w 64057"/>
              <a:gd name="connsiteY5" fmla="*/ 1680 h 46449"/>
              <a:gd name="connsiteX6" fmla="*/ 341 w 64057"/>
              <a:gd name="connsiteY6" fmla="*/ 11761 h 4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7" h="46449">
                <a:moveTo>
                  <a:pt x="341" y="11705"/>
                </a:moveTo>
                <a:cubicBezTo>
                  <a:pt x="-2982" y="19251"/>
                  <a:pt x="18869" y="44707"/>
                  <a:pt x="28500" y="46341"/>
                </a:cubicBezTo>
                <a:cubicBezTo>
                  <a:pt x="38187" y="47974"/>
                  <a:pt x="37736" y="30628"/>
                  <a:pt x="43819" y="29839"/>
                </a:cubicBezTo>
                <a:cubicBezTo>
                  <a:pt x="49845" y="29051"/>
                  <a:pt x="58687" y="31867"/>
                  <a:pt x="61503" y="25841"/>
                </a:cubicBezTo>
                <a:cubicBezTo>
                  <a:pt x="64319" y="19815"/>
                  <a:pt x="55477" y="19026"/>
                  <a:pt x="56265" y="12944"/>
                </a:cubicBezTo>
                <a:cubicBezTo>
                  <a:pt x="57053" y="6918"/>
                  <a:pt x="68317" y="4496"/>
                  <a:pt x="62291" y="1680"/>
                </a:cubicBezTo>
                <a:cubicBezTo>
                  <a:pt x="56265" y="-1136"/>
                  <a:pt x="6367" y="-1924"/>
                  <a:pt x="341" y="11761"/>
                </a:cubicBezTo>
                <a:close/>
              </a:path>
            </a:pathLst>
          </a:custGeom>
          <a:solidFill>
            <a:schemeClr val="bg1">
              <a:alpha val="70000"/>
            </a:schemeClr>
          </a:solidFill>
          <a:ln w="0" cap="flat">
            <a:noFill/>
            <a:prstDash val="solid"/>
            <a:miter/>
          </a:ln>
        </p:spPr>
        <p:txBody>
          <a:bodyPr rtlCol="0" anchor="ctr"/>
          <a:lstStyle/>
          <a:p>
            <a:endParaRPr lang="en-GB"/>
          </a:p>
        </p:txBody>
      </p:sp>
      <p:sp>
        <p:nvSpPr>
          <p:cNvPr id="87" name="Freeform 86">
            <a:extLst>
              <a:ext uri="{FF2B5EF4-FFF2-40B4-BE49-F238E27FC236}">
                <a16:creationId xmlns:a16="http://schemas.microsoft.com/office/drawing/2014/main" id="{CA9B7854-0734-C604-4E91-371B0C2C427D}"/>
              </a:ext>
            </a:extLst>
          </p:cNvPr>
          <p:cNvSpPr/>
          <p:nvPr/>
        </p:nvSpPr>
        <p:spPr>
          <a:xfrm>
            <a:off x="1365388" y="3914913"/>
            <a:ext cx="26493" cy="17385"/>
          </a:xfrm>
          <a:custGeom>
            <a:avLst/>
            <a:gdLst>
              <a:gd name="connsiteX0" fmla="*/ 1371 w 26493"/>
              <a:gd name="connsiteY0" fmla="*/ 2716 h 17385"/>
              <a:gd name="connsiteX1" fmla="*/ 11959 w 26493"/>
              <a:gd name="connsiteY1" fmla="*/ 16908 h 17385"/>
              <a:gd name="connsiteX2" fmla="*/ 26433 w 26493"/>
              <a:gd name="connsiteY2" fmla="*/ 11614 h 17385"/>
              <a:gd name="connsiteX3" fmla="*/ 1427 w 26493"/>
              <a:gd name="connsiteY3" fmla="*/ 2716 h 17385"/>
            </a:gdLst>
            <a:ahLst/>
            <a:cxnLst>
              <a:cxn ang="0">
                <a:pos x="connsiteX0" y="connsiteY0"/>
              </a:cxn>
              <a:cxn ang="0">
                <a:pos x="connsiteX1" y="connsiteY1"/>
              </a:cxn>
              <a:cxn ang="0">
                <a:pos x="connsiteX2" y="connsiteY2"/>
              </a:cxn>
              <a:cxn ang="0">
                <a:pos x="connsiteX3" y="connsiteY3"/>
              </a:cxn>
            </a:cxnLst>
            <a:rect l="l" t="t" r="r" b="b"/>
            <a:pathLst>
              <a:path w="26493" h="17385">
                <a:moveTo>
                  <a:pt x="1371" y="2716"/>
                </a:moveTo>
                <a:cubicBezTo>
                  <a:pt x="-3247" y="7897"/>
                  <a:pt x="4694" y="15500"/>
                  <a:pt x="11959" y="16908"/>
                </a:cubicBezTo>
                <a:cubicBezTo>
                  <a:pt x="19168" y="18316"/>
                  <a:pt x="27277" y="16627"/>
                  <a:pt x="26433" y="11614"/>
                </a:cubicBezTo>
                <a:cubicBezTo>
                  <a:pt x="25588" y="6602"/>
                  <a:pt x="8636" y="-5338"/>
                  <a:pt x="1427" y="2716"/>
                </a:cubicBezTo>
                <a:close/>
              </a:path>
            </a:pathLst>
          </a:custGeom>
          <a:solidFill>
            <a:schemeClr val="bg1">
              <a:alpha val="70000"/>
            </a:schemeClr>
          </a:solidFill>
          <a:ln w="0" cap="flat">
            <a:noFill/>
            <a:prstDash val="solid"/>
            <a:miter/>
          </a:ln>
        </p:spPr>
        <p:txBody>
          <a:bodyPr rtlCol="0" anchor="ctr"/>
          <a:lstStyle/>
          <a:p>
            <a:endParaRPr lang="en-GB"/>
          </a:p>
        </p:txBody>
      </p:sp>
      <p:sp>
        <p:nvSpPr>
          <p:cNvPr id="88" name="Freeform 87">
            <a:extLst>
              <a:ext uri="{FF2B5EF4-FFF2-40B4-BE49-F238E27FC236}">
                <a16:creationId xmlns:a16="http://schemas.microsoft.com/office/drawing/2014/main" id="{7EE19F21-DF43-9751-54CB-3377AE01C23C}"/>
              </a:ext>
            </a:extLst>
          </p:cNvPr>
          <p:cNvSpPr/>
          <p:nvPr/>
        </p:nvSpPr>
        <p:spPr>
          <a:xfrm>
            <a:off x="1929101" y="3675426"/>
            <a:ext cx="170152" cy="104747"/>
          </a:xfrm>
          <a:custGeom>
            <a:avLst/>
            <a:gdLst>
              <a:gd name="connsiteX0" fmla="*/ 0 w 170152"/>
              <a:gd name="connsiteY0" fmla="*/ 67840 h 104747"/>
              <a:gd name="connsiteX1" fmla="*/ 37001 w 170152"/>
              <a:gd name="connsiteY1" fmla="*/ 84961 h 104747"/>
              <a:gd name="connsiteX2" fmla="*/ 55868 w 170152"/>
              <a:gd name="connsiteY2" fmla="*/ 101744 h 104747"/>
              <a:gd name="connsiteX3" fmla="*/ 84140 w 170152"/>
              <a:gd name="connsiteY3" fmla="*/ 100674 h 104747"/>
              <a:gd name="connsiteX4" fmla="*/ 86956 w 170152"/>
              <a:gd name="connsiteY4" fmla="*/ 85299 h 104747"/>
              <a:gd name="connsiteX5" fmla="*/ 111398 w 170152"/>
              <a:gd name="connsiteY5" fmla="*/ 62265 h 104747"/>
              <a:gd name="connsiteX6" fmla="*/ 116636 w 170152"/>
              <a:gd name="connsiteY6" fmla="*/ 35063 h 104747"/>
              <a:gd name="connsiteX7" fmla="*/ 162029 w 170152"/>
              <a:gd name="connsiteY7" fmla="*/ 25996 h 104747"/>
              <a:gd name="connsiteX8" fmla="*/ 160959 w 170152"/>
              <a:gd name="connsiteY8" fmla="*/ 877 h 104747"/>
              <a:gd name="connsiteX9" fmla="*/ 121536 w 170152"/>
              <a:gd name="connsiteY9" fmla="*/ 8931 h 104747"/>
              <a:gd name="connsiteX10" fmla="*/ 76537 w 170152"/>
              <a:gd name="connsiteY10" fmla="*/ 13099 h 104747"/>
              <a:gd name="connsiteX11" fmla="*/ 55249 w 170152"/>
              <a:gd name="connsiteY11" fmla="*/ 24644 h 104747"/>
              <a:gd name="connsiteX12" fmla="*/ 29060 w 170152"/>
              <a:gd name="connsiteY12" fmla="*/ 27460 h 104747"/>
              <a:gd name="connsiteX13" fmla="*/ 18247 w 170152"/>
              <a:gd name="connsiteY13" fmla="*/ 49424 h 104747"/>
              <a:gd name="connsiteX14" fmla="*/ 113 w 170152"/>
              <a:gd name="connsiteY14" fmla="*/ 67897 h 10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152" h="104747">
                <a:moveTo>
                  <a:pt x="0" y="67840"/>
                </a:moveTo>
                <a:cubicBezTo>
                  <a:pt x="338" y="79724"/>
                  <a:pt x="24104" y="79386"/>
                  <a:pt x="37001" y="84961"/>
                </a:cubicBezTo>
                <a:cubicBezTo>
                  <a:pt x="49898" y="90537"/>
                  <a:pt x="48490" y="97520"/>
                  <a:pt x="55868" y="101744"/>
                </a:cubicBezTo>
                <a:cubicBezTo>
                  <a:pt x="63190" y="105912"/>
                  <a:pt x="78903" y="105912"/>
                  <a:pt x="84140" y="100674"/>
                </a:cubicBezTo>
                <a:cubicBezTo>
                  <a:pt x="89378" y="95436"/>
                  <a:pt x="76481" y="86031"/>
                  <a:pt x="86956" y="85299"/>
                </a:cubicBezTo>
                <a:cubicBezTo>
                  <a:pt x="97431" y="84623"/>
                  <a:pt x="113144" y="78654"/>
                  <a:pt x="111398" y="62265"/>
                </a:cubicBezTo>
                <a:cubicBezTo>
                  <a:pt x="109652" y="45876"/>
                  <a:pt x="101993" y="39568"/>
                  <a:pt x="116636" y="35063"/>
                </a:cubicBezTo>
                <a:cubicBezTo>
                  <a:pt x="131279" y="30501"/>
                  <a:pt x="151554" y="32247"/>
                  <a:pt x="162029" y="25996"/>
                </a:cubicBezTo>
                <a:cubicBezTo>
                  <a:pt x="172504" y="19744"/>
                  <a:pt x="173574" y="3975"/>
                  <a:pt x="160959" y="877"/>
                </a:cubicBezTo>
                <a:cubicBezTo>
                  <a:pt x="148400" y="-2276"/>
                  <a:pt x="132687" y="3693"/>
                  <a:pt x="121536" y="8931"/>
                </a:cubicBezTo>
                <a:cubicBezTo>
                  <a:pt x="110385" y="14169"/>
                  <a:pt x="87688" y="11015"/>
                  <a:pt x="76537" y="13099"/>
                </a:cubicBezTo>
                <a:cubicBezTo>
                  <a:pt x="65386" y="15182"/>
                  <a:pt x="65386" y="22842"/>
                  <a:pt x="55249" y="24644"/>
                </a:cubicBezTo>
                <a:cubicBezTo>
                  <a:pt x="45111" y="26390"/>
                  <a:pt x="36044" y="20420"/>
                  <a:pt x="29060" y="27460"/>
                </a:cubicBezTo>
                <a:cubicBezTo>
                  <a:pt x="22077" y="34443"/>
                  <a:pt x="25907" y="39681"/>
                  <a:pt x="18247" y="49424"/>
                </a:cubicBezTo>
                <a:cubicBezTo>
                  <a:pt x="10588" y="59167"/>
                  <a:pt x="-225" y="55732"/>
                  <a:pt x="113" y="67897"/>
                </a:cubicBezTo>
                <a:close/>
              </a:path>
            </a:pathLst>
          </a:custGeom>
          <a:solidFill>
            <a:schemeClr val="bg1">
              <a:alpha val="70000"/>
            </a:schemeClr>
          </a:solidFill>
          <a:ln w="0" cap="flat">
            <a:noFill/>
            <a:prstDash val="solid"/>
            <a:miter/>
          </a:ln>
        </p:spPr>
        <p:txBody>
          <a:bodyPr rtlCol="0" anchor="ctr"/>
          <a:lstStyle/>
          <a:p>
            <a:endParaRPr lang="en-GB"/>
          </a:p>
        </p:txBody>
      </p:sp>
      <p:sp>
        <p:nvSpPr>
          <p:cNvPr id="89" name="Freeform 88">
            <a:extLst>
              <a:ext uri="{FF2B5EF4-FFF2-40B4-BE49-F238E27FC236}">
                <a16:creationId xmlns:a16="http://schemas.microsoft.com/office/drawing/2014/main" id="{23A8F8D2-BA85-2424-7072-DCCF84964B75}"/>
              </a:ext>
            </a:extLst>
          </p:cNvPr>
          <p:cNvSpPr/>
          <p:nvPr/>
        </p:nvSpPr>
        <p:spPr>
          <a:xfrm>
            <a:off x="2269863" y="4248183"/>
            <a:ext cx="82950" cy="57890"/>
          </a:xfrm>
          <a:custGeom>
            <a:avLst/>
            <a:gdLst>
              <a:gd name="connsiteX0" fmla="*/ 1261 w 82950"/>
              <a:gd name="connsiteY0" fmla="*/ 17326 h 57890"/>
              <a:gd name="connsiteX1" fmla="*/ 14834 w 82950"/>
              <a:gd name="connsiteY1" fmla="*/ 38333 h 57890"/>
              <a:gd name="connsiteX2" fmla="*/ 32349 w 82950"/>
              <a:gd name="connsiteY2" fmla="*/ 57369 h 57890"/>
              <a:gd name="connsiteX3" fmla="*/ 61860 w 82950"/>
              <a:gd name="connsiteY3" fmla="*/ 23578 h 57890"/>
              <a:gd name="connsiteX4" fmla="*/ 73913 w 82950"/>
              <a:gd name="connsiteY4" fmla="*/ 262 h 57890"/>
              <a:gd name="connsiteX5" fmla="*/ 26492 w 82950"/>
              <a:gd name="connsiteY5" fmla="*/ 17721 h 57890"/>
              <a:gd name="connsiteX6" fmla="*/ 1261 w 82950"/>
              <a:gd name="connsiteY6" fmla="*/ 17326 h 5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950" h="57890">
                <a:moveTo>
                  <a:pt x="1261" y="17326"/>
                </a:moveTo>
                <a:cubicBezTo>
                  <a:pt x="-4258" y="22846"/>
                  <a:pt x="9822" y="27407"/>
                  <a:pt x="14834" y="38333"/>
                </a:cubicBezTo>
                <a:cubicBezTo>
                  <a:pt x="19903" y="49203"/>
                  <a:pt x="22606" y="60467"/>
                  <a:pt x="32349" y="57369"/>
                </a:cubicBezTo>
                <a:cubicBezTo>
                  <a:pt x="42036" y="54271"/>
                  <a:pt x="50991" y="29773"/>
                  <a:pt x="61860" y="23578"/>
                </a:cubicBezTo>
                <a:cubicBezTo>
                  <a:pt x="72730" y="17326"/>
                  <a:pt x="95652" y="-2498"/>
                  <a:pt x="73913" y="262"/>
                </a:cubicBezTo>
                <a:cubicBezTo>
                  <a:pt x="52173" y="2965"/>
                  <a:pt x="40515" y="16200"/>
                  <a:pt x="26492" y="17721"/>
                </a:cubicBezTo>
                <a:cubicBezTo>
                  <a:pt x="12525" y="19298"/>
                  <a:pt x="5542" y="13046"/>
                  <a:pt x="1261" y="17326"/>
                </a:cubicBezTo>
                <a:close/>
              </a:path>
            </a:pathLst>
          </a:custGeom>
          <a:solidFill>
            <a:schemeClr val="bg1">
              <a:alpha val="70000"/>
            </a:schemeClr>
          </a:solidFill>
          <a:ln w="0" cap="flat">
            <a:noFill/>
            <a:prstDash val="solid"/>
            <a:miter/>
          </a:ln>
        </p:spPr>
        <p:txBody>
          <a:bodyPr rtlCol="0" anchor="ctr"/>
          <a:lstStyle/>
          <a:p>
            <a:endParaRPr lang="en-GB"/>
          </a:p>
        </p:txBody>
      </p:sp>
      <p:sp>
        <p:nvSpPr>
          <p:cNvPr id="90" name="Freeform 89">
            <a:extLst>
              <a:ext uri="{FF2B5EF4-FFF2-40B4-BE49-F238E27FC236}">
                <a16:creationId xmlns:a16="http://schemas.microsoft.com/office/drawing/2014/main" id="{FD901022-6CCA-5E76-BB69-A09C01241417}"/>
              </a:ext>
            </a:extLst>
          </p:cNvPr>
          <p:cNvSpPr/>
          <p:nvPr/>
        </p:nvSpPr>
        <p:spPr>
          <a:xfrm>
            <a:off x="2628022" y="5886981"/>
            <a:ext cx="249015" cy="169196"/>
          </a:xfrm>
          <a:custGeom>
            <a:avLst/>
            <a:gdLst>
              <a:gd name="connsiteX0" fmla="*/ 68758 w 249015"/>
              <a:gd name="connsiteY0" fmla="*/ 7603 h 169196"/>
              <a:gd name="connsiteX1" fmla="*/ 78670 w 249015"/>
              <a:gd name="connsiteY1" fmla="*/ 15375 h 169196"/>
              <a:gd name="connsiteX2" fmla="*/ 92468 w 249015"/>
              <a:gd name="connsiteY2" fmla="*/ 35199 h 169196"/>
              <a:gd name="connsiteX3" fmla="*/ 85992 w 249015"/>
              <a:gd name="connsiteY3" fmla="*/ 55473 h 169196"/>
              <a:gd name="connsiteX4" fmla="*/ 104971 w 249015"/>
              <a:gd name="connsiteY4" fmla="*/ 62401 h 169196"/>
              <a:gd name="connsiteX5" fmla="*/ 122655 w 249015"/>
              <a:gd name="connsiteY5" fmla="*/ 71862 h 169196"/>
              <a:gd name="connsiteX6" fmla="*/ 99396 w 249015"/>
              <a:gd name="connsiteY6" fmla="*/ 87350 h 169196"/>
              <a:gd name="connsiteX7" fmla="*/ 90328 w 249015"/>
              <a:gd name="connsiteY7" fmla="*/ 77888 h 169196"/>
              <a:gd name="connsiteX8" fmla="*/ 77826 w 249015"/>
              <a:gd name="connsiteY8" fmla="*/ 72256 h 169196"/>
              <a:gd name="connsiteX9" fmla="*/ 54566 w 249015"/>
              <a:gd name="connsiteY9" fmla="*/ 82168 h 169196"/>
              <a:gd name="connsiteX10" fmla="*/ 44203 w 249015"/>
              <a:gd name="connsiteY10" fmla="*/ 68370 h 169196"/>
              <a:gd name="connsiteX11" fmla="*/ 28265 w 249015"/>
              <a:gd name="connsiteY11" fmla="*/ 71355 h 169196"/>
              <a:gd name="connsiteX12" fmla="*/ 34742 w 249015"/>
              <a:gd name="connsiteY12" fmla="*/ 82112 h 169196"/>
              <a:gd name="connsiteX13" fmla="*/ 3710 w 249015"/>
              <a:gd name="connsiteY13" fmla="*/ 98951 h 169196"/>
              <a:gd name="connsiteX14" fmla="*/ 12327 w 249015"/>
              <a:gd name="connsiteY14" fmla="*/ 111004 h 169196"/>
              <a:gd name="connsiteX15" fmla="*/ 1570 w 249015"/>
              <a:gd name="connsiteY15" fmla="*/ 139895 h 169196"/>
              <a:gd name="connsiteX16" fmla="*/ 16664 w 249015"/>
              <a:gd name="connsiteY16" fmla="*/ 153243 h 169196"/>
              <a:gd name="connsiteX17" fmla="*/ 32602 w 249015"/>
              <a:gd name="connsiteY17" fmla="*/ 169181 h 169196"/>
              <a:gd name="connsiteX18" fmla="*/ 84302 w 249015"/>
              <a:gd name="connsiteY18" fmla="*/ 124802 h 169196"/>
              <a:gd name="connsiteX19" fmla="*/ 142479 w 249015"/>
              <a:gd name="connsiteY19" fmla="*/ 83858 h 169196"/>
              <a:gd name="connsiteX20" fmla="*/ 223916 w 249015"/>
              <a:gd name="connsiteY20" fmla="*/ 103682 h 169196"/>
              <a:gd name="connsiteX21" fmla="*/ 245881 w 249015"/>
              <a:gd name="connsiteY21" fmla="*/ 70511 h 169196"/>
              <a:gd name="connsiteX22" fmla="*/ 200206 w 249015"/>
              <a:gd name="connsiteY22" fmla="*/ 28272 h 169196"/>
              <a:gd name="connsiteX23" fmla="*/ 116179 w 249015"/>
              <a:gd name="connsiteY23" fmla="*/ 27427 h 169196"/>
              <a:gd name="connsiteX24" fmla="*/ 91173 w 249015"/>
              <a:gd name="connsiteY24" fmla="*/ 10193 h 169196"/>
              <a:gd name="connsiteX25" fmla="*/ 68758 w 249015"/>
              <a:gd name="connsiteY25" fmla="*/ 7603 h 16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9015" h="169196">
                <a:moveTo>
                  <a:pt x="68758" y="7603"/>
                </a:moveTo>
                <a:cubicBezTo>
                  <a:pt x="71124" y="14305"/>
                  <a:pt x="72644" y="12333"/>
                  <a:pt x="78670" y="15375"/>
                </a:cubicBezTo>
                <a:cubicBezTo>
                  <a:pt x="84696" y="18416"/>
                  <a:pt x="92919" y="25737"/>
                  <a:pt x="92468" y="35199"/>
                </a:cubicBezTo>
                <a:cubicBezTo>
                  <a:pt x="92018" y="44660"/>
                  <a:pt x="83401" y="47701"/>
                  <a:pt x="85992" y="55473"/>
                </a:cubicBezTo>
                <a:cubicBezTo>
                  <a:pt x="88582" y="63245"/>
                  <a:pt x="93764" y="64935"/>
                  <a:pt x="104971" y="62401"/>
                </a:cubicBezTo>
                <a:cubicBezTo>
                  <a:pt x="116179" y="59810"/>
                  <a:pt x="128231" y="62851"/>
                  <a:pt x="122655" y="71862"/>
                </a:cubicBezTo>
                <a:cubicBezTo>
                  <a:pt x="117024" y="80873"/>
                  <a:pt x="105422" y="87350"/>
                  <a:pt x="99396" y="87350"/>
                </a:cubicBezTo>
                <a:cubicBezTo>
                  <a:pt x="93370" y="87350"/>
                  <a:pt x="89934" y="84365"/>
                  <a:pt x="90328" y="77888"/>
                </a:cubicBezTo>
                <a:cubicBezTo>
                  <a:pt x="90779" y="71412"/>
                  <a:pt x="87287" y="67976"/>
                  <a:pt x="77826" y="72256"/>
                </a:cubicBezTo>
                <a:cubicBezTo>
                  <a:pt x="68364" y="76537"/>
                  <a:pt x="62732" y="83915"/>
                  <a:pt x="54566" y="82168"/>
                </a:cubicBezTo>
                <a:cubicBezTo>
                  <a:pt x="46400" y="80423"/>
                  <a:pt x="51581" y="70961"/>
                  <a:pt x="44203" y="68370"/>
                </a:cubicBezTo>
                <a:cubicBezTo>
                  <a:pt x="36882" y="65780"/>
                  <a:pt x="28265" y="65329"/>
                  <a:pt x="28265" y="71355"/>
                </a:cubicBezTo>
                <a:cubicBezTo>
                  <a:pt x="28265" y="77382"/>
                  <a:pt x="40768" y="80817"/>
                  <a:pt x="34742" y="82112"/>
                </a:cubicBezTo>
                <a:cubicBezTo>
                  <a:pt x="28716" y="83407"/>
                  <a:pt x="3260" y="88589"/>
                  <a:pt x="3710" y="98951"/>
                </a:cubicBezTo>
                <a:cubicBezTo>
                  <a:pt x="4161" y="109258"/>
                  <a:pt x="14073" y="105428"/>
                  <a:pt x="12327" y="111004"/>
                </a:cubicBezTo>
                <a:cubicBezTo>
                  <a:pt x="10637" y="116636"/>
                  <a:pt x="-4906" y="126491"/>
                  <a:pt x="1570" y="139895"/>
                </a:cubicBezTo>
                <a:cubicBezTo>
                  <a:pt x="8047" y="153243"/>
                  <a:pt x="16664" y="146372"/>
                  <a:pt x="16664" y="153243"/>
                </a:cubicBezTo>
                <a:cubicBezTo>
                  <a:pt x="16664" y="160114"/>
                  <a:pt x="15819" y="169632"/>
                  <a:pt x="32602" y="169181"/>
                </a:cubicBezTo>
                <a:cubicBezTo>
                  <a:pt x="49441" y="168730"/>
                  <a:pt x="69659" y="147217"/>
                  <a:pt x="84302" y="124802"/>
                </a:cubicBezTo>
                <a:cubicBezTo>
                  <a:pt x="98945" y="102387"/>
                  <a:pt x="124796" y="80817"/>
                  <a:pt x="142479" y="83858"/>
                </a:cubicBezTo>
                <a:cubicBezTo>
                  <a:pt x="160164" y="86899"/>
                  <a:pt x="203247" y="106273"/>
                  <a:pt x="223916" y="103682"/>
                </a:cubicBezTo>
                <a:cubicBezTo>
                  <a:pt x="244585" y="101092"/>
                  <a:pt x="254554" y="83464"/>
                  <a:pt x="245881" y="70511"/>
                </a:cubicBezTo>
                <a:cubicBezTo>
                  <a:pt x="237264" y="57557"/>
                  <a:pt x="214004" y="30412"/>
                  <a:pt x="200206" y="28272"/>
                </a:cubicBezTo>
                <a:cubicBezTo>
                  <a:pt x="186408" y="26131"/>
                  <a:pt x="128681" y="29567"/>
                  <a:pt x="116179" y="27427"/>
                </a:cubicBezTo>
                <a:cubicBezTo>
                  <a:pt x="103676" y="25287"/>
                  <a:pt x="98495" y="25287"/>
                  <a:pt x="91173" y="10193"/>
                </a:cubicBezTo>
                <a:cubicBezTo>
                  <a:pt x="83852" y="-4900"/>
                  <a:pt x="65773" y="-1014"/>
                  <a:pt x="68758" y="7603"/>
                </a:cubicBezTo>
                <a:close/>
              </a:path>
            </a:pathLst>
          </a:custGeom>
          <a:solidFill>
            <a:schemeClr val="bg1">
              <a:alpha val="70000"/>
            </a:schemeClr>
          </a:solidFill>
          <a:ln w="0" cap="flat">
            <a:noFill/>
            <a:prstDash val="solid"/>
            <a:miter/>
          </a:ln>
        </p:spPr>
        <p:txBody>
          <a:bodyPr rtlCol="0" anchor="ctr"/>
          <a:lstStyle/>
          <a:p>
            <a:endParaRPr lang="en-GB"/>
          </a:p>
        </p:txBody>
      </p:sp>
      <p:sp>
        <p:nvSpPr>
          <p:cNvPr id="91" name="Freeform 90">
            <a:extLst>
              <a:ext uri="{FF2B5EF4-FFF2-40B4-BE49-F238E27FC236}">
                <a16:creationId xmlns:a16="http://schemas.microsoft.com/office/drawing/2014/main" id="{1282FBF8-742A-3217-4722-52636B3161DB}"/>
              </a:ext>
            </a:extLst>
          </p:cNvPr>
          <p:cNvSpPr/>
          <p:nvPr/>
        </p:nvSpPr>
        <p:spPr>
          <a:xfrm>
            <a:off x="2429492" y="5148703"/>
            <a:ext cx="35953" cy="59383"/>
          </a:xfrm>
          <a:custGeom>
            <a:avLst/>
            <a:gdLst>
              <a:gd name="connsiteX0" fmla="*/ 0 w 35953"/>
              <a:gd name="connsiteY0" fmla="*/ 28042 h 59383"/>
              <a:gd name="connsiteX1" fmla="*/ 15826 w 35953"/>
              <a:gd name="connsiteY1" fmla="*/ 59356 h 59383"/>
              <a:gd name="connsiteX2" fmla="*/ 35537 w 35953"/>
              <a:gd name="connsiteY2" fmla="*/ 20890 h 59383"/>
              <a:gd name="connsiteX3" fmla="*/ 23034 w 35953"/>
              <a:gd name="connsiteY3" fmla="*/ 615 h 59383"/>
              <a:gd name="connsiteX4" fmla="*/ 16445 w 35953"/>
              <a:gd name="connsiteY4" fmla="*/ 16159 h 59383"/>
              <a:gd name="connsiteX5" fmla="*/ 56 w 35953"/>
              <a:gd name="connsiteY5" fmla="*/ 28099 h 5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53" h="59383">
                <a:moveTo>
                  <a:pt x="0" y="28042"/>
                </a:moveTo>
                <a:cubicBezTo>
                  <a:pt x="0" y="39419"/>
                  <a:pt x="6871" y="60257"/>
                  <a:pt x="15826" y="59356"/>
                </a:cubicBezTo>
                <a:cubicBezTo>
                  <a:pt x="24780" y="58455"/>
                  <a:pt x="38522" y="36096"/>
                  <a:pt x="35537" y="20890"/>
                </a:cubicBezTo>
                <a:cubicBezTo>
                  <a:pt x="32552" y="5684"/>
                  <a:pt x="27765" y="-2370"/>
                  <a:pt x="23034" y="615"/>
                </a:cubicBezTo>
                <a:cubicBezTo>
                  <a:pt x="18247" y="3600"/>
                  <a:pt x="20951" y="12555"/>
                  <a:pt x="16445" y="16159"/>
                </a:cubicBezTo>
                <a:cubicBezTo>
                  <a:pt x="11996" y="19764"/>
                  <a:pt x="56" y="22411"/>
                  <a:pt x="56" y="28099"/>
                </a:cubicBezTo>
                <a:close/>
              </a:path>
            </a:pathLst>
          </a:custGeom>
          <a:solidFill>
            <a:schemeClr val="bg1">
              <a:alpha val="70000"/>
            </a:schemeClr>
          </a:solidFill>
          <a:ln w="0" cap="flat">
            <a:noFill/>
            <a:prstDash val="solid"/>
            <a:miter/>
          </a:ln>
        </p:spPr>
        <p:txBody>
          <a:bodyPr rtlCol="0" anchor="ctr"/>
          <a:lstStyle/>
          <a:p>
            <a:endParaRPr lang="en-GB"/>
          </a:p>
        </p:txBody>
      </p:sp>
      <p:sp>
        <p:nvSpPr>
          <p:cNvPr id="92" name="Freeform 91">
            <a:extLst>
              <a:ext uri="{FF2B5EF4-FFF2-40B4-BE49-F238E27FC236}">
                <a16:creationId xmlns:a16="http://schemas.microsoft.com/office/drawing/2014/main" id="{F337B009-452E-0464-9AEF-2478B1516F5F}"/>
              </a:ext>
            </a:extLst>
          </p:cNvPr>
          <p:cNvSpPr/>
          <p:nvPr/>
        </p:nvSpPr>
        <p:spPr>
          <a:xfrm>
            <a:off x="2402772" y="5975865"/>
            <a:ext cx="254233" cy="400234"/>
          </a:xfrm>
          <a:custGeom>
            <a:avLst/>
            <a:gdLst>
              <a:gd name="connsiteX0" fmla="*/ 927 w 254233"/>
              <a:gd name="connsiteY0" fmla="*/ 38284 h 400234"/>
              <a:gd name="connsiteX1" fmla="*/ 22497 w 254233"/>
              <a:gd name="connsiteY1" fmla="*/ 47689 h 400234"/>
              <a:gd name="connsiteX2" fmla="*/ 14274 w 254233"/>
              <a:gd name="connsiteY2" fmla="*/ 67682 h 400234"/>
              <a:gd name="connsiteX3" fmla="*/ 24074 w 254233"/>
              <a:gd name="connsiteY3" fmla="*/ 83789 h 400234"/>
              <a:gd name="connsiteX4" fmla="*/ 25651 w 254233"/>
              <a:gd name="connsiteY4" fmla="*/ 111610 h 400234"/>
              <a:gd name="connsiteX5" fmla="*/ 57414 w 254233"/>
              <a:gd name="connsiteY5" fmla="*/ 133181 h 400234"/>
              <a:gd name="connsiteX6" fmla="*/ 54261 w 254233"/>
              <a:gd name="connsiteY6" fmla="*/ 155933 h 400234"/>
              <a:gd name="connsiteX7" fmla="*/ 74254 w 254233"/>
              <a:gd name="connsiteY7" fmla="*/ 177109 h 400234"/>
              <a:gd name="connsiteX8" fmla="*/ 95430 w 254233"/>
              <a:gd name="connsiteY8" fmla="*/ 213209 h 400234"/>
              <a:gd name="connsiteX9" fmla="*/ 103258 w 254233"/>
              <a:gd name="connsiteY9" fmla="*/ 242213 h 400234"/>
              <a:gd name="connsiteX10" fmla="*/ 104835 w 254233"/>
              <a:gd name="connsiteY10" fmla="*/ 269303 h 400234"/>
              <a:gd name="connsiteX11" fmla="*/ 92276 w 254233"/>
              <a:gd name="connsiteY11" fmla="*/ 314414 h 400234"/>
              <a:gd name="connsiteX12" fmla="*/ 119365 w 254233"/>
              <a:gd name="connsiteY12" fmla="*/ 350514 h 400234"/>
              <a:gd name="connsiteX13" fmla="*/ 129559 w 254233"/>
              <a:gd name="connsiteY13" fmla="*/ 391683 h 400234"/>
              <a:gd name="connsiteX14" fmla="*/ 154677 w 254233"/>
              <a:gd name="connsiteY14" fmla="*/ 388135 h 400234"/>
              <a:gd name="connsiteX15" fmla="*/ 146848 w 254233"/>
              <a:gd name="connsiteY15" fmla="*/ 335590 h 400234"/>
              <a:gd name="connsiteX16" fmla="*/ 148820 w 254233"/>
              <a:gd name="connsiteY16" fmla="*/ 270486 h 400234"/>
              <a:gd name="connsiteX17" fmla="*/ 178612 w 254233"/>
              <a:gd name="connsiteY17" fmla="*/ 227739 h 400234"/>
              <a:gd name="connsiteX18" fmla="*/ 199394 w 254233"/>
              <a:gd name="connsiteY18" fmla="*/ 190851 h 400234"/>
              <a:gd name="connsiteX19" fmla="*/ 232340 w 254233"/>
              <a:gd name="connsiteY19" fmla="*/ 153962 h 400234"/>
              <a:gd name="connsiteX20" fmla="*/ 240957 w 254233"/>
              <a:gd name="connsiteY20" fmla="*/ 137067 h 400234"/>
              <a:gd name="connsiteX21" fmla="*/ 252333 w 254233"/>
              <a:gd name="connsiteY21" fmla="*/ 115891 h 400234"/>
              <a:gd name="connsiteX22" fmla="*/ 227215 w 254233"/>
              <a:gd name="connsiteY22" fmla="*/ 73539 h 400234"/>
              <a:gd name="connsiteX23" fmla="*/ 172699 w 254233"/>
              <a:gd name="connsiteY23" fmla="*/ 70779 h 400234"/>
              <a:gd name="connsiteX24" fmla="*/ 152311 w 254233"/>
              <a:gd name="connsiteY24" fmla="*/ 53152 h 400234"/>
              <a:gd name="connsiteX25" fmla="*/ 132318 w 254233"/>
              <a:gd name="connsiteY25" fmla="*/ 25668 h 400234"/>
              <a:gd name="connsiteX26" fmla="*/ 113508 w 254233"/>
              <a:gd name="connsiteY26" fmla="*/ 37439 h 400234"/>
              <a:gd name="connsiteX27" fmla="*/ 98189 w 254233"/>
              <a:gd name="connsiteY27" fmla="*/ 44084 h 400234"/>
              <a:gd name="connsiteX28" fmla="*/ 88390 w 254233"/>
              <a:gd name="connsiteY28" fmla="*/ 21332 h 400234"/>
              <a:gd name="connsiteX29" fmla="*/ 61695 w 254233"/>
              <a:gd name="connsiteY29" fmla="*/ 156 h 400234"/>
              <a:gd name="connsiteX30" fmla="*/ 60512 w 254233"/>
              <a:gd name="connsiteY30" fmla="*/ 20149 h 400234"/>
              <a:gd name="connsiteX31" fmla="*/ 54261 w 254233"/>
              <a:gd name="connsiteY31" fmla="*/ 26006 h 400234"/>
              <a:gd name="connsiteX32" fmla="*/ 28748 w 254233"/>
              <a:gd name="connsiteY32" fmla="*/ 8772 h 400234"/>
              <a:gd name="connsiteX33" fmla="*/ 871 w 254233"/>
              <a:gd name="connsiteY33" fmla="*/ 38227 h 40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4233" h="400234">
                <a:moveTo>
                  <a:pt x="927" y="38284"/>
                </a:moveTo>
                <a:cubicBezTo>
                  <a:pt x="4081" y="48027"/>
                  <a:pt x="20526" y="40255"/>
                  <a:pt x="22497" y="47689"/>
                </a:cubicBezTo>
                <a:cubicBezTo>
                  <a:pt x="24468" y="55123"/>
                  <a:pt x="12303" y="58671"/>
                  <a:pt x="14274" y="67682"/>
                </a:cubicBezTo>
                <a:cubicBezTo>
                  <a:pt x="16245" y="76693"/>
                  <a:pt x="22497" y="74722"/>
                  <a:pt x="24074" y="83789"/>
                </a:cubicBezTo>
                <a:cubicBezTo>
                  <a:pt x="25651" y="92800"/>
                  <a:pt x="18949" y="106147"/>
                  <a:pt x="25651" y="111610"/>
                </a:cubicBezTo>
                <a:cubicBezTo>
                  <a:pt x="32353" y="117130"/>
                  <a:pt x="55443" y="123381"/>
                  <a:pt x="57414" y="133181"/>
                </a:cubicBezTo>
                <a:cubicBezTo>
                  <a:pt x="59386" y="142980"/>
                  <a:pt x="50769" y="148499"/>
                  <a:pt x="54261" y="155933"/>
                </a:cubicBezTo>
                <a:cubicBezTo>
                  <a:pt x="57809" y="163367"/>
                  <a:pt x="64060" y="167704"/>
                  <a:pt x="74254" y="177109"/>
                </a:cubicBezTo>
                <a:cubicBezTo>
                  <a:pt x="84447" y="186514"/>
                  <a:pt x="98189" y="199073"/>
                  <a:pt x="95430" y="213209"/>
                </a:cubicBezTo>
                <a:cubicBezTo>
                  <a:pt x="92670" y="227345"/>
                  <a:pt x="95035" y="233597"/>
                  <a:pt x="103258" y="242213"/>
                </a:cubicBezTo>
                <a:cubicBezTo>
                  <a:pt x="111480" y="250830"/>
                  <a:pt x="109509" y="259109"/>
                  <a:pt x="104835" y="269303"/>
                </a:cubicBezTo>
                <a:cubicBezTo>
                  <a:pt x="100104" y="279496"/>
                  <a:pt x="81688" y="297181"/>
                  <a:pt x="92276" y="314414"/>
                </a:cubicBezTo>
                <a:cubicBezTo>
                  <a:pt x="102864" y="331704"/>
                  <a:pt x="118182" y="341109"/>
                  <a:pt x="119365" y="350514"/>
                </a:cubicBezTo>
                <a:cubicBezTo>
                  <a:pt x="120548" y="359920"/>
                  <a:pt x="112719" y="380363"/>
                  <a:pt x="129559" y="391683"/>
                </a:cubicBezTo>
                <a:cubicBezTo>
                  <a:pt x="146398" y="403060"/>
                  <a:pt x="150734" y="404242"/>
                  <a:pt x="154677" y="388135"/>
                </a:cubicBezTo>
                <a:cubicBezTo>
                  <a:pt x="158619" y="372028"/>
                  <a:pt x="149552" y="354006"/>
                  <a:pt x="146848" y="335590"/>
                </a:cubicBezTo>
                <a:cubicBezTo>
                  <a:pt x="144089" y="317174"/>
                  <a:pt x="145272" y="280679"/>
                  <a:pt x="148820" y="270486"/>
                </a:cubicBezTo>
                <a:cubicBezTo>
                  <a:pt x="152368" y="260292"/>
                  <a:pt x="175909" y="239905"/>
                  <a:pt x="178612" y="227739"/>
                </a:cubicBezTo>
                <a:cubicBezTo>
                  <a:pt x="181372" y="215575"/>
                  <a:pt x="189989" y="200650"/>
                  <a:pt x="199394" y="190851"/>
                </a:cubicBezTo>
                <a:cubicBezTo>
                  <a:pt x="208799" y="181051"/>
                  <a:pt x="229186" y="162579"/>
                  <a:pt x="232340" y="153962"/>
                </a:cubicBezTo>
                <a:cubicBezTo>
                  <a:pt x="235494" y="145345"/>
                  <a:pt x="233917" y="137461"/>
                  <a:pt x="240957" y="137067"/>
                </a:cubicBezTo>
                <a:cubicBezTo>
                  <a:pt x="247997" y="136672"/>
                  <a:pt x="258585" y="135489"/>
                  <a:pt x="252333" y="115891"/>
                </a:cubicBezTo>
                <a:cubicBezTo>
                  <a:pt x="246082" y="96292"/>
                  <a:pt x="231552" y="76693"/>
                  <a:pt x="227215" y="73539"/>
                </a:cubicBezTo>
                <a:cubicBezTo>
                  <a:pt x="222879" y="70385"/>
                  <a:pt x="186046" y="76693"/>
                  <a:pt x="172699" y="70779"/>
                </a:cubicBezTo>
                <a:cubicBezTo>
                  <a:pt x="159351" y="64866"/>
                  <a:pt x="155409" y="66105"/>
                  <a:pt x="152311" y="53152"/>
                </a:cubicBezTo>
                <a:cubicBezTo>
                  <a:pt x="149158" y="40198"/>
                  <a:pt x="142118" y="26851"/>
                  <a:pt x="132318" y="25668"/>
                </a:cubicBezTo>
                <a:cubicBezTo>
                  <a:pt x="122519" y="24485"/>
                  <a:pt x="115817" y="30005"/>
                  <a:pt x="113508" y="37439"/>
                </a:cubicBezTo>
                <a:cubicBezTo>
                  <a:pt x="111142" y="44873"/>
                  <a:pt x="103708" y="50392"/>
                  <a:pt x="98189" y="44084"/>
                </a:cubicBezTo>
                <a:cubicBezTo>
                  <a:pt x="92726" y="37777"/>
                  <a:pt x="92726" y="27189"/>
                  <a:pt x="88390" y="21332"/>
                </a:cubicBezTo>
                <a:cubicBezTo>
                  <a:pt x="84110" y="15474"/>
                  <a:pt x="68002" y="-1815"/>
                  <a:pt x="61695" y="156"/>
                </a:cubicBezTo>
                <a:cubicBezTo>
                  <a:pt x="55387" y="2127"/>
                  <a:pt x="59329" y="14292"/>
                  <a:pt x="60512" y="20149"/>
                </a:cubicBezTo>
                <a:cubicBezTo>
                  <a:pt x="61695" y="26006"/>
                  <a:pt x="61300" y="29948"/>
                  <a:pt x="54261" y="26006"/>
                </a:cubicBezTo>
                <a:cubicBezTo>
                  <a:pt x="47221" y="22120"/>
                  <a:pt x="40519" y="10744"/>
                  <a:pt x="28748" y="8772"/>
                </a:cubicBezTo>
                <a:cubicBezTo>
                  <a:pt x="16978" y="6801"/>
                  <a:pt x="-4592" y="21332"/>
                  <a:pt x="871" y="38227"/>
                </a:cubicBezTo>
                <a:close/>
              </a:path>
            </a:pathLst>
          </a:custGeom>
          <a:solidFill>
            <a:schemeClr val="bg1">
              <a:alpha val="70000"/>
            </a:schemeClr>
          </a:solidFill>
          <a:ln w="0" cap="flat">
            <a:noFill/>
            <a:prstDash val="solid"/>
            <a:miter/>
          </a:ln>
        </p:spPr>
        <p:txBody>
          <a:bodyPr rtlCol="0" anchor="ctr"/>
          <a:lstStyle/>
          <a:p>
            <a:endParaRPr lang="en-GB"/>
          </a:p>
        </p:txBody>
      </p:sp>
      <p:pic>
        <p:nvPicPr>
          <p:cNvPr id="94" name="Grafik 77" descr="Markør med massiv udfyldning">
            <a:extLst>
              <a:ext uri="{FF2B5EF4-FFF2-40B4-BE49-F238E27FC236}">
                <a16:creationId xmlns:a16="http://schemas.microsoft.com/office/drawing/2014/main" id="{44FD96B2-4361-8C55-75BB-FFED519352CB}"/>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61625" y="3860364"/>
            <a:ext cx="360000" cy="360000"/>
          </a:xfrm>
          <a:prstGeom prst="rect">
            <a:avLst/>
          </a:prstGeom>
        </p:spPr>
      </p:pic>
      <p:pic>
        <p:nvPicPr>
          <p:cNvPr id="95" name="Grafik 77" descr="Markør med massiv udfyldning">
            <a:extLst>
              <a:ext uri="{FF2B5EF4-FFF2-40B4-BE49-F238E27FC236}">
                <a16:creationId xmlns:a16="http://schemas.microsoft.com/office/drawing/2014/main" id="{7E6D04A6-4364-BE10-064C-7A162B2D6B3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273602" y="3121985"/>
            <a:ext cx="360000" cy="360000"/>
          </a:xfrm>
          <a:prstGeom prst="rect">
            <a:avLst/>
          </a:prstGeom>
        </p:spPr>
      </p:pic>
      <p:sp>
        <p:nvSpPr>
          <p:cNvPr id="98" name="Title 4">
            <a:extLst>
              <a:ext uri="{FF2B5EF4-FFF2-40B4-BE49-F238E27FC236}">
                <a16:creationId xmlns:a16="http://schemas.microsoft.com/office/drawing/2014/main" id="{30074E90-FE0E-2AFC-807C-B9D40DAD7F86}"/>
              </a:ext>
            </a:extLst>
          </p:cNvPr>
          <p:cNvSpPr txBox="1">
            <a:spLocks/>
          </p:cNvSpPr>
          <p:nvPr userDrawn="1"/>
        </p:nvSpPr>
        <p:spPr>
          <a:xfrm>
            <a:off x="458718" y="474745"/>
            <a:ext cx="11268000"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a:lstStyle>
          <a:p>
            <a:r>
              <a:rPr lang="en-US" dirty="0">
                <a:solidFill>
                  <a:schemeClr val="bg1"/>
                </a:solidFill>
              </a:rPr>
              <a:t>Danish HQ and Global presence</a:t>
            </a:r>
          </a:p>
        </p:txBody>
      </p:sp>
    </p:spTree>
    <p:extLst>
      <p:ext uri="{BB962C8B-B14F-4D97-AF65-F5344CB8AC3E}">
        <p14:creationId xmlns:p14="http://schemas.microsoft.com/office/powerpoint/2010/main" val="4203627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par>
                                <p:cTn id="59" presetID="10"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par>
                                <p:cTn id="65" presetID="10" presetClass="entr" presetSubtype="0"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10" presetClass="entr" presetSubtype="0"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par>
                                <p:cTn id="71" presetID="10"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500"/>
                                        <p:tgtEl>
                                          <p:spTgt spid="39"/>
                                        </p:tgtEl>
                                      </p:cBhvr>
                                    </p:animEffect>
                                  </p:childTnLst>
                                </p:cTn>
                              </p:par>
                              <p:par>
                                <p:cTn id="74" presetID="10" presetClass="entr" presetSubtype="0" fill="hold"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childTnLst>
                                </p:cTn>
                              </p:par>
                              <p:par>
                                <p:cTn id="77" presetID="10" presetClass="entr" presetSubtype="0" fill="hold"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500"/>
                                        <p:tgtEl>
                                          <p:spTgt spid="41"/>
                                        </p:tgtEl>
                                      </p:cBhvr>
                                    </p:animEffect>
                                  </p:childTnLst>
                                </p:cTn>
                              </p:par>
                              <p:par>
                                <p:cTn id="80" presetID="10"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500"/>
                                        <p:tgtEl>
                                          <p:spTgt spid="44"/>
                                        </p:tgtEl>
                                      </p:cBhvr>
                                    </p:animEffect>
                                  </p:childTnLst>
                                </p:cTn>
                              </p:par>
                              <p:par>
                                <p:cTn id="83" presetID="10" presetClass="entr" presetSubtype="0"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500"/>
                                        <p:tgtEl>
                                          <p:spTgt spid="45"/>
                                        </p:tgtEl>
                                      </p:cBhvr>
                                    </p:animEffect>
                                  </p:childTnLst>
                                </p:cTn>
                              </p:par>
                              <p:par>
                                <p:cTn id="86" presetID="10" presetClass="entr" presetSubtype="0" fill="hold" nodeType="with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fade">
                                      <p:cBhvr>
                                        <p:cTn id="88" dur="500"/>
                                        <p:tgtEl>
                                          <p:spTgt spid="46"/>
                                        </p:tgtEl>
                                      </p:cBhvr>
                                    </p:animEffect>
                                  </p:childTnLst>
                                </p:cTn>
                              </p:par>
                              <p:par>
                                <p:cTn id="89" presetID="10" presetClass="entr" presetSubtype="0" fill="hold" nodeType="with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500"/>
                                        <p:tgtEl>
                                          <p:spTgt spid="47"/>
                                        </p:tgtEl>
                                      </p:cBhvr>
                                    </p:animEffect>
                                  </p:childTnLst>
                                </p:cTn>
                              </p:par>
                              <p:par>
                                <p:cTn id="92" presetID="10" presetClass="entr" presetSubtype="0" fill="hold" nodeType="with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cTn>
                              </p:par>
                              <p:par>
                                <p:cTn id="95" presetID="10" presetClass="entr" presetSubtype="0" fill="hold" nodeType="with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fade">
                                      <p:cBhvr>
                                        <p:cTn id="97" dur="500"/>
                                        <p:tgtEl>
                                          <p:spTgt spid="49"/>
                                        </p:tgtEl>
                                      </p:cBhvr>
                                    </p:animEffect>
                                  </p:childTnLst>
                                </p:cTn>
                              </p:par>
                              <p:par>
                                <p:cTn id="98" presetID="10" presetClass="entr" presetSubtype="0" fill="hold" nodeType="with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fade">
                                      <p:cBhvr>
                                        <p:cTn id="100" dur="500"/>
                                        <p:tgtEl>
                                          <p:spTgt spid="50"/>
                                        </p:tgtEl>
                                      </p:cBhvr>
                                    </p:animEffect>
                                  </p:childTnLst>
                                </p:cTn>
                              </p:par>
                              <p:par>
                                <p:cTn id="101" presetID="10" presetClass="entr" presetSubtype="0" fill="hold" nodeType="with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fade">
                                      <p:cBhvr>
                                        <p:cTn id="103" dur="500"/>
                                        <p:tgtEl>
                                          <p:spTgt spid="51"/>
                                        </p:tgtEl>
                                      </p:cBhvr>
                                    </p:animEffect>
                                  </p:childTnLst>
                                </p:cTn>
                              </p:par>
                              <p:par>
                                <p:cTn id="104" presetID="10" presetClass="entr" presetSubtype="0" fill="hold" nodeType="with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fade">
                                      <p:cBhvr>
                                        <p:cTn id="106" dur="500"/>
                                        <p:tgtEl>
                                          <p:spTgt spid="52"/>
                                        </p:tgtEl>
                                      </p:cBhvr>
                                    </p:animEffect>
                                  </p:childTnLst>
                                </p:cTn>
                              </p:par>
                              <p:par>
                                <p:cTn id="107" presetID="10" presetClass="entr" presetSubtype="0" fill="hold" nodeType="with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fade">
                                      <p:cBhvr>
                                        <p:cTn id="109" dur="500"/>
                                        <p:tgtEl>
                                          <p:spTgt spid="53"/>
                                        </p:tgtEl>
                                      </p:cBhvr>
                                    </p:animEffect>
                                  </p:childTnLst>
                                </p:cTn>
                              </p:par>
                              <p:par>
                                <p:cTn id="110" presetID="10" presetClass="entr" presetSubtype="0" fill="hold" nodeType="withEffect">
                                  <p:stCondLst>
                                    <p:cond delay="0"/>
                                  </p:stCondLst>
                                  <p:childTnLst>
                                    <p:set>
                                      <p:cBhvr>
                                        <p:cTn id="111" dur="1" fill="hold">
                                          <p:stCondLst>
                                            <p:cond delay="0"/>
                                          </p:stCondLst>
                                        </p:cTn>
                                        <p:tgtEl>
                                          <p:spTgt spid="54"/>
                                        </p:tgtEl>
                                        <p:attrNameLst>
                                          <p:attrName>style.visibility</p:attrName>
                                        </p:attrNameLst>
                                      </p:cBhvr>
                                      <p:to>
                                        <p:strVal val="visible"/>
                                      </p:to>
                                    </p:set>
                                    <p:animEffect transition="in" filter="fade">
                                      <p:cBhvr>
                                        <p:cTn id="112" dur="500"/>
                                        <p:tgtEl>
                                          <p:spTgt spid="54"/>
                                        </p:tgtEl>
                                      </p:cBhvr>
                                    </p:animEffect>
                                  </p:childTnLst>
                                </p:cTn>
                              </p:par>
                              <p:par>
                                <p:cTn id="113" presetID="10" presetClass="entr" presetSubtype="0" fill="hold" nodeType="with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fade">
                                      <p:cBhvr>
                                        <p:cTn id="115" dur="500"/>
                                        <p:tgtEl>
                                          <p:spTgt spid="55"/>
                                        </p:tgtEl>
                                      </p:cBhvr>
                                    </p:animEffect>
                                  </p:childTnLst>
                                </p:cTn>
                              </p:par>
                              <p:par>
                                <p:cTn id="116" presetID="10" presetClass="entr" presetSubtype="0" fill="hold" nodeType="withEffect">
                                  <p:stCondLst>
                                    <p:cond delay="0"/>
                                  </p:stCondLst>
                                  <p:childTnLst>
                                    <p:set>
                                      <p:cBhvr>
                                        <p:cTn id="117" dur="1" fill="hold">
                                          <p:stCondLst>
                                            <p:cond delay="0"/>
                                          </p:stCondLst>
                                        </p:cTn>
                                        <p:tgtEl>
                                          <p:spTgt spid="69"/>
                                        </p:tgtEl>
                                        <p:attrNameLst>
                                          <p:attrName>style.visibility</p:attrName>
                                        </p:attrNameLst>
                                      </p:cBhvr>
                                      <p:to>
                                        <p:strVal val="visible"/>
                                      </p:to>
                                    </p:set>
                                    <p:animEffect transition="in" filter="fade">
                                      <p:cBhvr>
                                        <p:cTn id="118" dur="500"/>
                                        <p:tgtEl>
                                          <p:spTgt spid="69"/>
                                        </p:tgtEl>
                                      </p:cBhvr>
                                    </p:animEffect>
                                  </p:childTnLst>
                                </p:cTn>
                              </p:par>
                              <p:par>
                                <p:cTn id="119" presetID="10" presetClass="entr" presetSubtype="0" fill="hold" nodeType="withEffect">
                                  <p:stCondLst>
                                    <p:cond delay="0"/>
                                  </p:stCondLst>
                                  <p:childTnLst>
                                    <p:set>
                                      <p:cBhvr>
                                        <p:cTn id="120" dur="1" fill="hold">
                                          <p:stCondLst>
                                            <p:cond delay="0"/>
                                          </p:stCondLst>
                                        </p:cTn>
                                        <p:tgtEl>
                                          <p:spTgt spid="59"/>
                                        </p:tgtEl>
                                        <p:attrNameLst>
                                          <p:attrName>style.visibility</p:attrName>
                                        </p:attrNameLst>
                                      </p:cBhvr>
                                      <p:to>
                                        <p:strVal val="visible"/>
                                      </p:to>
                                    </p:set>
                                    <p:animEffect transition="in" filter="fade">
                                      <p:cBhvr>
                                        <p:cTn id="121" dur="500"/>
                                        <p:tgtEl>
                                          <p:spTgt spid="59"/>
                                        </p:tgtEl>
                                      </p:cBhvr>
                                    </p:animEffect>
                                  </p:childTnLst>
                                </p:cTn>
                              </p:par>
                              <p:par>
                                <p:cTn id="122" presetID="10" presetClass="entr" presetSubtype="0" fill="hold" nodeType="withEffect">
                                  <p:stCondLst>
                                    <p:cond delay="0"/>
                                  </p:stCondLst>
                                  <p:childTnLst>
                                    <p:set>
                                      <p:cBhvr>
                                        <p:cTn id="123" dur="1" fill="hold">
                                          <p:stCondLst>
                                            <p:cond delay="0"/>
                                          </p:stCondLst>
                                        </p:cTn>
                                        <p:tgtEl>
                                          <p:spTgt spid="58"/>
                                        </p:tgtEl>
                                        <p:attrNameLst>
                                          <p:attrName>style.visibility</p:attrName>
                                        </p:attrNameLst>
                                      </p:cBhvr>
                                      <p:to>
                                        <p:strVal val="visible"/>
                                      </p:to>
                                    </p:set>
                                    <p:animEffect transition="in" filter="fade">
                                      <p:cBhvr>
                                        <p:cTn id="124" dur="500"/>
                                        <p:tgtEl>
                                          <p:spTgt spid="58"/>
                                        </p:tgtEl>
                                      </p:cBhvr>
                                    </p:animEffect>
                                  </p:childTnLst>
                                </p:cTn>
                              </p:par>
                              <p:par>
                                <p:cTn id="125" presetID="10" presetClass="entr" presetSubtype="0" fill="hold" nodeType="withEffect">
                                  <p:stCondLst>
                                    <p:cond delay="0"/>
                                  </p:stCondLst>
                                  <p:childTnLst>
                                    <p:set>
                                      <p:cBhvr>
                                        <p:cTn id="126" dur="1" fill="hold">
                                          <p:stCondLst>
                                            <p:cond delay="0"/>
                                          </p:stCondLst>
                                        </p:cTn>
                                        <p:tgtEl>
                                          <p:spTgt spid="57"/>
                                        </p:tgtEl>
                                        <p:attrNameLst>
                                          <p:attrName>style.visibility</p:attrName>
                                        </p:attrNameLst>
                                      </p:cBhvr>
                                      <p:to>
                                        <p:strVal val="visible"/>
                                      </p:to>
                                    </p:set>
                                    <p:animEffect transition="in" filter="fade">
                                      <p:cBhvr>
                                        <p:cTn id="127" dur="500"/>
                                        <p:tgtEl>
                                          <p:spTgt spid="57"/>
                                        </p:tgtEl>
                                      </p:cBhvr>
                                    </p:animEffect>
                                  </p:childTnLst>
                                </p:cTn>
                              </p:par>
                              <p:par>
                                <p:cTn id="128" presetID="10" presetClass="entr" presetSubtype="0" fill="hold" nodeType="withEffect">
                                  <p:stCondLst>
                                    <p:cond delay="0"/>
                                  </p:stCondLst>
                                  <p:childTnLst>
                                    <p:set>
                                      <p:cBhvr>
                                        <p:cTn id="129" dur="1" fill="hold">
                                          <p:stCondLst>
                                            <p:cond delay="0"/>
                                          </p:stCondLst>
                                        </p:cTn>
                                        <p:tgtEl>
                                          <p:spTgt spid="68"/>
                                        </p:tgtEl>
                                        <p:attrNameLst>
                                          <p:attrName>style.visibility</p:attrName>
                                        </p:attrNameLst>
                                      </p:cBhvr>
                                      <p:to>
                                        <p:strVal val="visible"/>
                                      </p:to>
                                    </p:set>
                                    <p:animEffect transition="in" filter="fade">
                                      <p:cBhvr>
                                        <p:cTn id="130" dur="500"/>
                                        <p:tgtEl>
                                          <p:spTgt spid="68"/>
                                        </p:tgtEl>
                                      </p:cBhvr>
                                    </p:animEffect>
                                  </p:childTnLst>
                                </p:cTn>
                              </p:par>
                              <p:par>
                                <p:cTn id="131" presetID="10" presetClass="entr" presetSubtype="0" fill="hold" nodeType="withEffect">
                                  <p:stCondLst>
                                    <p:cond delay="0"/>
                                  </p:stCondLst>
                                  <p:childTnLst>
                                    <p:set>
                                      <p:cBhvr>
                                        <p:cTn id="132" dur="1" fill="hold">
                                          <p:stCondLst>
                                            <p:cond delay="0"/>
                                          </p:stCondLst>
                                        </p:cTn>
                                        <p:tgtEl>
                                          <p:spTgt spid="94"/>
                                        </p:tgtEl>
                                        <p:attrNameLst>
                                          <p:attrName>style.visibility</p:attrName>
                                        </p:attrNameLst>
                                      </p:cBhvr>
                                      <p:to>
                                        <p:strVal val="visible"/>
                                      </p:to>
                                    </p:set>
                                    <p:animEffect transition="in" filter="fade">
                                      <p:cBhvr>
                                        <p:cTn id="133" dur="500"/>
                                        <p:tgtEl>
                                          <p:spTgt spid="94"/>
                                        </p:tgtEl>
                                      </p:cBhvr>
                                    </p:animEffect>
                                  </p:childTnLst>
                                </p:cTn>
                              </p:par>
                              <p:par>
                                <p:cTn id="134" presetID="10" presetClass="entr" presetSubtype="0" fill="hold" nodeType="withEffect">
                                  <p:stCondLst>
                                    <p:cond delay="0"/>
                                  </p:stCondLst>
                                  <p:childTnLst>
                                    <p:set>
                                      <p:cBhvr>
                                        <p:cTn id="135" dur="1" fill="hold">
                                          <p:stCondLst>
                                            <p:cond delay="0"/>
                                          </p:stCondLst>
                                        </p:cTn>
                                        <p:tgtEl>
                                          <p:spTgt spid="95"/>
                                        </p:tgtEl>
                                        <p:attrNameLst>
                                          <p:attrName>style.visibility</p:attrName>
                                        </p:attrNameLst>
                                      </p:cBhvr>
                                      <p:to>
                                        <p:strVal val="visible"/>
                                      </p:to>
                                    </p:set>
                                    <p:animEffect transition="in" filter="fade">
                                      <p:cBhvr>
                                        <p:cTn id="136"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oup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A23F79-A635-D437-B7CA-61E7C80952A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44DC883-AB17-0EA4-A84B-E0856A13A354}"/>
              </a:ext>
            </a:extLst>
          </p:cNvPr>
          <p:cNvSpPr>
            <a:spLocks noGrp="1"/>
          </p:cNvSpPr>
          <p:nvPr>
            <p:ph type="sldNum" sz="quarter" idx="12"/>
          </p:nvPr>
        </p:nvSpPr>
        <p:spPr/>
        <p:txBody>
          <a:bodyPr/>
          <a:lstStyle/>
          <a:p>
            <a:fld id="{E7EB364D-D204-4107-BD74-2FD1BB2205BC}" type="slidenum">
              <a:rPr lang="en-GB" smtClean="0"/>
              <a:t>‹#›</a:t>
            </a:fld>
            <a:endParaRPr lang="en-GB"/>
          </a:p>
        </p:txBody>
      </p:sp>
    </p:spTree>
    <p:extLst>
      <p:ext uri="{BB962C8B-B14F-4D97-AF65-F5344CB8AC3E}">
        <p14:creationId xmlns:p14="http://schemas.microsoft.com/office/powerpoint/2010/main" val="365025756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Group Title and content full page blue">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4" name="closer L top">
            <a:extLst>
              <a:ext uri="{FF2B5EF4-FFF2-40B4-BE49-F238E27FC236}">
                <a16:creationId xmlns:a16="http://schemas.microsoft.com/office/drawing/2014/main" id="{911959FD-B8D2-0012-8832-09DE6067F088}"/>
              </a:ext>
            </a:extLst>
          </p:cNvPr>
          <p:cNvSpPr/>
          <p:nvPr userDrawn="1"/>
        </p:nvSpPr>
        <p:spPr>
          <a:xfrm rot="10800000">
            <a:off x="9880574" y="9929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ser L bottom">
            <a:extLst>
              <a:ext uri="{FF2B5EF4-FFF2-40B4-BE49-F238E27FC236}">
                <a16:creationId xmlns:a16="http://schemas.microsoft.com/office/drawing/2014/main" id="{F8F7A60B-79B7-CF49-8211-1D8F45BA7E9C}"/>
              </a:ext>
            </a:extLst>
          </p:cNvPr>
          <p:cNvSpPr/>
          <p:nvPr userDrawn="1"/>
        </p:nvSpPr>
        <p:spPr>
          <a:xfrm>
            <a:off x="151426" y="456728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a:extLst>
              <a:ext uri="{FF2B5EF4-FFF2-40B4-BE49-F238E27FC236}">
                <a16:creationId xmlns:a16="http://schemas.microsoft.com/office/drawing/2014/main" id="{153D0082-FC2B-64A6-B14F-9BC2EB4586BE}"/>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
            <a:extLst>
              <a:ext uri="{FF2B5EF4-FFF2-40B4-BE49-F238E27FC236}">
                <a16:creationId xmlns:a16="http://schemas.microsoft.com/office/drawing/2014/main" id="{866BF2FB-0CA2-C99C-90B4-8EE6FBFB205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77949077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Front page">
    <p:spTree>
      <p:nvGrpSpPr>
        <p:cNvPr id="1" name=""/>
        <p:cNvGrpSpPr/>
        <p:nvPr/>
      </p:nvGrpSpPr>
      <p:grpSpPr>
        <a:xfrm>
          <a:off x="0" y="0"/>
          <a:ext cx="0" cy="0"/>
          <a:chOff x="0" y="0"/>
          <a:chExt cx="0" cy="0"/>
        </a:xfrm>
      </p:grpSpPr>
      <p:pic>
        <p:nvPicPr>
          <p:cNvPr id="3" name="Background Image">
            <a:extLst>
              <a:ext uri="{FF2B5EF4-FFF2-40B4-BE49-F238E27FC236}">
                <a16:creationId xmlns:a16="http://schemas.microsoft.com/office/drawing/2014/main" id="{67C82738-7BF7-B6B7-C4B9-2C5091A93363}"/>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val="0"/>
              </a:ext>
            </a:extLst>
          </a:blip>
          <a:srcRect b="24954"/>
          <a:stretch/>
        </p:blipFill>
        <p:spPr>
          <a:xfrm>
            <a:off x="0" y="0"/>
            <a:ext cx="12192000" cy="6858000"/>
          </a:xfrm>
          <a:prstGeom prst="rect">
            <a:avLst/>
          </a:prstGeom>
        </p:spPr>
      </p:pic>
      <p:sp>
        <p:nvSpPr>
          <p:cNvPr id="4" name="Filter">
            <a:extLst>
              <a:ext uri="{FF2B5EF4-FFF2-40B4-BE49-F238E27FC236}">
                <a16:creationId xmlns:a16="http://schemas.microsoft.com/office/drawing/2014/main" id="{F768A87A-9C0D-BEEE-E847-582C48726E04}"/>
              </a:ext>
            </a:extLst>
          </p:cNvPr>
          <p:cNvSpPr>
            <a:spLocks noGrp="1" noRot="1" noMove="1" noResize="1" noEditPoints="1" noAdjustHandles="1" noChangeArrowheads="1" noChangeShapeType="1"/>
          </p:cNvSpPr>
          <p:nvPr userDrawn="1"/>
        </p:nvSpPr>
        <p:spPr>
          <a:xfrm>
            <a:off x="0" y="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OMG logo">
            <a:extLst>
              <a:ext uri="{FF2B5EF4-FFF2-40B4-BE49-F238E27FC236}">
                <a16:creationId xmlns:a16="http://schemas.microsoft.com/office/drawing/2014/main" id="{96662938-9CA7-FD76-9458-592FB8168E7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9" name="Text Placeholder 1">
            <a:extLst>
              <a:ext uri="{FF2B5EF4-FFF2-40B4-BE49-F238E27FC236}">
                <a16:creationId xmlns:a16="http://schemas.microsoft.com/office/drawing/2014/main" id="{5A641306-997E-AE3A-37D9-257DC4AD8A5E}"/>
              </a:ext>
            </a:extLst>
          </p:cNvPr>
          <p:cNvSpPr>
            <a:spLocks noGrp="1"/>
          </p:cNvSpPr>
          <p:nvPr>
            <p:ph type="body" sz="quarter" idx="12"/>
          </p:nvPr>
        </p:nvSpPr>
        <p:spPr>
          <a:xfrm>
            <a:off x="468000" y="2128837"/>
            <a:ext cx="8494497" cy="1300163"/>
          </a:xfrm>
        </p:spPr>
        <p:txBody>
          <a:bodyPr/>
          <a:lstStyle>
            <a:lvl1pPr marL="0" indent="0">
              <a:buNone/>
              <a:defRPr sz="2000">
                <a:solidFill>
                  <a:schemeClr val="bg1"/>
                </a:solidFill>
              </a:defRPr>
            </a:lvl1pPr>
            <a:lvl2pPr marL="360363" indent="-352425">
              <a:tabLst/>
              <a:defRPr sz="2000">
                <a:solidFill>
                  <a:schemeClr val="bg1"/>
                </a:solidFill>
              </a:defRPr>
            </a:lvl2pPr>
            <a:lvl3pPr marL="712788" indent="-352425">
              <a:tabLst/>
              <a:defRPr sz="1800">
                <a:solidFill>
                  <a:schemeClr val="bg1"/>
                </a:solidFill>
              </a:defRPr>
            </a:lvl3pPr>
            <a:lvl4pPr marL="1073150" indent="-360363">
              <a:tabLst/>
              <a:defRPr sz="1600">
                <a:solidFill>
                  <a:schemeClr val="bg1"/>
                </a:solidFill>
              </a:defRPr>
            </a:lvl4pPr>
            <a:lvl5pPr marL="1425575" indent="-352425">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tle Placeholder ">
            <a:extLst>
              <a:ext uri="{FF2B5EF4-FFF2-40B4-BE49-F238E27FC236}">
                <a16:creationId xmlns:a16="http://schemas.microsoft.com/office/drawing/2014/main" id="{6DC8781D-2944-9A46-1A73-2926B4C41A86}"/>
              </a:ext>
            </a:extLst>
          </p:cNvPr>
          <p:cNvSpPr>
            <a:spLocks noGrp="1"/>
          </p:cNvSpPr>
          <p:nvPr>
            <p:ph type="title" hasCustomPrompt="1"/>
          </p:nvPr>
        </p:nvSpPr>
        <p:spPr>
          <a:xfrm>
            <a:off x="468000" y="1260000"/>
            <a:ext cx="8494497"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spTree>
    <p:extLst>
      <p:ext uri="{BB962C8B-B14F-4D97-AF65-F5344CB8AC3E}">
        <p14:creationId xmlns:p14="http://schemas.microsoft.com/office/powerpoint/2010/main" val="256453282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Group 2 columns blue">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3D0082-FC2B-64A6-B14F-9BC2EB4586BE}"/>
              </a:ext>
            </a:extLst>
          </p:cNvPr>
          <p:cNvSpPr>
            <a:spLocks noGrp="1"/>
          </p:cNvSpPr>
          <p:nvPr>
            <p:ph idx="1" hasCustomPrompt="1"/>
          </p:nvPr>
        </p:nvSpPr>
        <p:spPr>
          <a:xfrm>
            <a:off x="468001" y="1620000"/>
            <a:ext cx="5508000" cy="446400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4" name="Content Placeholder 2">
            <a:extLst>
              <a:ext uri="{FF2B5EF4-FFF2-40B4-BE49-F238E27FC236}">
                <a16:creationId xmlns:a16="http://schemas.microsoft.com/office/drawing/2014/main" id="{B7AEC71D-BBEF-5343-EF1E-5B9067D6A716}"/>
              </a:ext>
            </a:extLst>
          </p:cNvPr>
          <p:cNvSpPr>
            <a:spLocks noGrp="1"/>
          </p:cNvSpPr>
          <p:nvPr>
            <p:ph idx="13" hasCustomPrompt="1"/>
          </p:nvPr>
        </p:nvSpPr>
        <p:spPr>
          <a:xfrm>
            <a:off x="6228000" y="1620000"/>
            <a:ext cx="5508000" cy="446400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loser L top">
            <a:extLst>
              <a:ext uri="{FF2B5EF4-FFF2-40B4-BE49-F238E27FC236}">
                <a16:creationId xmlns:a16="http://schemas.microsoft.com/office/drawing/2014/main" id="{67536915-495B-1B64-FD32-7D8F8027C3D4}"/>
              </a:ext>
            </a:extLst>
          </p:cNvPr>
          <p:cNvSpPr/>
          <p:nvPr userDrawn="1"/>
        </p:nvSpPr>
        <p:spPr>
          <a:xfrm rot="10800000">
            <a:off x="9880574" y="9929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ser L bottom">
            <a:extLst>
              <a:ext uri="{FF2B5EF4-FFF2-40B4-BE49-F238E27FC236}">
                <a16:creationId xmlns:a16="http://schemas.microsoft.com/office/drawing/2014/main" id="{9DB34A4E-FAC8-C1AF-0DA4-C74ABAA4C9C4}"/>
              </a:ext>
            </a:extLst>
          </p:cNvPr>
          <p:cNvSpPr/>
          <p:nvPr userDrawn="1"/>
        </p:nvSpPr>
        <p:spPr>
          <a:xfrm>
            <a:off x="151426" y="456728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
            <a:extLst>
              <a:ext uri="{FF2B5EF4-FFF2-40B4-BE49-F238E27FC236}">
                <a16:creationId xmlns:a16="http://schemas.microsoft.com/office/drawing/2014/main" id="{866BF2FB-0CA2-C99C-90B4-8EE6FBFB205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78303441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Group Headline only blue">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E706A2-BFE5-6404-5758-4344EFDB16E8}"/>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endParaRPr lang="en-GB" dirty="0"/>
          </a:p>
        </p:txBody>
      </p:sp>
      <p:sp>
        <p:nvSpPr>
          <p:cNvPr id="3" name="Pladsholder til sidefod 2">
            <a:extLst>
              <a:ext uri="{FF2B5EF4-FFF2-40B4-BE49-F238E27FC236}">
                <a16:creationId xmlns:a16="http://schemas.microsoft.com/office/drawing/2014/main" id="{55747949-5B57-D9C9-9617-07E576653A4E}"/>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1349061D-5A0D-14F0-B7E0-3853F4DDC88E}"/>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28D56443-9995-6CBB-B230-CAA90391776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5" name="closer L top">
            <a:extLst>
              <a:ext uri="{FF2B5EF4-FFF2-40B4-BE49-F238E27FC236}">
                <a16:creationId xmlns:a16="http://schemas.microsoft.com/office/drawing/2014/main" id="{F3B6022B-A1D6-6A9C-FC95-1D6134A2BEF0}"/>
              </a:ext>
            </a:extLst>
          </p:cNvPr>
          <p:cNvSpPr/>
          <p:nvPr userDrawn="1"/>
        </p:nvSpPr>
        <p:spPr>
          <a:xfrm rot="10800000">
            <a:off x="9880574" y="9929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ser L bottom">
            <a:extLst>
              <a:ext uri="{FF2B5EF4-FFF2-40B4-BE49-F238E27FC236}">
                <a16:creationId xmlns:a16="http://schemas.microsoft.com/office/drawing/2014/main" id="{7CE1A46C-41E3-B045-3A7A-7EDF3841266C}"/>
              </a:ext>
            </a:extLst>
          </p:cNvPr>
          <p:cNvSpPr/>
          <p:nvPr userDrawn="1"/>
        </p:nvSpPr>
        <p:spPr>
          <a:xfrm>
            <a:off x="151426" y="456728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440297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Values">
    <p:bg>
      <p:bgPr>
        <a:solidFill>
          <a:schemeClr val="accent1"/>
        </a:solidFill>
        <a:effectLst/>
      </p:bgPr>
    </p:bg>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55747949-5B57-D9C9-9617-07E576653A4E}"/>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1349061D-5A0D-14F0-B7E0-3853F4DDC88E}"/>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28D56443-9995-6CBB-B230-CAA90391776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5" name="closer L top">
            <a:extLst>
              <a:ext uri="{FF2B5EF4-FFF2-40B4-BE49-F238E27FC236}">
                <a16:creationId xmlns:a16="http://schemas.microsoft.com/office/drawing/2014/main" id="{F3B6022B-A1D6-6A9C-FC95-1D6134A2BEF0}"/>
              </a:ext>
            </a:extLst>
          </p:cNvPr>
          <p:cNvSpPr/>
          <p:nvPr userDrawn="1"/>
        </p:nvSpPr>
        <p:spPr>
          <a:xfrm rot="10800000">
            <a:off x="9880574" y="9929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ser L bottom">
            <a:extLst>
              <a:ext uri="{FF2B5EF4-FFF2-40B4-BE49-F238E27FC236}">
                <a16:creationId xmlns:a16="http://schemas.microsoft.com/office/drawing/2014/main" id="{7CE1A46C-41E3-B045-3A7A-7EDF3841266C}"/>
              </a:ext>
            </a:extLst>
          </p:cNvPr>
          <p:cNvSpPr/>
          <p:nvPr userDrawn="1"/>
        </p:nvSpPr>
        <p:spPr>
          <a:xfrm>
            <a:off x="151426" y="456728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C8071DC-5C87-DD86-369B-9E80584F0753}"/>
              </a:ext>
            </a:extLst>
          </p:cNvPr>
          <p:cNvGrpSpPr/>
          <p:nvPr userDrawn="1"/>
        </p:nvGrpSpPr>
        <p:grpSpPr>
          <a:xfrm>
            <a:off x="208450" y="1978517"/>
            <a:ext cx="2700000" cy="2919312"/>
            <a:chOff x="208450" y="2042121"/>
            <a:chExt cx="2700000" cy="2919312"/>
          </a:xfrm>
        </p:grpSpPr>
        <p:pic>
          <p:nvPicPr>
            <p:cNvPr id="12" name="Billede 5">
              <a:extLst>
                <a:ext uri="{FF2B5EF4-FFF2-40B4-BE49-F238E27FC236}">
                  <a16:creationId xmlns:a16="http://schemas.microsoft.com/office/drawing/2014/main" id="{9F3CEE5C-D868-BDE3-6ECA-306D2BD2F0B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94678" y="2042121"/>
              <a:ext cx="927545" cy="92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3">
              <a:extLst>
                <a:ext uri="{FF2B5EF4-FFF2-40B4-BE49-F238E27FC236}">
                  <a16:creationId xmlns:a16="http://schemas.microsoft.com/office/drawing/2014/main" id="{A755313E-7F3B-77B1-C63A-68842EEE6F63}"/>
                </a:ext>
              </a:extLst>
            </p:cNvPr>
            <p:cNvSpPr txBox="1"/>
            <p:nvPr/>
          </p:nvSpPr>
          <p:spPr>
            <a:xfrm>
              <a:off x="208450" y="3474533"/>
              <a:ext cx="2700000" cy="1486900"/>
            </a:xfrm>
            <a:prstGeom prst="rect">
              <a:avLst/>
            </a:prstGeom>
            <a:noFill/>
          </p:spPr>
          <p:txBody>
            <a:bodyPr wrap="square" lIns="180000" tIns="180000" rIns="180000" bIns="180000" rtlCol="0">
              <a:spAutoFit/>
            </a:bodyPr>
            <a:lstStyle/>
            <a:p>
              <a:pPr algn="ctr">
                <a:spcAft>
                  <a:spcPts val="600"/>
                </a:spcAft>
              </a:pPr>
              <a:r>
                <a:rPr lang="en-GB" sz="2000" b="1" dirty="0">
                  <a:solidFill>
                    <a:schemeClr val="bg1"/>
                  </a:solidFill>
                </a:rPr>
                <a:t>Service</a:t>
              </a:r>
            </a:p>
            <a:p>
              <a:pPr algn="ctr"/>
              <a:r>
                <a:rPr lang="en-GB" sz="1600" dirty="0">
                  <a:solidFill>
                    <a:schemeClr val="bg1"/>
                  </a:solidFill>
                </a:rPr>
                <a:t>We are proactive, trustworthy, attentive and understand our customers</a:t>
              </a:r>
            </a:p>
          </p:txBody>
        </p:sp>
      </p:grpSp>
      <p:sp>
        <p:nvSpPr>
          <p:cNvPr id="18" name="TextBox 17">
            <a:extLst>
              <a:ext uri="{FF2B5EF4-FFF2-40B4-BE49-F238E27FC236}">
                <a16:creationId xmlns:a16="http://schemas.microsoft.com/office/drawing/2014/main" id="{E03982DE-9E73-F7BB-9AB0-3EFE05BFC42D}"/>
              </a:ext>
            </a:extLst>
          </p:cNvPr>
          <p:cNvSpPr txBox="1"/>
          <p:nvPr userDrawn="1"/>
        </p:nvSpPr>
        <p:spPr>
          <a:xfrm>
            <a:off x="9620093" y="3410929"/>
            <a:ext cx="2363457" cy="1394567"/>
          </a:xfrm>
          <a:prstGeom prst="rect">
            <a:avLst/>
          </a:prstGeom>
          <a:noFill/>
        </p:spPr>
        <p:txBody>
          <a:bodyPr wrap="square" lIns="180000" tIns="180000" rIns="180000" bIns="180000" rtlCol="0">
            <a:spAutoFit/>
          </a:bodyPr>
          <a:lstStyle/>
          <a:p>
            <a:pPr algn="ctr">
              <a:spcAft>
                <a:spcPts val="600"/>
              </a:spcAft>
            </a:pPr>
            <a:r>
              <a:rPr lang="en-GB" sz="2000" b="1" dirty="0">
                <a:solidFill>
                  <a:schemeClr val="bg1"/>
                </a:solidFill>
              </a:rPr>
              <a:t>Respect</a:t>
            </a:r>
          </a:p>
          <a:p>
            <a:pPr algn="ctr"/>
            <a:r>
              <a:rPr lang="en-GB" sz="1400" dirty="0">
                <a:solidFill>
                  <a:schemeClr val="bg1"/>
                </a:solidFill>
              </a:rPr>
              <a:t>We embrace diverse backgrounds, viewpoints and our environment</a:t>
            </a:r>
          </a:p>
        </p:txBody>
      </p:sp>
      <p:grpSp>
        <p:nvGrpSpPr>
          <p:cNvPr id="21" name="Group 20">
            <a:extLst>
              <a:ext uri="{FF2B5EF4-FFF2-40B4-BE49-F238E27FC236}">
                <a16:creationId xmlns:a16="http://schemas.microsoft.com/office/drawing/2014/main" id="{C70B380F-2272-5FF4-9C3C-494AD4113AB7}"/>
              </a:ext>
            </a:extLst>
          </p:cNvPr>
          <p:cNvGrpSpPr/>
          <p:nvPr userDrawn="1"/>
        </p:nvGrpSpPr>
        <p:grpSpPr>
          <a:xfrm>
            <a:off x="4817747" y="1978517"/>
            <a:ext cx="2700000" cy="2611536"/>
            <a:chOff x="7091540" y="2042121"/>
            <a:chExt cx="2700000" cy="2611536"/>
          </a:xfrm>
        </p:grpSpPr>
        <p:pic>
          <p:nvPicPr>
            <p:cNvPr id="29" name="Billede 5">
              <a:extLst>
                <a:ext uri="{FF2B5EF4-FFF2-40B4-BE49-F238E27FC236}">
                  <a16:creationId xmlns:a16="http://schemas.microsoft.com/office/drawing/2014/main" id="{94E92EB4-7AA1-B58F-61C7-54F01E1040F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826651" y="2042121"/>
              <a:ext cx="1104900" cy="11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3">
              <a:extLst>
                <a:ext uri="{FF2B5EF4-FFF2-40B4-BE49-F238E27FC236}">
                  <a16:creationId xmlns:a16="http://schemas.microsoft.com/office/drawing/2014/main" id="{B47D2034-A1F4-BAA3-EDBB-51810B5D73FA}"/>
                </a:ext>
              </a:extLst>
            </p:cNvPr>
            <p:cNvSpPr txBox="1"/>
            <p:nvPr/>
          </p:nvSpPr>
          <p:spPr>
            <a:xfrm>
              <a:off x="7091540" y="3474533"/>
              <a:ext cx="2700000" cy="1179124"/>
            </a:xfrm>
            <a:prstGeom prst="rect">
              <a:avLst/>
            </a:prstGeom>
            <a:noFill/>
          </p:spPr>
          <p:txBody>
            <a:bodyPr wrap="square" lIns="180000" tIns="180000" rIns="180000" bIns="180000" rtlCol="0">
              <a:spAutoFit/>
            </a:bodyPr>
            <a:lstStyle/>
            <a:p>
              <a:pPr algn="ctr">
                <a:spcAft>
                  <a:spcPts val="600"/>
                </a:spcAft>
              </a:pPr>
              <a:r>
                <a:rPr lang="en-GB" sz="2000" b="1">
                  <a:solidFill>
                    <a:schemeClr val="bg1"/>
                  </a:solidFill>
                </a:rPr>
                <a:t>Efficiency</a:t>
              </a:r>
            </a:p>
            <a:p>
              <a:pPr algn="ctr"/>
              <a:r>
                <a:rPr lang="en-GB" sz="1400">
                  <a:solidFill>
                    <a:schemeClr val="bg1"/>
                  </a:solidFill>
                </a:rPr>
                <a:t>We are accessible and work efficiently and effectively</a:t>
              </a:r>
            </a:p>
          </p:txBody>
        </p:sp>
      </p:grpSp>
      <p:grpSp>
        <p:nvGrpSpPr>
          <p:cNvPr id="31" name="Group 30">
            <a:extLst>
              <a:ext uri="{FF2B5EF4-FFF2-40B4-BE49-F238E27FC236}">
                <a16:creationId xmlns:a16="http://schemas.microsoft.com/office/drawing/2014/main" id="{5966552E-BAB6-DB43-2251-327B8DD3BE64}"/>
              </a:ext>
            </a:extLst>
          </p:cNvPr>
          <p:cNvGrpSpPr/>
          <p:nvPr userDrawn="1"/>
        </p:nvGrpSpPr>
        <p:grpSpPr>
          <a:xfrm>
            <a:off x="7122227" y="1978517"/>
            <a:ext cx="2700000" cy="2826979"/>
            <a:chOff x="9385678" y="2042121"/>
            <a:chExt cx="2700000" cy="2826979"/>
          </a:xfrm>
        </p:grpSpPr>
        <p:pic>
          <p:nvPicPr>
            <p:cNvPr id="32" name="Billede 5">
              <a:extLst>
                <a:ext uri="{FF2B5EF4-FFF2-40B4-BE49-F238E27FC236}">
                  <a16:creationId xmlns:a16="http://schemas.microsoft.com/office/drawing/2014/main" id="{F2036FC5-1383-7392-EEB1-0AFC8F3D38A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247998" y="2042121"/>
              <a:ext cx="975361" cy="97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13">
              <a:extLst>
                <a:ext uri="{FF2B5EF4-FFF2-40B4-BE49-F238E27FC236}">
                  <a16:creationId xmlns:a16="http://schemas.microsoft.com/office/drawing/2014/main" id="{87341BB2-2743-AD51-C41E-63FE24C46158}"/>
                </a:ext>
              </a:extLst>
            </p:cNvPr>
            <p:cNvSpPr txBox="1"/>
            <p:nvPr/>
          </p:nvSpPr>
          <p:spPr>
            <a:xfrm>
              <a:off x="9385678" y="3474533"/>
              <a:ext cx="2700000" cy="1394567"/>
            </a:xfrm>
            <a:prstGeom prst="rect">
              <a:avLst/>
            </a:prstGeom>
            <a:noFill/>
          </p:spPr>
          <p:txBody>
            <a:bodyPr wrap="square" lIns="180000" tIns="180000" rIns="180000" bIns="180000" rtlCol="0">
              <a:spAutoFit/>
            </a:bodyPr>
            <a:lstStyle/>
            <a:p>
              <a:pPr algn="ctr">
                <a:spcAft>
                  <a:spcPts val="600"/>
                </a:spcAft>
              </a:pPr>
              <a:r>
                <a:rPr lang="en-GB" sz="2000" b="1" dirty="0">
                  <a:solidFill>
                    <a:schemeClr val="bg1"/>
                  </a:solidFill>
                </a:rPr>
                <a:t>Innovation</a:t>
              </a:r>
            </a:p>
            <a:p>
              <a:pPr algn="ctr"/>
              <a:r>
                <a:rPr lang="en-GB" sz="1400" dirty="0">
                  <a:solidFill>
                    <a:schemeClr val="bg1"/>
                  </a:solidFill>
                </a:rPr>
                <a:t>We set high standards and collaborate to develop the solutions for the future</a:t>
              </a:r>
            </a:p>
          </p:txBody>
        </p:sp>
      </p:grpSp>
      <p:grpSp>
        <p:nvGrpSpPr>
          <p:cNvPr id="34" name="Group 33">
            <a:extLst>
              <a:ext uri="{FF2B5EF4-FFF2-40B4-BE49-F238E27FC236}">
                <a16:creationId xmlns:a16="http://schemas.microsoft.com/office/drawing/2014/main" id="{E14DED5D-AF8F-5A2B-CCEA-35E4087FB48C}"/>
              </a:ext>
            </a:extLst>
          </p:cNvPr>
          <p:cNvGrpSpPr/>
          <p:nvPr userDrawn="1"/>
        </p:nvGrpSpPr>
        <p:grpSpPr>
          <a:xfrm>
            <a:off x="2512930" y="1978517"/>
            <a:ext cx="2700337" cy="2826979"/>
            <a:chOff x="2502588" y="2042121"/>
            <a:chExt cx="2700337" cy="2826979"/>
          </a:xfrm>
        </p:grpSpPr>
        <p:pic>
          <p:nvPicPr>
            <p:cNvPr id="35" name="Billede 5">
              <a:extLst>
                <a:ext uri="{FF2B5EF4-FFF2-40B4-BE49-F238E27FC236}">
                  <a16:creationId xmlns:a16="http://schemas.microsoft.com/office/drawing/2014/main" id="{E0CCC5CB-BCB0-861A-DC3C-708F385401A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338669" y="2042121"/>
              <a:ext cx="927545" cy="102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C851D175-5298-4D38-6088-DA14052BEA61}"/>
                </a:ext>
              </a:extLst>
            </p:cNvPr>
            <p:cNvSpPr txBox="1"/>
            <p:nvPr/>
          </p:nvSpPr>
          <p:spPr>
            <a:xfrm>
              <a:off x="2502588" y="3474533"/>
              <a:ext cx="2700337" cy="1394567"/>
            </a:xfrm>
            <a:prstGeom prst="rect">
              <a:avLst/>
            </a:prstGeom>
            <a:noFill/>
          </p:spPr>
          <p:txBody>
            <a:bodyPr wrap="square" lIns="180000" tIns="180000" rIns="180000" bIns="180000" rtlCol="0">
              <a:spAutoFit/>
            </a:bodyPr>
            <a:lstStyle/>
            <a:p>
              <a:pPr algn="ctr">
                <a:spcAft>
                  <a:spcPts val="600"/>
                </a:spcAft>
              </a:pPr>
              <a:r>
                <a:rPr lang="en-GB" sz="2000" b="1" dirty="0">
                  <a:solidFill>
                    <a:schemeClr val="bg1"/>
                  </a:solidFill>
                </a:rPr>
                <a:t>Knowledge</a:t>
              </a:r>
            </a:p>
            <a:p>
              <a:pPr algn="ctr"/>
              <a:r>
                <a:rPr lang="en-GB" sz="1400" dirty="0">
                  <a:solidFill>
                    <a:schemeClr val="bg1"/>
                  </a:solidFill>
                </a:rPr>
                <a:t>We are experts dedicated to providing our customers with the best solution</a:t>
              </a:r>
            </a:p>
          </p:txBody>
        </p:sp>
      </p:grpSp>
      <p:pic>
        <p:nvPicPr>
          <p:cNvPr id="37" name="Picture 36" descr="A white outline of hands shaking&#10;&#10;Description automatically generated">
            <a:extLst>
              <a:ext uri="{FF2B5EF4-FFF2-40B4-BE49-F238E27FC236}">
                <a16:creationId xmlns:a16="http://schemas.microsoft.com/office/drawing/2014/main" id="{F49E7719-9E72-3E9C-D59B-3397A00DAA3C}"/>
              </a:ext>
            </a:extLst>
          </p:cNvPr>
          <p:cNvPicPr>
            <a:picLocks noChangeAspect="1"/>
          </p:cNvPicPr>
          <p:nvPr userDrawn="1"/>
        </p:nvPicPr>
        <p:blipFill>
          <a:blip r:embed="rId7"/>
          <a:stretch>
            <a:fillRect/>
          </a:stretch>
        </p:blipFill>
        <p:spPr>
          <a:xfrm>
            <a:off x="10357321" y="2208231"/>
            <a:ext cx="889000" cy="558800"/>
          </a:xfrm>
          <a:prstGeom prst="rect">
            <a:avLst/>
          </a:prstGeom>
        </p:spPr>
      </p:pic>
      <p:sp>
        <p:nvSpPr>
          <p:cNvPr id="10" name="Titel 1">
            <a:extLst>
              <a:ext uri="{FF2B5EF4-FFF2-40B4-BE49-F238E27FC236}">
                <a16:creationId xmlns:a16="http://schemas.microsoft.com/office/drawing/2014/main" id="{1F3B6EEB-127D-1AEC-AA0A-896545F0C1B4}"/>
              </a:ext>
            </a:extLst>
          </p:cNvPr>
          <p:cNvSpPr txBox="1">
            <a:spLocks/>
          </p:cNvSpPr>
          <p:nvPr userDrawn="1"/>
        </p:nvSpPr>
        <p:spPr>
          <a:xfrm>
            <a:off x="468000" y="468000"/>
            <a:ext cx="11268000"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600" kern="1200">
                <a:solidFill>
                  <a:schemeClr val="bg1"/>
                </a:solidFill>
                <a:latin typeface="+mn-lt"/>
                <a:ea typeface="+mj-ea"/>
                <a:cs typeface="+mj-cs"/>
              </a:defRPr>
            </a:lvl1pPr>
          </a:lstStyle>
          <a:p>
            <a:r>
              <a:rPr lang="en-GB"/>
              <a:t>Our core values</a:t>
            </a:r>
            <a:endParaRPr lang="en-GB" dirty="0"/>
          </a:p>
        </p:txBody>
      </p:sp>
    </p:spTree>
    <p:extLst>
      <p:ext uri="{BB962C8B-B14F-4D97-AF65-F5344CB8AC3E}">
        <p14:creationId xmlns:p14="http://schemas.microsoft.com/office/powerpoint/2010/main" val="389532250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Group Blank blue">
    <p:bg>
      <p:bgPr>
        <a:solidFill>
          <a:schemeClr val="accent1"/>
        </a:solidFill>
        <a:effectLst/>
      </p:bgPr>
    </p:bg>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55747949-5B57-D9C9-9617-07E576653A4E}"/>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1349061D-5A0D-14F0-B7E0-3853F4DDC88E}"/>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C53E520A-14FB-8D6C-8144-037D6AAE8F7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8" name="closer L top">
            <a:extLst>
              <a:ext uri="{FF2B5EF4-FFF2-40B4-BE49-F238E27FC236}">
                <a16:creationId xmlns:a16="http://schemas.microsoft.com/office/drawing/2014/main" id="{401F78FB-AE47-7460-AC7A-0FAA9BFF7676}"/>
              </a:ext>
            </a:extLst>
          </p:cNvPr>
          <p:cNvSpPr/>
          <p:nvPr userDrawn="1"/>
        </p:nvSpPr>
        <p:spPr>
          <a:xfrm rot="10800000">
            <a:off x="9880574" y="9929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ser L bottom">
            <a:extLst>
              <a:ext uri="{FF2B5EF4-FFF2-40B4-BE49-F238E27FC236}">
                <a16:creationId xmlns:a16="http://schemas.microsoft.com/office/drawing/2014/main" id="{41B97BC3-01EF-1CCD-AA0B-9DE3DD24C55B}"/>
              </a:ext>
            </a:extLst>
          </p:cNvPr>
          <p:cNvSpPr/>
          <p:nvPr userDrawn="1"/>
        </p:nvSpPr>
        <p:spPr>
          <a:xfrm>
            <a:off x="151426" y="456728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502814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Group Headline only light blue">
    <p:bg>
      <p:bgPr>
        <a:solidFill>
          <a:schemeClr val="accent2"/>
        </a:solidFill>
        <a:effectLst/>
      </p:bgPr>
    </p:bg>
    <p:spTree>
      <p:nvGrpSpPr>
        <p:cNvPr id="1" name=""/>
        <p:cNvGrpSpPr/>
        <p:nvPr/>
      </p:nvGrpSpPr>
      <p:grpSpPr>
        <a:xfrm>
          <a:off x="0" y="0"/>
          <a:ext cx="0" cy="0"/>
          <a:chOff x="0" y="0"/>
          <a:chExt cx="0" cy="0"/>
        </a:xfrm>
      </p:grpSpPr>
      <p:pic>
        <p:nvPicPr>
          <p:cNvPr id="6" name="GOMG logo">
            <a:extLst>
              <a:ext uri="{FF2B5EF4-FFF2-40B4-BE49-F238E27FC236}">
                <a16:creationId xmlns:a16="http://schemas.microsoft.com/office/drawing/2014/main" id="{B4FA1B18-C892-E9AA-D61A-48503139103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3" name="Pladsholder til sidefod 2">
            <a:extLst>
              <a:ext uri="{FF2B5EF4-FFF2-40B4-BE49-F238E27FC236}">
                <a16:creationId xmlns:a16="http://schemas.microsoft.com/office/drawing/2014/main" id="{55747949-5B57-D9C9-9617-07E576653A4E}"/>
              </a:ext>
            </a:extLst>
          </p:cNvPr>
          <p:cNvSpPr>
            <a:spLocks noGrp="1"/>
          </p:cNvSpPr>
          <p:nvPr>
            <p:ph type="ftr" sz="quarter" idx="10"/>
          </p:nvPr>
        </p:nvSpPr>
        <p:spPr/>
        <p:txBody>
          <a:bodyPr/>
          <a:lstStyle/>
          <a:p>
            <a:endParaRPr lang="en-GB"/>
          </a:p>
        </p:txBody>
      </p:sp>
      <p:sp>
        <p:nvSpPr>
          <p:cNvPr id="4" name="Pladsholder til slidenummer 3">
            <a:extLst>
              <a:ext uri="{FF2B5EF4-FFF2-40B4-BE49-F238E27FC236}">
                <a16:creationId xmlns:a16="http://schemas.microsoft.com/office/drawing/2014/main" id="{1349061D-5A0D-14F0-B7E0-3853F4DDC88E}"/>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5" name="closer L top">
            <a:extLst>
              <a:ext uri="{FF2B5EF4-FFF2-40B4-BE49-F238E27FC236}">
                <a16:creationId xmlns:a16="http://schemas.microsoft.com/office/drawing/2014/main" id="{75690B15-D8B0-959F-445B-CEE6FFD33482}"/>
              </a:ext>
            </a:extLst>
          </p:cNvPr>
          <p:cNvSpPr/>
          <p:nvPr userDrawn="1"/>
        </p:nvSpPr>
        <p:spPr>
          <a:xfrm rot="10800000">
            <a:off x="9880574" y="9929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ser L bottom">
            <a:extLst>
              <a:ext uri="{FF2B5EF4-FFF2-40B4-BE49-F238E27FC236}">
                <a16:creationId xmlns:a16="http://schemas.microsoft.com/office/drawing/2014/main" id="{DDA60CEB-4546-B47B-BA06-37B18B09CF77}"/>
              </a:ext>
            </a:extLst>
          </p:cNvPr>
          <p:cNvSpPr/>
          <p:nvPr userDrawn="1"/>
        </p:nvSpPr>
        <p:spPr>
          <a:xfrm>
            <a:off x="151426" y="4567287"/>
            <a:ext cx="2160000" cy="2160000"/>
          </a:xfrm>
          <a:prstGeom prst="corner">
            <a:avLst>
              <a:gd name="adj1" fmla="val 1455"/>
              <a:gd name="adj2" fmla="val 144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92E706A2-BFE5-6404-5758-4344EFDB16E8}"/>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22528390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oup Content Blu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4" name="Blue box">
            <a:extLst>
              <a:ext uri="{FF2B5EF4-FFF2-40B4-BE49-F238E27FC236}">
                <a16:creationId xmlns:a16="http://schemas.microsoft.com/office/drawing/2014/main" id="{3CFEB0E3-BEF1-5BFD-A093-BCFB31400276}"/>
              </a:ext>
            </a:extLst>
          </p:cNvPr>
          <p:cNvSpPr/>
          <p:nvPr userDrawn="1"/>
        </p:nvSpPr>
        <p:spPr>
          <a:xfrm>
            <a:off x="7957768" y="1"/>
            <a:ext cx="4251571"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OMG logo">
            <a:extLst>
              <a:ext uri="{FF2B5EF4-FFF2-40B4-BE49-F238E27FC236}">
                <a16:creationId xmlns:a16="http://schemas.microsoft.com/office/drawing/2014/main" id="{3F0E0278-C91F-24A9-CAAF-805EAE10568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11" name="Content Placeholder 2">
            <a:extLst>
              <a:ext uri="{FF2B5EF4-FFF2-40B4-BE49-F238E27FC236}">
                <a16:creationId xmlns:a16="http://schemas.microsoft.com/office/drawing/2014/main" id="{307A50D6-B134-2807-69A0-DCDA153F4428}"/>
              </a:ext>
            </a:extLst>
          </p:cNvPr>
          <p:cNvSpPr>
            <a:spLocks noGrp="1"/>
          </p:cNvSpPr>
          <p:nvPr>
            <p:ph sz="quarter" idx="13"/>
          </p:nvPr>
        </p:nvSpPr>
        <p:spPr>
          <a:xfrm>
            <a:off x="8253413" y="1619250"/>
            <a:ext cx="3681412" cy="44640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1">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169793314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oup Content Light Blu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4" name="Lightblue box">
            <a:extLst>
              <a:ext uri="{FF2B5EF4-FFF2-40B4-BE49-F238E27FC236}">
                <a16:creationId xmlns:a16="http://schemas.microsoft.com/office/drawing/2014/main" id="{3CFEB0E3-BEF1-5BFD-A093-BCFB31400276}"/>
              </a:ext>
            </a:extLst>
          </p:cNvPr>
          <p:cNvSpPr/>
          <p:nvPr userDrawn="1"/>
        </p:nvSpPr>
        <p:spPr>
          <a:xfrm>
            <a:off x="7957768" y="1"/>
            <a:ext cx="4251571"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OMG logo">
            <a:extLst>
              <a:ext uri="{FF2B5EF4-FFF2-40B4-BE49-F238E27FC236}">
                <a16:creationId xmlns:a16="http://schemas.microsoft.com/office/drawing/2014/main" id="{F529F9F7-D213-4E3A-A200-1E15455A69A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9" name="Content Placeholder 2">
            <a:extLst>
              <a:ext uri="{FF2B5EF4-FFF2-40B4-BE49-F238E27FC236}">
                <a16:creationId xmlns:a16="http://schemas.microsoft.com/office/drawing/2014/main" id="{91911605-8C3D-C876-7B80-7DC708C8A31E}"/>
              </a:ext>
            </a:extLst>
          </p:cNvPr>
          <p:cNvSpPr>
            <a:spLocks noGrp="1"/>
          </p:cNvSpPr>
          <p:nvPr>
            <p:ph sz="quarter" idx="14"/>
          </p:nvPr>
        </p:nvSpPr>
        <p:spPr>
          <a:xfrm>
            <a:off x="8253413" y="1619250"/>
            <a:ext cx="3681412" cy="44640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1">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49311605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oup Content Grey">
    <p:spTree>
      <p:nvGrpSpPr>
        <p:cNvPr id="1" name=""/>
        <p:cNvGrpSpPr/>
        <p:nvPr/>
      </p:nvGrpSpPr>
      <p:grpSpPr>
        <a:xfrm>
          <a:off x="0" y="0"/>
          <a:ext cx="0" cy="0"/>
          <a:chOff x="0" y="0"/>
          <a:chExt cx="0" cy="0"/>
        </a:xfrm>
      </p:grpSpPr>
      <p:sp>
        <p:nvSpPr>
          <p:cNvPr id="4" name="Salmon box">
            <a:extLst>
              <a:ext uri="{FF2B5EF4-FFF2-40B4-BE49-F238E27FC236}">
                <a16:creationId xmlns:a16="http://schemas.microsoft.com/office/drawing/2014/main" id="{3CFEB0E3-BEF1-5BFD-A093-BCFB31400276}"/>
              </a:ext>
            </a:extLst>
          </p:cNvPr>
          <p:cNvSpPr/>
          <p:nvPr userDrawn="1"/>
        </p:nvSpPr>
        <p:spPr>
          <a:xfrm>
            <a:off x="7957768" y="1"/>
            <a:ext cx="4251571"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OMG Logo">
            <a:extLst>
              <a:ext uri="{FF2B5EF4-FFF2-40B4-BE49-F238E27FC236}">
                <a16:creationId xmlns:a16="http://schemas.microsoft.com/office/drawing/2014/main" id="{1C04EF66-8A55-75A1-FA5A-600715DF611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12" name="Content Placeholder 2">
            <a:extLst>
              <a:ext uri="{FF2B5EF4-FFF2-40B4-BE49-F238E27FC236}">
                <a16:creationId xmlns:a16="http://schemas.microsoft.com/office/drawing/2014/main" id="{A20F1397-856A-F8D7-3281-F676DF26B57C}"/>
              </a:ext>
            </a:extLst>
          </p:cNvPr>
          <p:cNvSpPr>
            <a:spLocks noGrp="1"/>
          </p:cNvSpPr>
          <p:nvPr>
            <p:ph sz="quarter" idx="14"/>
          </p:nvPr>
        </p:nvSpPr>
        <p:spPr>
          <a:xfrm>
            <a:off x="8253413" y="1619250"/>
            <a:ext cx="3681412" cy="446405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1">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366007667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Group 1 Content and Image">
    <p:spTree>
      <p:nvGrpSpPr>
        <p:cNvPr id="1" name=""/>
        <p:cNvGrpSpPr/>
        <p:nvPr/>
      </p:nvGrpSpPr>
      <p:grpSpPr>
        <a:xfrm>
          <a:off x="0" y="0"/>
          <a:ext cx="0" cy="0"/>
          <a:chOff x="0" y="0"/>
          <a:chExt cx="0" cy="0"/>
        </a:xfrm>
      </p:grpSpPr>
      <p:pic>
        <p:nvPicPr>
          <p:cNvPr id="12" name="Background Image" descr="A picture containing text, stationary&#10;&#10;Description automatically generated">
            <a:extLst>
              <a:ext uri="{FF2B5EF4-FFF2-40B4-BE49-F238E27FC236}">
                <a16:creationId xmlns:a16="http://schemas.microsoft.com/office/drawing/2014/main" id="{69A795AF-5298-1E11-B706-3FC77FAADEBA}"/>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val="0"/>
              </a:ext>
            </a:extLst>
          </a:blip>
          <a:srcRect r="9266"/>
          <a:stretch/>
        </p:blipFill>
        <p:spPr>
          <a:xfrm rot="5400000">
            <a:off x="6637214" y="1303216"/>
            <a:ext cx="6858002" cy="4251570"/>
          </a:xfrm>
          <a:prstGeom prst="rect">
            <a:avLst/>
          </a:prstGeom>
        </p:spPr>
      </p:pic>
      <p:sp>
        <p:nvSpPr>
          <p:cNvPr id="11" name="Filter">
            <a:extLst>
              <a:ext uri="{FF2B5EF4-FFF2-40B4-BE49-F238E27FC236}">
                <a16:creationId xmlns:a16="http://schemas.microsoft.com/office/drawing/2014/main" id="{6D71F531-5122-83D3-F2B0-0152B8AE1212}"/>
              </a:ext>
            </a:extLst>
          </p:cNvPr>
          <p:cNvSpPr>
            <a:spLocks noGrp="1" noRot="1" noMove="1" noResize="1" noEditPoints="1" noAdjustHandles="1" noChangeArrowheads="1" noChangeShapeType="1"/>
          </p:cNvSpPr>
          <p:nvPr userDrawn="1"/>
        </p:nvSpPr>
        <p:spPr>
          <a:xfrm rot="16200000">
            <a:off x="6635507"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OMG logo">
            <a:extLst>
              <a:ext uri="{FF2B5EF4-FFF2-40B4-BE49-F238E27FC236}">
                <a16:creationId xmlns:a16="http://schemas.microsoft.com/office/drawing/2014/main" id="{3F0E0278-C91F-24A9-CAAF-805EAE105684}"/>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1" name="closer L bottom">
            <a:extLst>
              <a:ext uri="{FF2B5EF4-FFF2-40B4-BE49-F238E27FC236}">
                <a16:creationId xmlns:a16="http://schemas.microsoft.com/office/drawing/2014/main" id="{D312517B-7E72-78C6-B37A-500FA1B798AC}"/>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3" name="Content Placeholder ">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62265117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Group 1 Content and Image">
    <p:spTree>
      <p:nvGrpSpPr>
        <p:cNvPr id="1" name=""/>
        <p:cNvGrpSpPr/>
        <p:nvPr/>
      </p:nvGrpSpPr>
      <p:grpSpPr>
        <a:xfrm>
          <a:off x="0" y="0"/>
          <a:ext cx="0" cy="0"/>
          <a:chOff x="0" y="0"/>
          <a:chExt cx="0" cy="0"/>
        </a:xfrm>
      </p:grpSpPr>
      <p:pic>
        <p:nvPicPr>
          <p:cNvPr id="4" name="Background Image" descr="A picture containing water, wave, ocean&#10;&#10;Description automatically generated">
            <a:extLst>
              <a:ext uri="{FF2B5EF4-FFF2-40B4-BE49-F238E27FC236}">
                <a16:creationId xmlns:a16="http://schemas.microsoft.com/office/drawing/2014/main" id="{6F0E7DDE-954A-7A72-A5F2-4ED82A022E7C}"/>
              </a:ext>
            </a:extLst>
          </p:cNvPr>
          <p:cNvPicPr/>
          <p:nvPr userDrawn="1"/>
        </p:nvPicPr>
        <p:blipFill rotWithShape="1">
          <a:blip r:embed="rId2">
            <a:extLst>
              <a:ext uri="{28A0092B-C50C-407E-A947-70E740481C1C}">
                <a14:useLocalDpi xmlns:a14="http://schemas.microsoft.com/office/drawing/2010/main" val="0"/>
              </a:ext>
            </a:extLst>
          </a:blip>
          <a:srcRect l="43643" r="21485"/>
          <a:stretch/>
        </p:blipFill>
        <p:spPr>
          <a:xfrm>
            <a:off x="7940429" y="-1"/>
            <a:ext cx="4251571" cy="6858000"/>
          </a:xfrm>
          <a:prstGeom prst="rect">
            <a:avLst/>
          </a:prstGeom>
        </p:spPr>
      </p:pic>
      <p:sp>
        <p:nvSpPr>
          <p:cNvPr id="11" name="Filter">
            <a:extLst>
              <a:ext uri="{FF2B5EF4-FFF2-40B4-BE49-F238E27FC236}">
                <a16:creationId xmlns:a16="http://schemas.microsoft.com/office/drawing/2014/main" id="{6D71F531-5122-83D3-F2B0-0152B8AE1212}"/>
              </a:ext>
            </a:extLst>
          </p:cNvPr>
          <p:cNvSpPr>
            <a:spLocks noGrp="1" noRot="1" noMove="1" noResize="1" noEditPoints="1" noAdjustHandles="1" noChangeArrowheads="1" noChangeShapeType="1"/>
          </p:cNvSpPr>
          <p:nvPr userDrawn="1"/>
        </p:nvSpPr>
        <p:spPr>
          <a:xfrm rot="16200000">
            <a:off x="6635507"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OMG logo">
            <a:extLst>
              <a:ext uri="{FF2B5EF4-FFF2-40B4-BE49-F238E27FC236}">
                <a16:creationId xmlns:a16="http://schemas.microsoft.com/office/drawing/2014/main" id="{3F0E0278-C91F-24A9-CAAF-805EAE105684}"/>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1" name="closer L bottom">
            <a:extLst>
              <a:ext uri="{FF2B5EF4-FFF2-40B4-BE49-F238E27FC236}">
                <a16:creationId xmlns:a16="http://schemas.microsoft.com/office/drawing/2014/main" id="{D312517B-7E72-78C6-B37A-500FA1B798AC}"/>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3" name="Content Placeholder ">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220718309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Front page">
    <p:spTree>
      <p:nvGrpSpPr>
        <p:cNvPr id="1" name=""/>
        <p:cNvGrpSpPr/>
        <p:nvPr/>
      </p:nvGrpSpPr>
      <p:grpSpPr>
        <a:xfrm>
          <a:off x="0" y="0"/>
          <a:ext cx="0" cy="0"/>
          <a:chOff x="0" y="0"/>
          <a:chExt cx="0" cy="0"/>
        </a:xfrm>
      </p:grpSpPr>
      <p:pic>
        <p:nvPicPr>
          <p:cNvPr id="3" name="Background Image" descr="A picture containing metal, silver, close, gear&#10;&#10;Description automatically generated">
            <a:extLst>
              <a:ext uri="{FF2B5EF4-FFF2-40B4-BE49-F238E27FC236}">
                <a16:creationId xmlns:a16="http://schemas.microsoft.com/office/drawing/2014/main" id="{E41F75FA-847C-1E1B-D8F2-65E733156A66}"/>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b="15604"/>
          <a:stretch/>
        </p:blipFill>
        <p:spPr>
          <a:xfrm>
            <a:off x="0" y="0"/>
            <a:ext cx="12192000" cy="6858000"/>
          </a:xfrm>
          <a:prstGeom prst="rect">
            <a:avLst/>
          </a:prstGeom>
        </p:spPr>
      </p:pic>
      <p:sp>
        <p:nvSpPr>
          <p:cNvPr id="4" name="Filter">
            <a:extLst>
              <a:ext uri="{FF2B5EF4-FFF2-40B4-BE49-F238E27FC236}">
                <a16:creationId xmlns:a16="http://schemas.microsoft.com/office/drawing/2014/main" id="{C89CDA20-FF20-0111-9E47-3230A7AC3C0F}"/>
              </a:ext>
            </a:extLst>
          </p:cNvPr>
          <p:cNvSpPr>
            <a:spLocks noGrp="1" noRot="1" noMove="1" noResize="1" noEditPoints="1" noAdjustHandles="1" noChangeArrowheads="1" noChangeShapeType="1"/>
          </p:cNvSpPr>
          <p:nvPr userDrawn="1"/>
        </p:nvSpPr>
        <p:spPr>
          <a:xfrm>
            <a:off x="0" y="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OMG logo">
            <a:extLst>
              <a:ext uri="{FF2B5EF4-FFF2-40B4-BE49-F238E27FC236}">
                <a16:creationId xmlns:a16="http://schemas.microsoft.com/office/drawing/2014/main" id="{4A879077-381D-5270-E869-C7B68F291EB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6" name="Title Placeholder 1">
            <a:extLst>
              <a:ext uri="{FF2B5EF4-FFF2-40B4-BE49-F238E27FC236}">
                <a16:creationId xmlns:a16="http://schemas.microsoft.com/office/drawing/2014/main" id="{5FFCF74B-4DEF-4D52-7967-B51D645E6990}"/>
              </a:ext>
            </a:extLst>
          </p:cNvPr>
          <p:cNvSpPr>
            <a:spLocks noGrp="1"/>
          </p:cNvSpPr>
          <p:nvPr>
            <p:ph type="title" hasCustomPrompt="1"/>
          </p:nvPr>
        </p:nvSpPr>
        <p:spPr>
          <a:xfrm>
            <a:off x="468000" y="3420000"/>
            <a:ext cx="8494497"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sp>
        <p:nvSpPr>
          <p:cNvPr id="9" name="Text Placeholder ">
            <a:extLst>
              <a:ext uri="{FF2B5EF4-FFF2-40B4-BE49-F238E27FC236}">
                <a16:creationId xmlns:a16="http://schemas.microsoft.com/office/drawing/2014/main" id="{19A09237-E1EE-F437-97A9-3BA5D512551F}"/>
              </a:ext>
            </a:extLst>
          </p:cNvPr>
          <p:cNvSpPr>
            <a:spLocks noGrp="1"/>
          </p:cNvSpPr>
          <p:nvPr>
            <p:ph type="body" sz="quarter" idx="12"/>
          </p:nvPr>
        </p:nvSpPr>
        <p:spPr>
          <a:xfrm>
            <a:off x="468000" y="4218398"/>
            <a:ext cx="8494497" cy="1300163"/>
          </a:xfrm>
        </p:spPr>
        <p:txBody>
          <a:bodyPr/>
          <a:lstStyle>
            <a:lvl1pPr marL="0" indent="0">
              <a:buNone/>
              <a:defRPr sz="2000">
                <a:solidFill>
                  <a:schemeClr val="bg1"/>
                </a:solidFill>
              </a:defRPr>
            </a:lvl1pPr>
            <a:lvl2pPr marL="360363" indent="-352425">
              <a:tabLst/>
              <a:defRPr sz="2000">
                <a:solidFill>
                  <a:schemeClr val="bg1"/>
                </a:solidFill>
              </a:defRPr>
            </a:lvl2pPr>
            <a:lvl3pPr marL="712788" indent="-352425">
              <a:tabLst/>
              <a:defRPr sz="1800">
                <a:solidFill>
                  <a:schemeClr val="bg1"/>
                </a:solidFill>
              </a:defRPr>
            </a:lvl3pPr>
            <a:lvl4pPr marL="1073150" indent="-360363">
              <a:tabLst/>
              <a:defRPr sz="1600">
                <a:solidFill>
                  <a:schemeClr val="bg1"/>
                </a:solidFill>
              </a:defRPr>
            </a:lvl4pPr>
            <a:lvl5pPr marL="1425575" indent="-352425">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3270146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Group 1 Content and Image">
    <p:spTree>
      <p:nvGrpSpPr>
        <p:cNvPr id="1" name=""/>
        <p:cNvGrpSpPr/>
        <p:nvPr/>
      </p:nvGrpSpPr>
      <p:grpSpPr>
        <a:xfrm>
          <a:off x="0" y="0"/>
          <a:ext cx="0" cy="0"/>
          <a:chOff x="0" y="0"/>
          <a:chExt cx="0" cy="0"/>
        </a:xfrm>
      </p:grpSpPr>
      <p:pic>
        <p:nvPicPr>
          <p:cNvPr id="8" name="Background Image" descr="A picture containing water, wave, surfing, outdoor&#10;&#10;Description automatically generated">
            <a:extLst>
              <a:ext uri="{FF2B5EF4-FFF2-40B4-BE49-F238E27FC236}">
                <a16:creationId xmlns:a16="http://schemas.microsoft.com/office/drawing/2014/main" id="{1322FA1D-8F16-FE45-2EB1-2A036E18785B}"/>
              </a:ext>
            </a:extLst>
          </p:cNvPr>
          <p:cNvPicPr/>
          <p:nvPr userDrawn="1"/>
        </p:nvPicPr>
        <p:blipFill rotWithShape="1">
          <a:blip r:embed="rId2">
            <a:extLst>
              <a:ext uri="{28A0092B-C50C-407E-A947-70E740481C1C}">
                <a14:useLocalDpi xmlns:a14="http://schemas.microsoft.com/office/drawing/2010/main" val="0"/>
              </a:ext>
            </a:extLst>
          </a:blip>
          <a:srcRect l="49363" r="15765"/>
          <a:stretch/>
        </p:blipFill>
        <p:spPr>
          <a:xfrm>
            <a:off x="7940429" y="0"/>
            <a:ext cx="4251571" cy="6858000"/>
          </a:xfrm>
          <a:prstGeom prst="rect">
            <a:avLst/>
          </a:prstGeom>
        </p:spPr>
      </p:pic>
      <p:sp>
        <p:nvSpPr>
          <p:cNvPr id="11" name="Filter">
            <a:extLst>
              <a:ext uri="{FF2B5EF4-FFF2-40B4-BE49-F238E27FC236}">
                <a16:creationId xmlns:a16="http://schemas.microsoft.com/office/drawing/2014/main" id="{6D71F531-5122-83D3-F2B0-0152B8AE1212}"/>
              </a:ext>
            </a:extLst>
          </p:cNvPr>
          <p:cNvSpPr>
            <a:spLocks noGrp="1" noRot="1" noMove="1" noResize="1" noEditPoints="1" noAdjustHandles="1" noChangeArrowheads="1" noChangeShapeType="1"/>
          </p:cNvSpPr>
          <p:nvPr userDrawn="1"/>
        </p:nvSpPr>
        <p:spPr>
          <a:xfrm rot="16200000">
            <a:off x="6635507"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OMG logo">
            <a:extLst>
              <a:ext uri="{FF2B5EF4-FFF2-40B4-BE49-F238E27FC236}">
                <a16:creationId xmlns:a16="http://schemas.microsoft.com/office/drawing/2014/main" id="{3F0E0278-C91F-24A9-CAAF-805EAE105684}"/>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1" name="closer L bottom">
            <a:extLst>
              <a:ext uri="{FF2B5EF4-FFF2-40B4-BE49-F238E27FC236}">
                <a16:creationId xmlns:a16="http://schemas.microsoft.com/office/drawing/2014/main" id="{D312517B-7E72-78C6-B37A-500FA1B798AC}"/>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3" name="Content Placeholder ">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374158229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Group 1 Content and Image">
    <p:spTree>
      <p:nvGrpSpPr>
        <p:cNvPr id="1" name=""/>
        <p:cNvGrpSpPr/>
        <p:nvPr/>
      </p:nvGrpSpPr>
      <p:grpSpPr>
        <a:xfrm>
          <a:off x="0" y="0"/>
          <a:ext cx="0" cy="0"/>
          <a:chOff x="0" y="0"/>
          <a:chExt cx="0" cy="0"/>
        </a:xfrm>
      </p:grpSpPr>
      <p:pic>
        <p:nvPicPr>
          <p:cNvPr id="8" name="Background Image" descr="A picture containing indoor&#10;&#10;Description automatically generated">
            <a:extLst>
              <a:ext uri="{FF2B5EF4-FFF2-40B4-BE49-F238E27FC236}">
                <a16:creationId xmlns:a16="http://schemas.microsoft.com/office/drawing/2014/main" id="{1E68044B-0AEF-869E-1B57-F006129E0B1A}"/>
              </a:ext>
            </a:extLst>
          </p:cNvPr>
          <p:cNvPicPr/>
          <p:nvPr userDrawn="1"/>
        </p:nvPicPr>
        <p:blipFill rotWithShape="1">
          <a:blip r:embed="rId2" cstate="screen">
            <a:extLst>
              <a:ext uri="{28A0092B-C50C-407E-A947-70E740481C1C}">
                <a14:useLocalDpi xmlns:a14="http://schemas.microsoft.com/office/drawing/2010/main" val="0"/>
              </a:ext>
            </a:extLst>
          </a:blip>
          <a:srcRect l="6986" r="73"/>
          <a:stretch/>
        </p:blipFill>
        <p:spPr>
          <a:xfrm>
            <a:off x="7940430" y="0"/>
            <a:ext cx="4248155" cy="6858000"/>
          </a:xfrm>
          <a:prstGeom prst="rect">
            <a:avLst/>
          </a:prstGeom>
        </p:spPr>
      </p:pic>
      <p:sp>
        <p:nvSpPr>
          <p:cNvPr id="11" name="Filter">
            <a:extLst>
              <a:ext uri="{FF2B5EF4-FFF2-40B4-BE49-F238E27FC236}">
                <a16:creationId xmlns:a16="http://schemas.microsoft.com/office/drawing/2014/main" id="{6D71F531-5122-83D3-F2B0-0152B8AE1212}"/>
              </a:ext>
            </a:extLst>
          </p:cNvPr>
          <p:cNvSpPr>
            <a:spLocks noGrp="1" noRot="1" noMove="1" noResize="1" noEditPoints="1" noAdjustHandles="1" noChangeArrowheads="1" noChangeShapeType="1"/>
          </p:cNvSpPr>
          <p:nvPr userDrawn="1"/>
        </p:nvSpPr>
        <p:spPr>
          <a:xfrm rot="16200000">
            <a:off x="6635507"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OMG logo">
            <a:extLst>
              <a:ext uri="{FF2B5EF4-FFF2-40B4-BE49-F238E27FC236}">
                <a16:creationId xmlns:a16="http://schemas.microsoft.com/office/drawing/2014/main" id="{3F0E0278-C91F-24A9-CAAF-805EAE105684}"/>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1" name="closer L bottom">
            <a:extLst>
              <a:ext uri="{FF2B5EF4-FFF2-40B4-BE49-F238E27FC236}">
                <a16:creationId xmlns:a16="http://schemas.microsoft.com/office/drawing/2014/main" id="{D312517B-7E72-78C6-B37A-500FA1B798AC}"/>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3" name="Content Placeholder ">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148081947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_Group 1 Content and Image">
    <p:spTree>
      <p:nvGrpSpPr>
        <p:cNvPr id="1" name=""/>
        <p:cNvGrpSpPr/>
        <p:nvPr/>
      </p:nvGrpSpPr>
      <p:grpSpPr>
        <a:xfrm>
          <a:off x="0" y="0"/>
          <a:ext cx="0" cy="0"/>
          <a:chOff x="0" y="0"/>
          <a:chExt cx="0" cy="0"/>
        </a:xfrm>
      </p:grpSpPr>
      <p:pic>
        <p:nvPicPr>
          <p:cNvPr id="8" name="Background Image" descr="A picture containing weapon&#10;&#10;Description automatically generated">
            <a:extLst>
              <a:ext uri="{FF2B5EF4-FFF2-40B4-BE49-F238E27FC236}">
                <a16:creationId xmlns:a16="http://schemas.microsoft.com/office/drawing/2014/main" id="{7A365572-B9CF-A340-CBF2-87DC1126727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772" r="3214"/>
          <a:stretch/>
        </p:blipFill>
        <p:spPr>
          <a:xfrm>
            <a:off x="7940429" y="0"/>
            <a:ext cx="4251571" cy="6858000"/>
          </a:xfrm>
          <a:prstGeom prst="rect">
            <a:avLst/>
          </a:prstGeom>
        </p:spPr>
      </p:pic>
      <p:sp>
        <p:nvSpPr>
          <p:cNvPr id="11" name="Filter">
            <a:extLst>
              <a:ext uri="{FF2B5EF4-FFF2-40B4-BE49-F238E27FC236}">
                <a16:creationId xmlns:a16="http://schemas.microsoft.com/office/drawing/2014/main" id="{6D71F531-5122-83D3-F2B0-0152B8AE1212}"/>
              </a:ext>
            </a:extLst>
          </p:cNvPr>
          <p:cNvSpPr>
            <a:spLocks noGrp="1" noRot="1" noMove="1" noResize="1" noEditPoints="1" noAdjustHandles="1" noChangeArrowheads="1" noChangeShapeType="1"/>
          </p:cNvSpPr>
          <p:nvPr userDrawn="1"/>
        </p:nvSpPr>
        <p:spPr>
          <a:xfrm rot="16200000">
            <a:off x="6635507"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OMG logo">
            <a:extLst>
              <a:ext uri="{FF2B5EF4-FFF2-40B4-BE49-F238E27FC236}">
                <a16:creationId xmlns:a16="http://schemas.microsoft.com/office/drawing/2014/main" id="{3F0E0278-C91F-24A9-CAAF-805EAE105684}"/>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1" name="closer L bottom">
            <a:extLst>
              <a:ext uri="{FF2B5EF4-FFF2-40B4-BE49-F238E27FC236}">
                <a16:creationId xmlns:a16="http://schemas.microsoft.com/office/drawing/2014/main" id="{D312517B-7E72-78C6-B37A-500FA1B798AC}"/>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3" name="Content Placeholder ">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76076064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oup 4 Columns Colou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7" name="Content Placeholder 3">
            <a:extLst>
              <a:ext uri="{FF2B5EF4-FFF2-40B4-BE49-F238E27FC236}">
                <a16:creationId xmlns:a16="http://schemas.microsoft.com/office/drawing/2014/main" id="{06AE72DB-D561-98DA-33B6-3B778CDB3D2A}"/>
              </a:ext>
            </a:extLst>
          </p:cNvPr>
          <p:cNvSpPr>
            <a:spLocks noGrp="1"/>
          </p:cNvSpPr>
          <p:nvPr>
            <p:ph idx="14" hasCustomPrompt="1"/>
          </p:nvPr>
        </p:nvSpPr>
        <p:spPr>
          <a:xfrm>
            <a:off x="6188500" y="1619999"/>
            <a:ext cx="2700000" cy="4464009"/>
          </a:xfrm>
          <a:solidFill>
            <a:schemeClr val="accent2"/>
          </a:solidFill>
        </p:spPr>
        <p:txBody>
          <a:bodyPr lIns="108000" tIns="108000" rIns="108000" bIns="108000"/>
          <a:lstStyle>
            <a:lvl1pPr>
              <a:defRPr sz="18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2">
            <a:extLst>
              <a:ext uri="{FF2B5EF4-FFF2-40B4-BE49-F238E27FC236}">
                <a16:creationId xmlns:a16="http://schemas.microsoft.com/office/drawing/2014/main" id="{BFA559D2-CB9D-A013-0D53-C38CCC41450C}"/>
              </a:ext>
            </a:extLst>
          </p:cNvPr>
          <p:cNvSpPr>
            <a:spLocks noGrp="1"/>
          </p:cNvSpPr>
          <p:nvPr>
            <p:ph idx="13" hasCustomPrompt="1"/>
          </p:nvPr>
        </p:nvSpPr>
        <p:spPr>
          <a:xfrm>
            <a:off x="3328250" y="1619999"/>
            <a:ext cx="2700000" cy="4464009"/>
          </a:xfrm>
          <a:solidFill>
            <a:schemeClr val="accent5"/>
          </a:solidFill>
        </p:spPr>
        <p:txBody>
          <a:bodyPr lIns="108000" tIns="108000" rIns="108000" bIns="108000"/>
          <a:lstStyle>
            <a:lvl1pPr>
              <a:defRPr sz="18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Content Placeholder 1">
            <a:extLst>
              <a:ext uri="{FF2B5EF4-FFF2-40B4-BE49-F238E27FC236}">
                <a16:creationId xmlns:a16="http://schemas.microsoft.com/office/drawing/2014/main" id="{153D0082-FC2B-64A6-B14F-9BC2EB4586BE}"/>
              </a:ext>
            </a:extLst>
          </p:cNvPr>
          <p:cNvSpPr>
            <a:spLocks noGrp="1"/>
          </p:cNvSpPr>
          <p:nvPr>
            <p:ph idx="1" hasCustomPrompt="1"/>
          </p:nvPr>
        </p:nvSpPr>
        <p:spPr>
          <a:xfrm>
            <a:off x="468000" y="1619999"/>
            <a:ext cx="2700000" cy="4464009"/>
          </a:xfrm>
          <a:solidFill>
            <a:schemeClr val="accent1"/>
          </a:solidFill>
        </p:spPr>
        <p:txBody>
          <a:bodyPr lIns="108000" tIns="108000" rIns="108000" bIns="108000"/>
          <a:lstStyle>
            <a:lvl1pPr>
              <a:defRPr sz="18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4">
            <a:extLst>
              <a:ext uri="{FF2B5EF4-FFF2-40B4-BE49-F238E27FC236}">
                <a16:creationId xmlns:a16="http://schemas.microsoft.com/office/drawing/2014/main" id="{813E7A93-79E0-C5F5-E604-2071CE91E488}"/>
              </a:ext>
            </a:extLst>
          </p:cNvPr>
          <p:cNvSpPr>
            <a:spLocks noGrp="1"/>
          </p:cNvSpPr>
          <p:nvPr>
            <p:ph idx="15" hasCustomPrompt="1"/>
          </p:nvPr>
        </p:nvSpPr>
        <p:spPr>
          <a:xfrm>
            <a:off x="9048750" y="1619999"/>
            <a:ext cx="2700000" cy="4464009"/>
          </a:xfrm>
          <a:solidFill>
            <a:schemeClr val="bg2"/>
          </a:solidFill>
        </p:spPr>
        <p:txBody>
          <a:bodyPr lIns="108000" tIns="108000" rIns="108000" bIns="108000"/>
          <a:lstStyle>
            <a:lvl1pPr>
              <a:defRPr sz="18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112795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200752026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Group 4 Column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8" name="Content Placeholder 4">
            <a:extLst>
              <a:ext uri="{FF2B5EF4-FFF2-40B4-BE49-F238E27FC236}">
                <a16:creationId xmlns:a16="http://schemas.microsoft.com/office/drawing/2014/main" id="{813E7A93-79E0-C5F5-E604-2071CE91E488}"/>
              </a:ext>
            </a:extLst>
          </p:cNvPr>
          <p:cNvSpPr>
            <a:spLocks noGrp="1"/>
          </p:cNvSpPr>
          <p:nvPr>
            <p:ph idx="15" hasCustomPrompt="1"/>
          </p:nvPr>
        </p:nvSpPr>
        <p:spPr>
          <a:xfrm>
            <a:off x="9048750" y="1619999"/>
            <a:ext cx="2700000" cy="4464009"/>
          </a:xfrm>
          <a:noFill/>
        </p:spPr>
        <p:txBody>
          <a:bodyPr lIns="108000" tIns="108000" rIns="108000" bIns="108000"/>
          <a:lstStyle>
            <a:lvl1pPr>
              <a:defRPr sz="18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3">
            <a:extLst>
              <a:ext uri="{FF2B5EF4-FFF2-40B4-BE49-F238E27FC236}">
                <a16:creationId xmlns:a16="http://schemas.microsoft.com/office/drawing/2014/main" id="{06AE72DB-D561-98DA-33B6-3B778CDB3D2A}"/>
              </a:ext>
            </a:extLst>
          </p:cNvPr>
          <p:cNvSpPr>
            <a:spLocks noGrp="1"/>
          </p:cNvSpPr>
          <p:nvPr>
            <p:ph idx="14" hasCustomPrompt="1"/>
          </p:nvPr>
        </p:nvSpPr>
        <p:spPr>
          <a:xfrm>
            <a:off x="6188500" y="1619999"/>
            <a:ext cx="2700000" cy="4464009"/>
          </a:xfrm>
          <a:noFill/>
        </p:spPr>
        <p:txBody>
          <a:bodyPr lIns="108000" tIns="108000" rIns="108000" bIns="108000"/>
          <a:lstStyle>
            <a:lvl1pPr>
              <a:defRPr sz="18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2">
            <a:extLst>
              <a:ext uri="{FF2B5EF4-FFF2-40B4-BE49-F238E27FC236}">
                <a16:creationId xmlns:a16="http://schemas.microsoft.com/office/drawing/2014/main" id="{BFA559D2-CB9D-A013-0D53-C38CCC41450C}"/>
              </a:ext>
            </a:extLst>
          </p:cNvPr>
          <p:cNvSpPr>
            <a:spLocks noGrp="1"/>
          </p:cNvSpPr>
          <p:nvPr>
            <p:ph idx="13" hasCustomPrompt="1"/>
          </p:nvPr>
        </p:nvSpPr>
        <p:spPr>
          <a:xfrm>
            <a:off x="3328250" y="1619999"/>
            <a:ext cx="2700000" cy="4464009"/>
          </a:xfrm>
          <a:noFill/>
        </p:spPr>
        <p:txBody>
          <a:bodyPr lIns="108000" tIns="108000" rIns="108000" bIns="108000"/>
          <a:lstStyle>
            <a:lvl1pPr>
              <a:defRPr sz="18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Content Placeholder 1">
            <a:extLst>
              <a:ext uri="{FF2B5EF4-FFF2-40B4-BE49-F238E27FC236}">
                <a16:creationId xmlns:a16="http://schemas.microsoft.com/office/drawing/2014/main" id="{153D0082-FC2B-64A6-B14F-9BC2EB4586BE}"/>
              </a:ext>
            </a:extLst>
          </p:cNvPr>
          <p:cNvSpPr>
            <a:spLocks noGrp="1"/>
          </p:cNvSpPr>
          <p:nvPr>
            <p:ph idx="1" hasCustomPrompt="1"/>
          </p:nvPr>
        </p:nvSpPr>
        <p:spPr>
          <a:xfrm>
            <a:off x="468000" y="1619999"/>
            <a:ext cx="2700000" cy="4464009"/>
          </a:xfrm>
          <a:noFill/>
        </p:spPr>
        <p:txBody>
          <a:bodyPr lIns="108000" tIns="108000" rIns="108000" bIns="108000"/>
          <a:lstStyle>
            <a:lvl1pPr>
              <a:defRPr sz="18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11279500" cy="759124"/>
          </a:xfrm>
        </p:spPr>
        <p:txBody>
          <a:bodyPr/>
          <a:lstStyle/>
          <a:p>
            <a:r>
              <a:rPr lang="en-US"/>
              <a:t>Click to edit Master title style</a:t>
            </a:r>
            <a:endParaRPr lang="en-GB" dirty="0"/>
          </a:p>
        </p:txBody>
      </p:sp>
    </p:spTree>
    <p:extLst>
      <p:ext uri="{BB962C8B-B14F-4D97-AF65-F5344CB8AC3E}">
        <p14:creationId xmlns:p14="http://schemas.microsoft.com/office/powerpoint/2010/main" val="84292227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Products detailed">
    <p:spTree>
      <p:nvGrpSpPr>
        <p:cNvPr id="1" name=""/>
        <p:cNvGrpSpPr/>
        <p:nvPr/>
      </p:nvGrpSpPr>
      <p:grpSpPr>
        <a:xfrm>
          <a:off x="0" y="0"/>
          <a:ext cx="0" cy="0"/>
          <a:chOff x="0" y="0"/>
          <a:chExt cx="0" cy="0"/>
        </a:xfrm>
      </p:grpSpPr>
      <p:pic>
        <p:nvPicPr>
          <p:cNvPr id="78" name="Background Image" descr="A picture containing text&#10;&#10;Description automatically generated">
            <a:extLst>
              <a:ext uri="{FF2B5EF4-FFF2-40B4-BE49-F238E27FC236}">
                <a16:creationId xmlns:a16="http://schemas.microsoft.com/office/drawing/2014/main" id="{EB9C20CD-7CA7-E143-B98C-ECCDBF361A10}"/>
              </a:ext>
            </a:extLst>
          </p:cNvPr>
          <p:cNvPicPr/>
          <p:nvPr userDrawn="1"/>
        </p:nvPicPr>
        <p:blipFill rotWithShape="1">
          <a:blip r:embed="rId2">
            <a:extLst>
              <a:ext uri="{28A0092B-C50C-407E-A947-70E740481C1C}">
                <a14:useLocalDpi xmlns:a14="http://schemas.microsoft.com/office/drawing/2010/main" val="0"/>
              </a:ext>
            </a:extLst>
          </a:blip>
          <a:srcRect b="13202"/>
          <a:stretch/>
        </p:blipFill>
        <p:spPr>
          <a:xfrm>
            <a:off x="0" y="1"/>
            <a:ext cx="12192000" cy="6858000"/>
          </a:xfrm>
          <a:prstGeom prst="rect">
            <a:avLst/>
          </a:prstGeom>
        </p:spPr>
      </p:pic>
      <p:sp>
        <p:nvSpPr>
          <p:cNvPr id="77" name="Filter">
            <a:extLst>
              <a:ext uri="{FF2B5EF4-FFF2-40B4-BE49-F238E27FC236}">
                <a16:creationId xmlns:a16="http://schemas.microsoft.com/office/drawing/2014/main" id="{80A220D7-263B-4378-AC86-32BAFD7CA539}"/>
              </a:ext>
            </a:extLst>
          </p:cNvPr>
          <p:cNvSpPr/>
          <p:nvPr userDrawn="1"/>
        </p:nvSpPr>
        <p:spPr>
          <a:xfrm>
            <a:off x="0" y="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8" name="Pladsholder til tekst 5">
            <a:extLst>
              <a:ext uri="{FF2B5EF4-FFF2-40B4-BE49-F238E27FC236}">
                <a16:creationId xmlns:a16="http://schemas.microsoft.com/office/drawing/2014/main" id="{ABF6E865-C637-D029-D660-7E3A18BD48A8}"/>
              </a:ext>
            </a:extLst>
          </p:cNvPr>
          <p:cNvSpPr>
            <a:spLocks noGrp="1"/>
          </p:cNvSpPr>
          <p:nvPr>
            <p:ph type="body" sz="quarter" idx="4294967295"/>
          </p:nvPr>
        </p:nvSpPr>
        <p:spPr>
          <a:xfrm>
            <a:off x="468000" y="1440000"/>
            <a:ext cx="5832475" cy="2074254"/>
          </a:xfrm>
        </p:spPr>
        <p:txBody>
          <a:bodyPr>
            <a:noAutofit/>
          </a:bodyPr>
          <a:lstStyle/>
          <a:p>
            <a:pPr marL="0" lvl="0" indent="0">
              <a:buNone/>
            </a:pPr>
            <a:r>
              <a:rPr lang="en-US" sz="1800">
                <a:solidFill>
                  <a:schemeClr val="bg1"/>
                </a:solidFill>
              </a:rPr>
              <a:t>Click to edit Master text styles</a:t>
            </a:r>
          </a:p>
        </p:txBody>
      </p:sp>
      <p:pic>
        <p:nvPicPr>
          <p:cNvPr id="74" name="Billede 8" descr="Et billede, der indeholder tekst, skærmbillede, Brochure, Tryk&#10;&#10;Automatisk genereret beskrivelse">
            <a:extLst>
              <a:ext uri="{FF2B5EF4-FFF2-40B4-BE49-F238E27FC236}">
                <a16:creationId xmlns:a16="http://schemas.microsoft.com/office/drawing/2014/main" id="{6FC41ACA-15F6-9D81-30FA-6FE5BB73513A}"/>
              </a:ext>
            </a:extLst>
          </p:cNvPr>
          <p:cNvPicPr>
            <a:picLocks noChangeAspect="1"/>
          </p:cNvPicPr>
          <p:nvPr userDrawn="1"/>
        </p:nvPicPr>
        <p:blipFill>
          <a:blip r:embed="rId3"/>
          <a:stretch>
            <a:fillRect/>
          </a:stretch>
        </p:blipFill>
        <p:spPr>
          <a:xfrm>
            <a:off x="10840697" y="5210402"/>
            <a:ext cx="900000" cy="900000"/>
          </a:xfrm>
          <a:prstGeom prst="rect">
            <a:avLst/>
          </a:prstGeom>
        </p:spPr>
      </p:pic>
      <p:pic>
        <p:nvPicPr>
          <p:cNvPr id="75" name="Billede 10" descr="Et billede, der indeholder tekst, skærmbillede, Font/skrifttype, Grafik&#10;&#10;Automatisk genereret beskrivelse">
            <a:extLst>
              <a:ext uri="{FF2B5EF4-FFF2-40B4-BE49-F238E27FC236}">
                <a16:creationId xmlns:a16="http://schemas.microsoft.com/office/drawing/2014/main" id="{1C9B3870-7BFE-F8AE-6C5D-6AC692583DEB}"/>
              </a:ext>
            </a:extLst>
          </p:cNvPr>
          <p:cNvPicPr>
            <a:picLocks noChangeAspect="1"/>
          </p:cNvPicPr>
          <p:nvPr userDrawn="1"/>
        </p:nvPicPr>
        <p:blipFill>
          <a:blip r:embed="rId4"/>
          <a:stretch>
            <a:fillRect/>
          </a:stretch>
        </p:blipFill>
        <p:spPr>
          <a:xfrm>
            <a:off x="451303" y="5210402"/>
            <a:ext cx="5688891" cy="900000"/>
          </a:xfrm>
          <a:prstGeom prst="rect">
            <a:avLst/>
          </a:prstGeom>
        </p:spPr>
      </p:pic>
      <p:sp>
        <p:nvSpPr>
          <p:cNvPr id="76" name="Rektangel: afrundede hjørner 11">
            <a:extLst>
              <a:ext uri="{FF2B5EF4-FFF2-40B4-BE49-F238E27FC236}">
                <a16:creationId xmlns:a16="http://schemas.microsoft.com/office/drawing/2014/main" id="{2F901B98-DA41-526E-08F0-D29916D00B3F}"/>
              </a:ext>
            </a:extLst>
          </p:cNvPr>
          <p:cNvSpPr/>
          <p:nvPr userDrawn="1"/>
        </p:nvSpPr>
        <p:spPr>
          <a:xfrm>
            <a:off x="9048749" y="5210402"/>
            <a:ext cx="1791947" cy="900000"/>
          </a:xfrm>
          <a:prstGeom prst="roundRect">
            <a:avLst>
              <a:gd name="adj"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
              <a:t>Download </a:t>
            </a:r>
            <a:r>
              <a:rPr lang="da-DK" sz="1200" err="1"/>
              <a:t>report</a:t>
            </a:r>
            <a:r>
              <a:rPr lang="da-DK" sz="1200"/>
              <a:t> from gomaritimegroup.com</a:t>
            </a:r>
            <a:endParaRPr lang="en-GB" sz="1200"/>
          </a:p>
        </p:txBody>
      </p:sp>
      <p:sp>
        <p:nvSpPr>
          <p:cNvPr id="73" name="Titel 4">
            <a:extLst>
              <a:ext uri="{FF2B5EF4-FFF2-40B4-BE49-F238E27FC236}">
                <a16:creationId xmlns:a16="http://schemas.microsoft.com/office/drawing/2014/main" id="{18072A06-9297-55BF-BFB8-86BD3C5377FC}"/>
              </a:ext>
            </a:extLst>
          </p:cNvPr>
          <p:cNvSpPr>
            <a:spLocks noGrp="1"/>
          </p:cNvSpPr>
          <p:nvPr>
            <p:ph type="title"/>
          </p:nvPr>
        </p:nvSpPr>
        <p:spPr>
          <a:xfrm>
            <a:off x="468000" y="468000"/>
            <a:ext cx="11268000" cy="759124"/>
          </a:xfrm>
        </p:spPr>
        <p:txBody>
          <a:bodyPr/>
          <a:lstStyle>
            <a:lvl1pPr>
              <a:defRPr>
                <a:solidFill>
                  <a:schemeClr val="bg1"/>
                </a:solidFill>
              </a:defRPr>
            </a:lvl1pPr>
          </a:lstStyle>
          <a:p>
            <a:r>
              <a:rPr lang="en-US"/>
              <a:t>Click to edit Master title style</a:t>
            </a:r>
            <a:endParaRPr lang="en-GB" dirty="0"/>
          </a:p>
        </p:txBody>
      </p:sp>
      <p:pic>
        <p:nvPicPr>
          <p:cNvPr id="79" name="GOMG logo">
            <a:extLst>
              <a:ext uri="{FF2B5EF4-FFF2-40B4-BE49-F238E27FC236}">
                <a16:creationId xmlns:a16="http://schemas.microsoft.com/office/drawing/2014/main" id="{49C4F1B9-9377-BDC4-A4D3-7C4D30ADDA52}"/>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Tree>
    <p:extLst>
      <p:ext uri="{BB962C8B-B14F-4D97-AF65-F5344CB8AC3E}">
        <p14:creationId xmlns:p14="http://schemas.microsoft.com/office/powerpoint/2010/main" val="34298395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Group 1 Content and Image">
    <p:spTree>
      <p:nvGrpSpPr>
        <p:cNvPr id="1" name=""/>
        <p:cNvGrpSpPr/>
        <p:nvPr/>
      </p:nvGrpSpPr>
      <p:grpSpPr>
        <a:xfrm>
          <a:off x="0" y="0"/>
          <a:ext cx="0" cy="0"/>
          <a:chOff x="0" y="0"/>
          <a:chExt cx="0" cy="0"/>
        </a:xfrm>
      </p:grpSpPr>
      <p:pic>
        <p:nvPicPr>
          <p:cNvPr id="12" name="Background Image" descr="A picture containing text, stationary&#10;&#10;Description automatically generated">
            <a:extLst>
              <a:ext uri="{FF2B5EF4-FFF2-40B4-BE49-F238E27FC236}">
                <a16:creationId xmlns:a16="http://schemas.microsoft.com/office/drawing/2014/main" id="{69A795AF-5298-1E11-B706-3FC77FAADEBA}"/>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val="0"/>
              </a:ext>
            </a:extLst>
          </a:blip>
          <a:srcRect r="9266"/>
          <a:stretch/>
        </p:blipFill>
        <p:spPr>
          <a:xfrm rot="5400000">
            <a:off x="6637214" y="1303216"/>
            <a:ext cx="6858002" cy="4251570"/>
          </a:xfrm>
          <a:prstGeom prst="rect">
            <a:avLst/>
          </a:prstGeom>
        </p:spPr>
      </p:pic>
      <p:sp>
        <p:nvSpPr>
          <p:cNvPr id="11" name="Filter">
            <a:extLst>
              <a:ext uri="{FF2B5EF4-FFF2-40B4-BE49-F238E27FC236}">
                <a16:creationId xmlns:a16="http://schemas.microsoft.com/office/drawing/2014/main" id="{6D71F531-5122-83D3-F2B0-0152B8AE1212}"/>
              </a:ext>
            </a:extLst>
          </p:cNvPr>
          <p:cNvSpPr>
            <a:spLocks noGrp="1" noRot="1" noMove="1" noResize="1" noEditPoints="1" noAdjustHandles="1" noChangeArrowheads="1" noChangeShapeType="1"/>
          </p:cNvSpPr>
          <p:nvPr userDrawn="1"/>
        </p:nvSpPr>
        <p:spPr>
          <a:xfrm rot="16200000">
            <a:off x="6635507"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OMG logo">
            <a:extLst>
              <a:ext uri="{FF2B5EF4-FFF2-40B4-BE49-F238E27FC236}">
                <a16:creationId xmlns:a16="http://schemas.microsoft.com/office/drawing/2014/main" id="{3F0E0278-C91F-24A9-CAAF-805EAE105684}"/>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1" name="closer L bottom">
            <a:extLst>
              <a:ext uri="{FF2B5EF4-FFF2-40B4-BE49-F238E27FC236}">
                <a16:creationId xmlns:a16="http://schemas.microsoft.com/office/drawing/2014/main" id="{D312517B-7E72-78C6-B37A-500FA1B798AC}"/>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4" name="Titel 3">
            <a:extLst>
              <a:ext uri="{FF2B5EF4-FFF2-40B4-BE49-F238E27FC236}">
                <a16:creationId xmlns:a16="http://schemas.microsoft.com/office/drawing/2014/main" id="{FE44703B-FFE5-0C4D-2EF0-E88938F0ADF3}"/>
              </a:ext>
            </a:extLst>
          </p:cNvPr>
          <p:cNvSpPr txBox="1">
            <a:spLocks/>
          </p:cNvSpPr>
          <p:nvPr userDrawn="1"/>
        </p:nvSpPr>
        <p:spPr>
          <a:xfrm>
            <a:off x="468000" y="468000"/>
            <a:ext cx="11268000"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a:lstStyle>
          <a:p>
            <a:r>
              <a:rPr lang="en-GB" dirty="0"/>
              <a:t>Our approach to R&amp;D</a:t>
            </a:r>
          </a:p>
        </p:txBody>
      </p:sp>
      <p:sp>
        <p:nvSpPr>
          <p:cNvPr id="14" name="TextBox 13">
            <a:extLst>
              <a:ext uri="{FF2B5EF4-FFF2-40B4-BE49-F238E27FC236}">
                <a16:creationId xmlns:a16="http://schemas.microsoft.com/office/drawing/2014/main" id="{E3A800E5-2990-91BE-6004-F4F797356AC0}"/>
              </a:ext>
            </a:extLst>
          </p:cNvPr>
          <p:cNvSpPr txBox="1"/>
          <p:nvPr userDrawn="1"/>
        </p:nvSpPr>
        <p:spPr>
          <a:xfrm>
            <a:off x="442913" y="1628775"/>
            <a:ext cx="6102626" cy="1754326"/>
          </a:xfrm>
          <a:prstGeom prst="rect">
            <a:avLst/>
          </a:prstGeom>
          <a:noFill/>
        </p:spPr>
        <p:txBody>
          <a:bodyPr wrap="square">
            <a:spAutoFit/>
          </a:bodyPr>
          <a:lstStyle/>
          <a:p>
            <a:pPr marL="0" indent="0">
              <a:buNone/>
            </a:pPr>
            <a:r>
              <a:rPr lang="en-GB" sz="1800" dirty="0"/>
              <a:t>Our brands all have a long history of developing high quality products. Building on our heritage and inhouse competencies, we are continuously innovating with new product developments and adapting to the green transition.</a:t>
            </a:r>
          </a:p>
          <a:p>
            <a:pPr marL="0" indent="0">
              <a:buNone/>
            </a:pPr>
            <a:endParaRPr lang="en-GB" sz="1800" dirty="0"/>
          </a:p>
          <a:p>
            <a:pPr marL="0" indent="0">
              <a:buNone/>
            </a:pPr>
            <a:r>
              <a:rPr lang="en-GB" sz="1800" dirty="0"/>
              <a:t>We develop &amp; improve products based on four principles:</a:t>
            </a:r>
            <a:endParaRPr lang="en-GB" dirty="0"/>
          </a:p>
        </p:txBody>
      </p:sp>
      <p:pic>
        <p:nvPicPr>
          <p:cNvPr id="16" name="Picture 15">
            <a:extLst>
              <a:ext uri="{FF2B5EF4-FFF2-40B4-BE49-F238E27FC236}">
                <a16:creationId xmlns:a16="http://schemas.microsoft.com/office/drawing/2014/main" id="{A3AB9736-BB5A-3B97-79A4-71AF2D4806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2913" y="3429000"/>
            <a:ext cx="682811" cy="688908"/>
          </a:xfrm>
          <a:prstGeom prst="rect">
            <a:avLst/>
          </a:prstGeom>
        </p:spPr>
      </p:pic>
      <p:pic>
        <p:nvPicPr>
          <p:cNvPr id="17" name="Picture 16">
            <a:extLst>
              <a:ext uri="{FF2B5EF4-FFF2-40B4-BE49-F238E27FC236}">
                <a16:creationId xmlns:a16="http://schemas.microsoft.com/office/drawing/2014/main" id="{92B4C0CD-1517-AE18-5726-6ABF74B773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7408" y="4755896"/>
            <a:ext cx="493819" cy="493819"/>
          </a:xfrm>
          <a:prstGeom prst="rect">
            <a:avLst/>
          </a:prstGeom>
        </p:spPr>
      </p:pic>
      <p:pic>
        <p:nvPicPr>
          <p:cNvPr id="20" name="Picture 19">
            <a:extLst>
              <a:ext uri="{FF2B5EF4-FFF2-40B4-BE49-F238E27FC236}">
                <a16:creationId xmlns:a16="http://schemas.microsoft.com/office/drawing/2014/main" id="{19BE66BE-B4D2-886A-02F0-373D56EA8BA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295960" y="3429000"/>
            <a:ext cx="609653" cy="609653"/>
          </a:xfrm>
          <a:prstGeom prst="rect">
            <a:avLst/>
          </a:prstGeom>
        </p:spPr>
      </p:pic>
      <p:pic>
        <p:nvPicPr>
          <p:cNvPr id="22" name="Picture 21">
            <a:extLst>
              <a:ext uri="{FF2B5EF4-FFF2-40B4-BE49-F238E27FC236}">
                <a16:creationId xmlns:a16="http://schemas.microsoft.com/office/drawing/2014/main" id="{A4F2884B-5C6E-2050-C7C7-524E6908E78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72218" y="4755896"/>
            <a:ext cx="530398" cy="530398"/>
          </a:xfrm>
          <a:prstGeom prst="rect">
            <a:avLst/>
          </a:prstGeom>
          <a:ln>
            <a:noFill/>
          </a:ln>
        </p:spPr>
      </p:pic>
      <p:sp>
        <p:nvSpPr>
          <p:cNvPr id="23" name="Pladsholder til indhold 2">
            <a:extLst>
              <a:ext uri="{FF2B5EF4-FFF2-40B4-BE49-F238E27FC236}">
                <a16:creationId xmlns:a16="http://schemas.microsoft.com/office/drawing/2014/main" id="{9B920B2F-4582-20A7-2434-B6375A146AD1}"/>
              </a:ext>
            </a:extLst>
          </p:cNvPr>
          <p:cNvSpPr txBox="1">
            <a:spLocks/>
          </p:cNvSpPr>
          <p:nvPr userDrawn="1"/>
        </p:nvSpPr>
        <p:spPr>
          <a:xfrm>
            <a:off x="5186126" y="3438360"/>
            <a:ext cx="2340000" cy="590931"/>
          </a:xfrm>
          <a:prstGeom prst="rect">
            <a:avLst/>
          </a:prstGeom>
        </p:spPr>
        <p:txBody>
          <a:bodyPr vert="horz" wrap="square" lIns="0" tIns="45720" rIns="0" bIns="45720" rtlCol="0">
            <a:spAutoFit/>
          </a:bodyPr>
          <a:lstStyle>
            <a:lvl1pPr marL="266700" indent="-266700" algn="l" defTabSz="914400" rtl="0" eaLnBrk="1" latinLnBrk="0" hangingPunct="1">
              <a:lnSpc>
                <a:spcPct val="9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541338" indent="-274638"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2pPr>
            <a:lvl3pPr marL="808038" indent="-2667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339850" indent="-26511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t>Our products are easy to operate and maintain</a:t>
            </a:r>
            <a:endParaRPr lang="en-GB" dirty="0"/>
          </a:p>
        </p:txBody>
      </p:sp>
      <p:sp>
        <p:nvSpPr>
          <p:cNvPr id="24" name="Pladsholder til indhold 2">
            <a:extLst>
              <a:ext uri="{FF2B5EF4-FFF2-40B4-BE49-F238E27FC236}">
                <a16:creationId xmlns:a16="http://schemas.microsoft.com/office/drawing/2014/main" id="{2F995904-DD5D-B52A-0CE7-A334183E8B60}"/>
              </a:ext>
            </a:extLst>
          </p:cNvPr>
          <p:cNvSpPr txBox="1">
            <a:spLocks/>
          </p:cNvSpPr>
          <p:nvPr userDrawn="1"/>
        </p:nvSpPr>
        <p:spPr>
          <a:xfrm>
            <a:off x="1359980" y="4755896"/>
            <a:ext cx="2340000" cy="1089529"/>
          </a:xfrm>
          <a:prstGeom prst="rect">
            <a:avLst/>
          </a:prstGeom>
        </p:spPr>
        <p:txBody>
          <a:bodyPr vert="horz" wrap="square" lIns="0" tIns="45720" rIns="0" bIns="45720" rtlCol="0">
            <a:spAutoFit/>
          </a:bodyPr>
          <a:lstStyle>
            <a:lvl1pPr marL="266700" indent="-266700" algn="l" defTabSz="914400" rtl="0" eaLnBrk="1" latinLnBrk="0" hangingPunct="1">
              <a:lnSpc>
                <a:spcPct val="9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541338" indent="-274638"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2pPr>
            <a:lvl3pPr marL="808038" indent="-2667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339850" indent="-26511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t>With our products, we contribute to actively reducing our customers’ carbon footprints</a:t>
            </a:r>
          </a:p>
        </p:txBody>
      </p:sp>
      <p:sp>
        <p:nvSpPr>
          <p:cNvPr id="25" name="Pladsholder til indhold 2">
            <a:extLst>
              <a:ext uri="{FF2B5EF4-FFF2-40B4-BE49-F238E27FC236}">
                <a16:creationId xmlns:a16="http://schemas.microsoft.com/office/drawing/2014/main" id="{DE4AB5FA-C0B7-C113-E18D-C50FD7EA1410}"/>
              </a:ext>
            </a:extLst>
          </p:cNvPr>
          <p:cNvSpPr txBox="1">
            <a:spLocks/>
          </p:cNvSpPr>
          <p:nvPr userDrawn="1"/>
        </p:nvSpPr>
        <p:spPr>
          <a:xfrm>
            <a:off x="1359979" y="3447143"/>
            <a:ext cx="2340000" cy="1089529"/>
          </a:xfrm>
          <a:prstGeom prst="rect">
            <a:avLst/>
          </a:prstGeom>
        </p:spPr>
        <p:txBody>
          <a:bodyPr vert="horz" wrap="square" lIns="0" tIns="45720" rIns="0" bIns="45720" rtlCol="0">
            <a:spAutoFit/>
          </a:bodyPr>
          <a:lstStyle>
            <a:lvl1pPr marL="266700" indent="-266700" algn="l" defTabSz="914400" rtl="0" eaLnBrk="1" latinLnBrk="0" hangingPunct="1">
              <a:lnSpc>
                <a:spcPct val="9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541338" indent="-274638"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2pPr>
            <a:lvl3pPr marL="808038" indent="-2667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339850" indent="-26511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t>We reduce the carbon footprint of the product throughout its life cycle </a:t>
            </a:r>
          </a:p>
        </p:txBody>
      </p:sp>
      <p:sp>
        <p:nvSpPr>
          <p:cNvPr id="26" name="Pladsholder til indhold 2">
            <a:extLst>
              <a:ext uri="{FF2B5EF4-FFF2-40B4-BE49-F238E27FC236}">
                <a16:creationId xmlns:a16="http://schemas.microsoft.com/office/drawing/2014/main" id="{C832CB2E-C242-4CE1-CAB7-FB24E6CC12D0}"/>
              </a:ext>
            </a:extLst>
          </p:cNvPr>
          <p:cNvSpPr txBox="1">
            <a:spLocks/>
          </p:cNvSpPr>
          <p:nvPr userDrawn="1"/>
        </p:nvSpPr>
        <p:spPr>
          <a:xfrm>
            <a:off x="5186126" y="4755896"/>
            <a:ext cx="2340000" cy="1338828"/>
          </a:xfrm>
          <a:prstGeom prst="rect">
            <a:avLst/>
          </a:prstGeom>
        </p:spPr>
        <p:txBody>
          <a:bodyPr vert="horz" wrap="square" lIns="0" tIns="45720" rIns="0" bIns="45720" rtlCol="0">
            <a:spAutoFit/>
          </a:bodyPr>
          <a:lstStyle>
            <a:lvl1pPr marL="266700" indent="-266700" algn="l" defTabSz="914400" rtl="0" eaLnBrk="1" latinLnBrk="0" hangingPunct="1">
              <a:lnSpc>
                <a:spcPct val="9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541338" indent="-274638"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2pPr>
            <a:lvl3pPr marL="808038" indent="-2667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339850" indent="-26511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t>Our products can be produced and delivered while reducing most possible time, cost and emissions</a:t>
            </a:r>
            <a:endParaRPr lang="en-GB" dirty="0"/>
          </a:p>
        </p:txBody>
      </p:sp>
    </p:spTree>
    <p:extLst>
      <p:ext uri="{BB962C8B-B14F-4D97-AF65-F5344CB8AC3E}">
        <p14:creationId xmlns:p14="http://schemas.microsoft.com/office/powerpoint/2010/main" val="320812263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Products detaile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43DBC9-BA17-52BD-92AB-CD42170D74A4}"/>
              </a:ext>
            </a:extLst>
          </p:cNvPr>
          <p:cNvSpPr txBox="1"/>
          <p:nvPr userDrawn="1"/>
        </p:nvSpPr>
        <p:spPr>
          <a:xfrm>
            <a:off x="338823" y="317487"/>
            <a:ext cx="6099142" cy="646331"/>
          </a:xfrm>
          <a:prstGeom prst="rect">
            <a:avLst/>
          </a:prstGeom>
          <a:noFill/>
        </p:spPr>
        <p:txBody>
          <a:bodyPr wrap="square">
            <a:spAutoFit/>
          </a:bodyPr>
          <a:lstStyle/>
          <a:p>
            <a:r>
              <a:rPr lang="en-US" sz="3600" dirty="0">
                <a:solidFill>
                  <a:schemeClr val="accent1"/>
                </a:solidFill>
                <a:latin typeface="+mj-lt"/>
              </a:rPr>
              <a:t>Get in touch with us</a:t>
            </a:r>
            <a:endParaRPr lang="en-GB" sz="3600" dirty="0">
              <a:solidFill>
                <a:schemeClr val="accent1"/>
              </a:solidFill>
              <a:latin typeface="+mj-lt"/>
            </a:endParaRPr>
          </a:p>
        </p:txBody>
      </p:sp>
      <p:sp>
        <p:nvSpPr>
          <p:cNvPr id="68" name="Rektangel 8">
            <a:extLst>
              <a:ext uri="{FF2B5EF4-FFF2-40B4-BE49-F238E27FC236}">
                <a16:creationId xmlns:a16="http://schemas.microsoft.com/office/drawing/2014/main" id="{82385707-F37D-2020-6D3D-A7C9153B949F}"/>
              </a:ext>
            </a:extLst>
          </p:cNvPr>
          <p:cNvSpPr/>
          <p:nvPr userDrawn="1"/>
        </p:nvSpPr>
        <p:spPr>
          <a:xfrm>
            <a:off x="460375" y="1628776"/>
            <a:ext cx="11287126" cy="100421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7" name="Picture 3" descr="Logo&#10;&#10;Description automatically generated with medium confidence">
            <a:extLst>
              <a:ext uri="{FF2B5EF4-FFF2-40B4-BE49-F238E27FC236}">
                <a16:creationId xmlns:a16="http://schemas.microsoft.com/office/drawing/2014/main" id="{46BD7FB3-2F35-F6BB-A6CF-8FA7CF3024B5}"/>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17602" y="1902031"/>
            <a:ext cx="727925" cy="443956"/>
          </a:xfrm>
          <a:prstGeom prst="rect">
            <a:avLst/>
          </a:prstGeom>
        </p:spPr>
      </p:pic>
      <p:sp>
        <p:nvSpPr>
          <p:cNvPr id="123" name="TextBox 5">
            <a:extLst>
              <a:ext uri="{FF2B5EF4-FFF2-40B4-BE49-F238E27FC236}">
                <a16:creationId xmlns:a16="http://schemas.microsoft.com/office/drawing/2014/main" id="{CFD3D9A1-806D-F75F-AEE0-3FB1A1C9E6E5}"/>
              </a:ext>
            </a:extLst>
          </p:cNvPr>
          <p:cNvSpPr txBox="1"/>
          <p:nvPr userDrawn="1"/>
        </p:nvSpPr>
        <p:spPr>
          <a:xfrm>
            <a:off x="1799750" y="1761583"/>
            <a:ext cx="2805883" cy="738664"/>
          </a:xfrm>
          <a:prstGeom prst="rect">
            <a:avLst/>
          </a:prstGeom>
          <a:noFill/>
        </p:spPr>
        <p:txBody>
          <a:bodyPr wrap="square">
            <a:spAutoFit/>
          </a:bodyPr>
          <a:lstStyle/>
          <a:p>
            <a:r>
              <a:rPr lang="en-GB" sz="1400">
                <a:solidFill>
                  <a:schemeClr val="bg1"/>
                </a:solidFill>
              </a:rPr>
              <a:t>Lundtoftegaardsvej 95, 3</a:t>
            </a:r>
          </a:p>
          <a:p>
            <a:r>
              <a:rPr lang="en-GB" sz="1400">
                <a:solidFill>
                  <a:schemeClr val="bg1"/>
                </a:solidFill>
              </a:rPr>
              <a:t>2800 Kgs. Lyngby</a:t>
            </a:r>
          </a:p>
          <a:p>
            <a:r>
              <a:rPr lang="en-GB" sz="1400">
                <a:solidFill>
                  <a:schemeClr val="bg1"/>
                </a:solidFill>
              </a:rPr>
              <a:t>Denmark</a:t>
            </a:r>
          </a:p>
        </p:txBody>
      </p:sp>
      <p:sp>
        <p:nvSpPr>
          <p:cNvPr id="124" name="TextBox 7">
            <a:extLst>
              <a:ext uri="{FF2B5EF4-FFF2-40B4-BE49-F238E27FC236}">
                <a16:creationId xmlns:a16="http://schemas.microsoft.com/office/drawing/2014/main" id="{110353D8-5342-02B8-E42A-E3876BEE7C7C}"/>
              </a:ext>
            </a:extLst>
          </p:cNvPr>
          <p:cNvSpPr txBox="1"/>
          <p:nvPr userDrawn="1"/>
        </p:nvSpPr>
        <p:spPr>
          <a:xfrm>
            <a:off x="4774911" y="1761583"/>
            <a:ext cx="1800000" cy="523220"/>
          </a:xfrm>
          <a:prstGeom prst="rect">
            <a:avLst/>
          </a:prstGeom>
          <a:noFill/>
        </p:spPr>
        <p:txBody>
          <a:bodyPr wrap="square">
            <a:spAutoFit/>
          </a:bodyPr>
          <a:lstStyle/>
          <a:p>
            <a:r>
              <a:rPr lang="en-GB" sz="1400">
                <a:solidFill>
                  <a:schemeClr val="bg1"/>
                </a:solidFill>
              </a:rPr>
              <a:t>+45 48 17 40 55</a:t>
            </a:r>
          </a:p>
          <a:p>
            <a:r>
              <a:rPr lang="en-GB" sz="1400">
                <a:solidFill>
                  <a:schemeClr val="bg1"/>
                </a:solidFill>
              </a:rPr>
              <a:t>info@g-o.dk</a:t>
            </a:r>
          </a:p>
        </p:txBody>
      </p:sp>
      <p:sp>
        <p:nvSpPr>
          <p:cNvPr id="129" name="TextBox 7">
            <a:extLst>
              <a:ext uri="{FF2B5EF4-FFF2-40B4-BE49-F238E27FC236}">
                <a16:creationId xmlns:a16="http://schemas.microsoft.com/office/drawing/2014/main" id="{51B3CAB2-2C6B-63F2-C683-7F9A2E1C698D}"/>
              </a:ext>
            </a:extLst>
          </p:cNvPr>
          <p:cNvSpPr txBox="1"/>
          <p:nvPr userDrawn="1"/>
        </p:nvSpPr>
        <p:spPr>
          <a:xfrm>
            <a:off x="6671532" y="1761583"/>
            <a:ext cx="1800000" cy="307777"/>
          </a:xfrm>
          <a:prstGeom prst="rect">
            <a:avLst/>
          </a:prstGeom>
          <a:noFill/>
        </p:spPr>
        <p:txBody>
          <a:bodyPr wrap="square">
            <a:spAutoFit/>
          </a:bodyPr>
          <a:lstStyle/>
          <a:p>
            <a:r>
              <a:rPr lang="en-GB" sz="1400">
                <a:solidFill>
                  <a:schemeClr val="bg1"/>
                </a:solidFill>
              </a:rPr>
              <a:t>gomaritimegroup.com</a:t>
            </a:r>
            <a:endParaRPr lang="en-DK" sz="1400">
              <a:solidFill>
                <a:schemeClr val="bg1"/>
              </a:solidFill>
            </a:endParaRPr>
          </a:p>
        </p:txBody>
      </p:sp>
      <p:pic>
        <p:nvPicPr>
          <p:cNvPr id="144" name="Billede 12">
            <a:extLst>
              <a:ext uri="{FF2B5EF4-FFF2-40B4-BE49-F238E27FC236}">
                <a16:creationId xmlns:a16="http://schemas.microsoft.com/office/drawing/2014/main" id="{0F3AE845-AB03-FDF7-5C4A-2E58586C5CAF}"/>
              </a:ext>
            </a:extLst>
          </p:cNvPr>
          <p:cNvPicPr>
            <a:picLocks noChangeAspect="1"/>
          </p:cNvPicPr>
          <p:nvPr userDrawn="1"/>
        </p:nvPicPr>
        <p:blipFill>
          <a:blip r:embed="rId4"/>
          <a:stretch>
            <a:fillRect/>
          </a:stretch>
        </p:blipFill>
        <p:spPr>
          <a:xfrm>
            <a:off x="6595641" y="2122737"/>
            <a:ext cx="909236" cy="446499"/>
          </a:xfrm>
          <a:prstGeom prst="rect">
            <a:avLst/>
          </a:prstGeom>
        </p:spPr>
      </p:pic>
      <p:grpSp>
        <p:nvGrpSpPr>
          <p:cNvPr id="50" name="Group 49">
            <a:extLst>
              <a:ext uri="{FF2B5EF4-FFF2-40B4-BE49-F238E27FC236}">
                <a16:creationId xmlns:a16="http://schemas.microsoft.com/office/drawing/2014/main" id="{EC5059B5-011E-B688-216E-AD6B17F2AF99}"/>
              </a:ext>
            </a:extLst>
          </p:cNvPr>
          <p:cNvGrpSpPr/>
          <p:nvPr userDrawn="1"/>
        </p:nvGrpSpPr>
        <p:grpSpPr>
          <a:xfrm>
            <a:off x="338822" y="2753409"/>
            <a:ext cx="11545716" cy="3587756"/>
            <a:chOff x="338822" y="2753409"/>
            <a:chExt cx="11545716" cy="3587756"/>
          </a:xfrm>
        </p:grpSpPr>
        <p:sp>
          <p:nvSpPr>
            <p:cNvPr id="73" name="Rektangel 10">
              <a:extLst>
                <a:ext uri="{FF2B5EF4-FFF2-40B4-BE49-F238E27FC236}">
                  <a16:creationId xmlns:a16="http://schemas.microsoft.com/office/drawing/2014/main" id="{58D81FC5-FA99-728A-0689-A7F8419EF19E}"/>
                </a:ext>
              </a:extLst>
            </p:cNvPr>
            <p:cNvSpPr/>
            <p:nvPr userDrawn="1"/>
          </p:nvSpPr>
          <p:spPr>
            <a:xfrm>
              <a:off x="465629" y="2753409"/>
              <a:ext cx="1548000" cy="358775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ktangel 10">
              <a:extLst>
                <a:ext uri="{FF2B5EF4-FFF2-40B4-BE49-F238E27FC236}">
                  <a16:creationId xmlns:a16="http://schemas.microsoft.com/office/drawing/2014/main" id="{FFF82EDF-D354-E4AB-A7BF-94053BE25E72}"/>
                </a:ext>
              </a:extLst>
            </p:cNvPr>
            <p:cNvSpPr/>
            <p:nvPr userDrawn="1"/>
          </p:nvSpPr>
          <p:spPr>
            <a:xfrm>
              <a:off x="5337680" y="2753409"/>
              <a:ext cx="1548000" cy="358775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ktangel 10">
              <a:extLst>
                <a:ext uri="{FF2B5EF4-FFF2-40B4-BE49-F238E27FC236}">
                  <a16:creationId xmlns:a16="http://schemas.microsoft.com/office/drawing/2014/main" id="{1C92A929-B88B-3D7D-ACF1-96FD0F072A17}"/>
                </a:ext>
              </a:extLst>
            </p:cNvPr>
            <p:cNvSpPr/>
            <p:nvPr userDrawn="1"/>
          </p:nvSpPr>
          <p:spPr>
            <a:xfrm>
              <a:off x="6961697" y="2753409"/>
              <a:ext cx="1548000" cy="358775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ktangel 10">
              <a:extLst>
                <a:ext uri="{FF2B5EF4-FFF2-40B4-BE49-F238E27FC236}">
                  <a16:creationId xmlns:a16="http://schemas.microsoft.com/office/drawing/2014/main" id="{B79DDBA7-61D1-AEF8-BD7D-CF57957B426E}"/>
                </a:ext>
              </a:extLst>
            </p:cNvPr>
            <p:cNvSpPr/>
            <p:nvPr userDrawn="1"/>
          </p:nvSpPr>
          <p:spPr>
            <a:xfrm>
              <a:off x="8585714" y="2753409"/>
              <a:ext cx="1548000" cy="358775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ktangel 10">
              <a:extLst>
                <a:ext uri="{FF2B5EF4-FFF2-40B4-BE49-F238E27FC236}">
                  <a16:creationId xmlns:a16="http://schemas.microsoft.com/office/drawing/2014/main" id="{E4C811AF-70D0-A7EE-2C63-FC216FFF382B}"/>
                </a:ext>
              </a:extLst>
            </p:cNvPr>
            <p:cNvSpPr/>
            <p:nvPr userDrawn="1"/>
          </p:nvSpPr>
          <p:spPr>
            <a:xfrm>
              <a:off x="2089646" y="2753409"/>
              <a:ext cx="1548000" cy="358775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ktangel 10">
              <a:extLst>
                <a:ext uri="{FF2B5EF4-FFF2-40B4-BE49-F238E27FC236}">
                  <a16:creationId xmlns:a16="http://schemas.microsoft.com/office/drawing/2014/main" id="{A4CC60EF-8B72-96C7-8751-8EF733091220}"/>
                </a:ext>
              </a:extLst>
            </p:cNvPr>
            <p:cNvSpPr/>
            <p:nvPr userDrawn="1"/>
          </p:nvSpPr>
          <p:spPr>
            <a:xfrm>
              <a:off x="3713663" y="2753409"/>
              <a:ext cx="1548000" cy="358775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ktangel 10">
              <a:extLst>
                <a:ext uri="{FF2B5EF4-FFF2-40B4-BE49-F238E27FC236}">
                  <a16:creationId xmlns:a16="http://schemas.microsoft.com/office/drawing/2014/main" id="{A20ACD70-CDB8-16FD-B359-ECA917D3E6D3}"/>
                </a:ext>
              </a:extLst>
            </p:cNvPr>
            <p:cNvSpPr/>
            <p:nvPr userDrawn="1"/>
          </p:nvSpPr>
          <p:spPr>
            <a:xfrm>
              <a:off x="10209731" y="2753409"/>
              <a:ext cx="1548000" cy="358775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4C5994D2-C5E8-9B0C-E60B-BCE45CAAA0C8}"/>
                </a:ext>
              </a:extLst>
            </p:cNvPr>
            <p:cNvGrpSpPr/>
            <p:nvPr userDrawn="1"/>
          </p:nvGrpSpPr>
          <p:grpSpPr>
            <a:xfrm>
              <a:off x="338822" y="3408908"/>
              <a:ext cx="11545716" cy="2665799"/>
              <a:chOff x="338822" y="3408908"/>
              <a:chExt cx="11545716" cy="2665799"/>
            </a:xfrm>
          </p:grpSpPr>
          <p:sp>
            <p:nvSpPr>
              <p:cNvPr id="10" name="TextBox 12">
                <a:extLst>
                  <a:ext uri="{FF2B5EF4-FFF2-40B4-BE49-F238E27FC236}">
                    <a16:creationId xmlns:a16="http://schemas.microsoft.com/office/drawing/2014/main" id="{91CC6688-9854-1913-91F1-53E013E96629}"/>
                  </a:ext>
                </a:extLst>
              </p:cNvPr>
              <p:cNvSpPr txBox="1"/>
              <p:nvPr userDrawn="1"/>
            </p:nvSpPr>
            <p:spPr>
              <a:xfrm>
                <a:off x="338823" y="3408908"/>
                <a:ext cx="1801613" cy="769441"/>
              </a:xfrm>
              <a:prstGeom prst="rect">
                <a:avLst/>
              </a:prstGeom>
              <a:noFill/>
            </p:spPr>
            <p:txBody>
              <a:bodyPr wrap="square" lIns="0" rIns="0" rtlCol="0">
                <a:spAutoFit/>
              </a:bodyPr>
              <a:lstStyle/>
              <a:p>
                <a:pPr algn="ctr"/>
                <a:r>
                  <a:rPr lang="en-GB" sz="1100" dirty="0">
                    <a:solidFill>
                      <a:schemeClr val="accent1"/>
                    </a:solidFill>
                  </a:rPr>
                  <a:t>VISITING ADDRESS</a:t>
                </a:r>
              </a:p>
              <a:p>
                <a:pPr algn="ctr"/>
                <a:r>
                  <a:rPr lang="en-GB" sz="1100" dirty="0">
                    <a:solidFill>
                      <a:schemeClr val="accent1"/>
                    </a:solidFill>
                  </a:rPr>
                  <a:t>Lundtoftegaardsvej 95, 3</a:t>
                </a:r>
              </a:p>
              <a:p>
                <a:pPr algn="ctr"/>
                <a:r>
                  <a:rPr lang="en-GB" sz="1100" dirty="0">
                    <a:solidFill>
                      <a:schemeClr val="accent1"/>
                    </a:solidFill>
                  </a:rPr>
                  <a:t>2800 Kgs. Lyngby</a:t>
                </a:r>
              </a:p>
              <a:p>
                <a:pPr algn="ctr"/>
                <a:r>
                  <a:rPr lang="en-GB" sz="1100" dirty="0">
                    <a:solidFill>
                      <a:schemeClr val="accent1"/>
                    </a:solidFill>
                  </a:rPr>
                  <a:t>Denmark</a:t>
                </a:r>
              </a:p>
            </p:txBody>
          </p:sp>
          <p:sp>
            <p:nvSpPr>
              <p:cNvPr id="11" name="TextBox 10">
                <a:extLst>
                  <a:ext uri="{FF2B5EF4-FFF2-40B4-BE49-F238E27FC236}">
                    <a16:creationId xmlns:a16="http://schemas.microsoft.com/office/drawing/2014/main" id="{64F874D9-A3BA-4C81-559D-049C2B2E8E9D}"/>
                  </a:ext>
                </a:extLst>
              </p:cNvPr>
              <p:cNvSpPr txBox="1"/>
              <p:nvPr userDrawn="1"/>
            </p:nvSpPr>
            <p:spPr>
              <a:xfrm>
                <a:off x="338822" y="4860528"/>
                <a:ext cx="1801613" cy="715581"/>
              </a:xfrm>
              <a:prstGeom prst="rect">
                <a:avLst/>
              </a:prstGeom>
              <a:noFill/>
            </p:spPr>
            <p:txBody>
              <a:bodyPr wrap="square" lIns="0" rIns="0" rtlCol="0">
                <a:spAutoFit/>
              </a:bodyPr>
              <a:lstStyle/>
              <a:p>
                <a:pPr algn="ctr">
                  <a:lnSpc>
                    <a:spcPct val="90000"/>
                  </a:lnSpc>
                </a:pPr>
                <a:r>
                  <a:rPr lang="en-GB" sz="900" dirty="0">
                    <a:solidFill>
                      <a:schemeClr val="accent1"/>
                    </a:solidFill>
                  </a:rPr>
                  <a:t>COMPENSATOR SALES</a:t>
                </a:r>
              </a:p>
              <a:p>
                <a:pPr algn="ctr">
                  <a:lnSpc>
                    <a:spcPct val="90000"/>
                  </a:lnSpc>
                </a:pPr>
                <a:r>
                  <a:rPr lang="en-GB" sz="900" dirty="0">
                    <a:solidFill>
                      <a:schemeClr val="accent1"/>
                    </a:solidFill>
                  </a:rPr>
                  <a:t>jun@g-o.dk</a:t>
                </a:r>
              </a:p>
              <a:p>
                <a:pPr algn="ctr">
                  <a:lnSpc>
                    <a:spcPct val="90000"/>
                  </a:lnSpc>
                </a:pPr>
                <a:endParaRPr lang="en-GB" sz="900" dirty="0">
                  <a:solidFill>
                    <a:schemeClr val="accent1"/>
                  </a:solidFill>
                </a:endParaRPr>
              </a:p>
              <a:p>
                <a:pPr algn="ctr">
                  <a:lnSpc>
                    <a:spcPct val="90000"/>
                  </a:lnSpc>
                </a:pPr>
                <a:r>
                  <a:rPr lang="en-GB" sz="900" dirty="0">
                    <a:solidFill>
                      <a:schemeClr val="accent1"/>
                    </a:solidFill>
                  </a:rPr>
                  <a:t>SERVICE &amp; SUPPORT</a:t>
                </a:r>
              </a:p>
              <a:p>
                <a:pPr algn="ctr">
                  <a:lnSpc>
                    <a:spcPct val="90000"/>
                  </a:lnSpc>
                </a:pPr>
                <a:r>
                  <a:rPr lang="en-GB" sz="900" dirty="0">
                    <a:solidFill>
                      <a:schemeClr val="accent1"/>
                    </a:solidFill>
                  </a:rPr>
                  <a:t>service@g-o.dk</a:t>
                </a:r>
                <a:endParaRPr lang="en-DK" sz="900" dirty="0">
                  <a:solidFill>
                    <a:schemeClr val="accent1"/>
                  </a:solidFill>
                </a:endParaRPr>
              </a:p>
            </p:txBody>
          </p:sp>
          <p:sp>
            <p:nvSpPr>
              <p:cNvPr id="12" name="TextBox 11">
                <a:extLst>
                  <a:ext uri="{FF2B5EF4-FFF2-40B4-BE49-F238E27FC236}">
                    <a16:creationId xmlns:a16="http://schemas.microsoft.com/office/drawing/2014/main" id="{5993651B-0275-C714-C3AA-EEEC195C3652}"/>
                  </a:ext>
                </a:extLst>
              </p:cNvPr>
              <p:cNvSpPr txBox="1"/>
              <p:nvPr userDrawn="1"/>
            </p:nvSpPr>
            <p:spPr>
              <a:xfrm>
                <a:off x="338822" y="4279243"/>
                <a:ext cx="1801613" cy="369332"/>
              </a:xfrm>
              <a:prstGeom prst="rect">
                <a:avLst/>
              </a:prstGeom>
              <a:noFill/>
            </p:spPr>
            <p:txBody>
              <a:bodyPr wrap="square" lIns="0" rIns="0" rtlCol="0">
                <a:spAutoFit/>
              </a:bodyPr>
              <a:lstStyle/>
              <a:p>
                <a:pPr algn="ctr"/>
                <a:r>
                  <a:rPr lang="en-GB" sz="900" dirty="0">
                    <a:solidFill>
                      <a:schemeClr val="accent1"/>
                    </a:solidFill>
                  </a:rPr>
                  <a:t>+45 48 17 40 55</a:t>
                </a:r>
              </a:p>
              <a:p>
                <a:pPr algn="ctr"/>
                <a:r>
                  <a:rPr lang="en-GB" sz="900" dirty="0">
                    <a:solidFill>
                      <a:schemeClr val="accent1"/>
                    </a:solidFill>
                  </a:rPr>
                  <a:t>gomaritimegroup.com</a:t>
                </a:r>
                <a:endParaRPr lang="en-DK" sz="900" dirty="0">
                  <a:solidFill>
                    <a:schemeClr val="accent1"/>
                  </a:solidFill>
                </a:endParaRPr>
              </a:p>
            </p:txBody>
          </p:sp>
          <p:sp>
            <p:nvSpPr>
              <p:cNvPr id="16" name="TextBox 12">
                <a:extLst>
                  <a:ext uri="{FF2B5EF4-FFF2-40B4-BE49-F238E27FC236}">
                    <a16:creationId xmlns:a16="http://schemas.microsoft.com/office/drawing/2014/main" id="{0DBDF09A-3E2E-4743-0ECD-7E92E0B4C757}"/>
                  </a:ext>
                </a:extLst>
              </p:cNvPr>
              <p:cNvSpPr txBox="1"/>
              <p:nvPr userDrawn="1"/>
            </p:nvSpPr>
            <p:spPr>
              <a:xfrm>
                <a:off x="5210874" y="3408908"/>
                <a:ext cx="1801613" cy="769441"/>
              </a:xfrm>
              <a:prstGeom prst="rect">
                <a:avLst/>
              </a:prstGeom>
              <a:noFill/>
            </p:spPr>
            <p:txBody>
              <a:bodyPr wrap="square" lIns="0" rIns="0" rtlCol="0">
                <a:spAutoFit/>
              </a:bodyPr>
              <a:lstStyle/>
              <a:p>
                <a:pPr algn="ctr"/>
                <a:r>
                  <a:rPr lang="en-GB" sz="1100" dirty="0">
                    <a:solidFill>
                      <a:schemeClr val="accent1"/>
                    </a:solidFill>
                  </a:rPr>
                  <a:t>VISITING ADDRESS</a:t>
                </a:r>
              </a:p>
              <a:p>
                <a:pPr algn="ctr"/>
                <a:r>
                  <a:rPr lang="en-GB" sz="1100" dirty="0">
                    <a:solidFill>
                      <a:schemeClr val="accent1"/>
                    </a:solidFill>
                  </a:rPr>
                  <a:t>Lundtoftegaardsvej 95, 3</a:t>
                </a:r>
              </a:p>
              <a:p>
                <a:pPr algn="ctr"/>
                <a:r>
                  <a:rPr lang="en-GB" sz="1100" dirty="0">
                    <a:solidFill>
                      <a:schemeClr val="accent1"/>
                    </a:solidFill>
                  </a:rPr>
                  <a:t>2800 Kgs. Lyngby</a:t>
                </a:r>
              </a:p>
              <a:p>
                <a:pPr algn="ctr"/>
                <a:r>
                  <a:rPr lang="en-GB" sz="1100" dirty="0">
                    <a:solidFill>
                      <a:schemeClr val="accent1"/>
                    </a:solidFill>
                  </a:rPr>
                  <a:t>Denmark</a:t>
                </a:r>
              </a:p>
            </p:txBody>
          </p:sp>
          <p:sp>
            <p:nvSpPr>
              <p:cNvPr id="17" name="TextBox 16">
                <a:extLst>
                  <a:ext uri="{FF2B5EF4-FFF2-40B4-BE49-F238E27FC236}">
                    <a16:creationId xmlns:a16="http://schemas.microsoft.com/office/drawing/2014/main" id="{96A5869F-CA87-2E49-D763-C0D482E5DC38}"/>
                  </a:ext>
                </a:extLst>
              </p:cNvPr>
              <p:cNvSpPr txBox="1"/>
              <p:nvPr userDrawn="1"/>
            </p:nvSpPr>
            <p:spPr>
              <a:xfrm>
                <a:off x="5210873" y="4860528"/>
                <a:ext cx="1801613" cy="1214179"/>
              </a:xfrm>
              <a:prstGeom prst="rect">
                <a:avLst/>
              </a:prstGeom>
              <a:noFill/>
            </p:spPr>
            <p:txBody>
              <a:bodyPr wrap="square" lIns="0" rIns="0" rtlCol="0">
                <a:spAutoFit/>
              </a:bodyPr>
              <a:lstStyle/>
              <a:p>
                <a:pPr algn="ctr">
                  <a:lnSpc>
                    <a:spcPct val="90000"/>
                  </a:lnSpc>
                </a:pPr>
                <a:r>
                  <a:rPr lang="en-GB" sz="900" dirty="0">
                    <a:solidFill>
                      <a:schemeClr val="accent1"/>
                    </a:solidFill>
                  </a:rPr>
                  <a:t>SALES</a:t>
                </a:r>
              </a:p>
              <a:p>
                <a:pPr algn="ctr">
                  <a:lnSpc>
                    <a:spcPct val="90000"/>
                  </a:lnSpc>
                </a:pPr>
                <a:r>
                  <a:rPr lang="en-GB" sz="900" dirty="0">
                    <a:solidFill>
                      <a:schemeClr val="accent1"/>
                    </a:solidFill>
                  </a:rPr>
                  <a:t>sales@pres-vac.dk</a:t>
                </a:r>
              </a:p>
              <a:p>
                <a:pPr algn="ctr">
                  <a:lnSpc>
                    <a:spcPct val="90000"/>
                  </a:lnSpc>
                </a:pPr>
                <a:endParaRPr lang="en-GB" sz="900" dirty="0">
                  <a:solidFill>
                    <a:schemeClr val="accent1"/>
                  </a:solidFill>
                </a:endParaRPr>
              </a:p>
              <a:p>
                <a:pPr algn="ctr">
                  <a:lnSpc>
                    <a:spcPct val="90000"/>
                  </a:lnSpc>
                </a:pPr>
                <a:r>
                  <a:rPr lang="en-GB" sz="900" dirty="0">
                    <a:solidFill>
                      <a:schemeClr val="accent1"/>
                    </a:solidFill>
                  </a:rPr>
                  <a:t>SERVICE &amp; SUPPORT</a:t>
                </a:r>
              </a:p>
              <a:p>
                <a:pPr algn="ctr">
                  <a:lnSpc>
                    <a:spcPct val="90000"/>
                  </a:lnSpc>
                </a:pPr>
                <a:r>
                  <a:rPr lang="en-GB" sz="900" dirty="0">
                    <a:solidFill>
                      <a:schemeClr val="accent1"/>
                    </a:solidFill>
                  </a:rPr>
                  <a:t>aftersales@pres-vac.dk</a:t>
                </a:r>
              </a:p>
              <a:p>
                <a:pPr algn="ctr">
                  <a:lnSpc>
                    <a:spcPct val="90000"/>
                  </a:lnSpc>
                </a:pPr>
                <a:endParaRPr lang="en-GB" sz="900" dirty="0">
                  <a:solidFill>
                    <a:schemeClr val="accent1"/>
                  </a:solidFill>
                </a:endParaRPr>
              </a:p>
              <a:p>
                <a:pPr algn="ctr">
                  <a:lnSpc>
                    <a:spcPct val="90000"/>
                  </a:lnSpc>
                </a:pPr>
                <a:r>
                  <a:rPr lang="en-GB" sz="900" dirty="0">
                    <a:solidFill>
                      <a:schemeClr val="accent1"/>
                    </a:solidFill>
                  </a:rPr>
                  <a:t>OTHER INQUIRIES</a:t>
                </a:r>
              </a:p>
              <a:p>
                <a:pPr algn="ctr">
                  <a:lnSpc>
                    <a:spcPct val="90000"/>
                  </a:lnSpc>
                </a:pPr>
                <a:r>
                  <a:rPr lang="en-GB" sz="900" dirty="0">
                    <a:solidFill>
                      <a:schemeClr val="accent1"/>
                    </a:solidFill>
                  </a:rPr>
                  <a:t>presvac@pres-vac.dk</a:t>
                </a:r>
                <a:endParaRPr lang="en-DK" sz="900" dirty="0">
                  <a:solidFill>
                    <a:schemeClr val="accent1"/>
                  </a:solidFill>
                </a:endParaRPr>
              </a:p>
              <a:p>
                <a:pPr algn="ctr">
                  <a:lnSpc>
                    <a:spcPct val="90000"/>
                  </a:lnSpc>
                </a:pPr>
                <a:endParaRPr lang="en-DK" sz="900" dirty="0">
                  <a:solidFill>
                    <a:schemeClr val="accent1"/>
                  </a:solidFill>
                </a:endParaRPr>
              </a:p>
            </p:txBody>
          </p:sp>
          <p:sp>
            <p:nvSpPr>
              <p:cNvPr id="18" name="TextBox 17">
                <a:extLst>
                  <a:ext uri="{FF2B5EF4-FFF2-40B4-BE49-F238E27FC236}">
                    <a16:creationId xmlns:a16="http://schemas.microsoft.com/office/drawing/2014/main" id="{A2739D5C-442C-9589-DEE5-6E9FE21AB433}"/>
                  </a:ext>
                </a:extLst>
              </p:cNvPr>
              <p:cNvSpPr txBox="1"/>
              <p:nvPr userDrawn="1"/>
            </p:nvSpPr>
            <p:spPr>
              <a:xfrm>
                <a:off x="5210873" y="4279243"/>
                <a:ext cx="1801613" cy="369332"/>
              </a:xfrm>
              <a:prstGeom prst="rect">
                <a:avLst/>
              </a:prstGeom>
              <a:noFill/>
            </p:spPr>
            <p:txBody>
              <a:bodyPr wrap="square" lIns="0" rIns="0" rtlCol="0">
                <a:spAutoFit/>
              </a:bodyPr>
              <a:lstStyle/>
              <a:p>
                <a:pPr algn="ctr"/>
                <a:r>
                  <a:rPr lang="en-GB" sz="900" dirty="0">
                    <a:solidFill>
                      <a:schemeClr val="accent1"/>
                    </a:solidFill>
                  </a:rPr>
                  <a:t>+45 48 17 40 55</a:t>
                </a:r>
              </a:p>
              <a:p>
                <a:pPr algn="ctr"/>
                <a:r>
                  <a:rPr lang="en-GB" sz="900" dirty="0">
                    <a:solidFill>
                      <a:schemeClr val="accent1"/>
                    </a:solidFill>
                  </a:rPr>
                  <a:t>presvac.gomaritimegroup.com</a:t>
                </a:r>
                <a:endParaRPr lang="en-DK" sz="900" dirty="0">
                  <a:solidFill>
                    <a:schemeClr val="accent1"/>
                  </a:solidFill>
                </a:endParaRPr>
              </a:p>
            </p:txBody>
          </p:sp>
          <p:sp>
            <p:nvSpPr>
              <p:cNvPr id="21" name="TextBox 12">
                <a:extLst>
                  <a:ext uri="{FF2B5EF4-FFF2-40B4-BE49-F238E27FC236}">
                    <a16:creationId xmlns:a16="http://schemas.microsoft.com/office/drawing/2014/main" id="{C955E0C4-3923-C34C-20E9-1429E51A0C03}"/>
                  </a:ext>
                </a:extLst>
              </p:cNvPr>
              <p:cNvSpPr txBox="1"/>
              <p:nvPr userDrawn="1"/>
            </p:nvSpPr>
            <p:spPr>
              <a:xfrm>
                <a:off x="6834891" y="3408908"/>
                <a:ext cx="1801613" cy="769441"/>
              </a:xfrm>
              <a:prstGeom prst="rect">
                <a:avLst/>
              </a:prstGeom>
              <a:noFill/>
            </p:spPr>
            <p:txBody>
              <a:bodyPr wrap="square" lIns="0" rIns="0" rtlCol="0">
                <a:spAutoFit/>
              </a:bodyPr>
              <a:lstStyle/>
              <a:p>
                <a:pPr algn="ctr"/>
                <a:r>
                  <a:rPr lang="en-GB" sz="1100" dirty="0">
                    <a:solidFill>
                      <a:schemeClr val="accent1"/>
                    </a:solidFill>
                  </a:rPr>
                  <a:t>VISITING ADDRESS</a:t>
                </a:r>
              </a:p>
              <a:p>
                <a:pPr algn="ctr"/>
                <a:r>
                  <a:rPr lang="en-GB" sz="1100" dirty="0">
                    <a:solidFill>
                      <a:schemeClr val="accent1"/>
                    </a:solidFill>
                  </a:rPr>
                  <a:t>Lundtoftegaardsvej 95, 3</a:t>
                </a:r>
              </a:p>
              <a:p>
                <a:pPr algn="ctr"/>
                <a:r>
                  <a:rPr lang="en-GB" sz="1100" dirty="0">
                    <a:solidFill>
                      <a:schemeClr val="accent1"/>
                    </a:solidFill>
                  </a:rPr>
                  <a:t>2800 Kgs. Lyngby</a:t>
                </a:r>
              </a:p>
              <a:p>
                <a:pPr algn="ctr"/>
                <a:r>
                  <a:rPr lang="en-GB" sz="1100" dirty="0">
                    <a:solidFill>
                      <a:schemeClr val="accent1"/>
                    </a:solidFill>
                  </a:rPr>
                  <a:t>Denmark</a:t>
                </a:r>
              </a:p>
            </p:txBody>
          </p:sp>
          <p:sp>
            <p:nvSpPr>
              <p:cNvPr id="22" name="TextBox 21">
                <a:extLst>
                  <a:ext uri="{FF2B5EF4-FFF2-40B4-BE49-F238E27FC236}">
                    <a16:creationId xmlns:a16="http://schemas.microsoft.com/office/drawing/2014/main" id="{F3B73680-444F-1A1F-5892-C00731B0075C}"/>
                  </a:ext>
                </a:extLst>
              </p:cNvPr>
              <p:cNvSpPr txBox="1"/>
              <p:nvPr userDrawn="1"/>
            </p:nvSpPr>
            <p:spPr>
              <a:xfrm>
                <a:off x="6834890" y="4860528"/>
                <a:ext cx="1801613" cy="466281"/>
              </a:xfrm>
              <a:prstGeom prst="rect">
                <a:avLst/>
              </a:prstGeom>
              <a:noFill/>
            </p:spPr>
            <p:txBody>
              <a:bodyPr wrap="square" lIns="0" rIns="0" rtlCol="0">
                <a:spAutoFit/>
              </a:bodyPr>
              <a:lstStyle/>
              <a:p>
                <a:pPr algn="ctr">
                  <a:lnSpc>
                    <a:spcPct val="90000"/>
                  </a:lnSpc>
                </a:pPr>
                <a:r>
                  <a:rPr lang="en-GB" sz="900" dirty="0">
                    <a:solidFill>
                      <a:schemeClr val="accent1"/>
                    </a:solidFill>
                  </a:rPr>
                  <a:t>BIOREACTOR SALES</a:t>
                </a:r>
              </a:p>
              <a:p>
                <a:pPr algn="ctr">
                  <a:lnSpc>
                    <a:spcPct val="90000"/>
                  </a:lnSpc>
                </a:pPr>
                <a:r>
                  <a:rPr lang="en-GB" sz="900" dirty="0">
                    <a:solidFill>
                      <a:schemeClr val="accent1"/>
                    </a:solidFill>
                  </a:rPr>
                  <a:t>thh@g-o.dk</a:t>
                </a:r>
              </a:p>
              <a:p>
                <a:pPr algn="ctr">
                  <a:lnSpc>
                    <a:spcPct val="90000"/>
                  </a:lnSpc>
                </a:pPr>
                <a:endParaRPr lang="en-DK" sz="900" dirty="0">
                  <a:solidFill>
                    <a:schemeClr val="accent1"/>
                  </a:solidFill>
                </a:endParaRPr>
              </a:p>
            </p:txBody>
          </p:sp>
          <p:sp>
            <p:nvSpPr>
              <p:cNvPr id="23" name="TextBox 22">
                <a:extLst>
                  <a:ext uri="{FF2B5EF4-FFF2-40B4-BE49-F238E27FC236}">
                    <a16:creationId xmlns:a16="http://schemas.microsoft.com/office/drawing/2014/main" id="{277F5F31-D6C8-C818-7368-08C02015D9F3}"/>
                  </a:ext>
                </a:extLst>
              </p:cNvPr>
              <p:cNvSpPr txBox="1"/>
              <p:nvPr userDrawn="1"/>
            </p:nvSpPr>
            <p:spPr>
              <a:xfrm>
                <a:off x="6834890" y="4279243"/>
                <a:ext cx="1801613" cy="369332"/>
              </a:xfrm>
              <a:prstGeom prst="rect">
                <a:avLst/>
              </a:prstGeom>
              <a:noFill/>
            </p:spPr>
            <p:txBody>
              <a:bodyPr wrap="square" lIns="0" rIns="0" rtlCol="0">
                <a:spAutoFit/>
              </a:bodyPr>
              <a:lstStyle/>
              <a:p>
                <a:pPr algn="ctr"/>
                <a:r>
                  <a:rPr lang="en-GB" sz="900" dirty="0">
                    <a:solidFill>
                      <a:schemeClr val="accent1"/>
                    </a:solidFill>
                  </a:rPr>
                  <a:t>+45 48 17 40 55</a:t>
                </a:r>
              </a:p>
              <a:p>
                <a:pPr algn="ctr"/>
                <a:r>
                  <a:rPr lang="en-GB" sz="900" dirty="0">
                    <a:solidFill>
                      <a:schemeClr val="accent1"/>
                    </a:solidFill>
                  </a:rPr>
                  <a:t>gomaritimegroup.com</a:t>
                </a:r>
                <a:endParaRPr lang="en-DK" sz="900" dirty="0">
                  <a:solidFill>
                    <a:schemeClr val="accent1"/>
                  </a:solidFill>
                </a:endParaRPr>
              </a:p>
            </p:txBody>
          </p:sp>
          <p:sp>
            <p:nvSpPr>
              <p:cNvPr id="26" name="TextBox 12">
                <a:extLst>
                  <a:ext uri="{FF2B5EF4-FFF2-40B4-BE49-F238E27FC236}">
                    <a16:creationId xmlns:a16="http://schemas.microsoft.com/office/drawing/2014/main" id="{EAA8ACEA-66A0-5575-BEEC-4625F6EFD04F}"/>
                  </a:ext>
                </a:extLst>
              </p:cNvPr>
              <p:cNvSpPr txBox="1"/>
              <p:nvPr userDrawn="1"/>
            </p:nvSpPr>
            <p:spPr>
              <a:xfrm>
                <a:off x="8458908" y="3408908"/>
                <a:ext cx="1801613" cy="769441"/>
              </a:xfrm>
              <a:prstGeom prst="rect">
                <a:avLst/>
              </a:prstGeom>
              <a:noFill/>
            </p:spPr>
            <p:txBody>
              <a:bodyPr wrap="square" lIns="0" rIns="0" rtlCol="0">
                <a:spAutoFit/>
              </a:bodyPr>
              <a:lstStyle/>
              <a:p>
                <a:pPr algn="ctr"/>
                <a:r>
                  <a:rPr lang="en-GB" sz="1100" dirty="0">
                    <a:solidFill>
                      <a:schemeClr val="accent1"/>
                    </a:solidFill>
                  </a:rPr>
                  <a:t>VISITING ADDRESS</a:t>
                </a:r>
              </a:p>
              <a:p>
                <a:pPr algn="ctr"/>
                <a:r>
                  <a:rPr lang="en-GB" sz="1100" dirty="0">
                    <a:solidFill>
                      <a:schemeClr val="accent1"/>
                    </a:solidFill>
                  </a:rPr>
                  <a:t>Masnedøvej 73</a:t>
                </a:r>
              </a:p>
              <a:p>
                <a:pPr algn="ctr"/>
                <a:r>
                  <a:rPr lang="en-GB" sz="1100" dirty="0">
                    <a:solidFill>
                      <a:schemeClr val="accent1"/>
                    </a:solidFill>
                  </a:rPr>
                  <a:t>4760 Vordingborg</a:t>
                </a:r>
              </a:p>
              <a:p>
                <a:pPr algn="ctr"/>
                <a:r>
                  <a:rPr lang="en-GB" sz="1100" dirty="0">
                    <a:solidFill>
                      <a:schemeClr val="accent1"/>
                    </a:solidFill>
                  </a:rPr>
                  <a:t>Denmark</a:t>
                </a:r>
              </a:p>
            </p:txBody>
          </p:sp>
          <p:sp>
            <p:nvSpPr>
              <p:cNvPr id="27" name="TextBox 26">
                <a:extLst>
                  <a:ext uri="{FF2B5EF4-FFF2-40B4-BE49-F238E27FC236}">
                    <a16:creationId xmlns:a16="http://schemas.microsoft.com/office/drawing/2014/main" id="{E6D6C0B8-5D61-B67E-F86B-BDAFCDECAB28}"/>
                  </a:ext>
                </a:extLst>
              </p:cNvPr>
              <p:cNvSpPr txBox="1"/>
              <p:nvPr userDrawn="1"/>
            </p:nvSpPr>
            <p:spPr>
              <a:xfrm>
                <a:off x="8458907" y="4860528"/>
                <a:ext cx="1801613" cy="1089529"/>
              </a:xfrm>
              <a:prstGeom prst="rect">
                <a:avLst/>
              </a:prstGeom>
              <a:noFill/>
            </p:spPr>
            <p:txBody>
              <a:bodyPr wrap="square" lIns="0" rIns="0" rtlCol="0">
                <a:spAutoFit/>
              </a:bodyPr>
              <a:lstStyle/>
              <a:p>
                <a:pPr algn="ctr">
                  <a:lnSpc>
                    <a:spcPct val="90000"/>
                  </a:lnSpc>
                </a:pPr>
                <a:r>
                  <a:rPr lang="en-GB" sz="900" dirty="0">
                    <a:solidFill>
                      <a:schemeClr val="accent1"/>
                    </a:solidFill>
                  </a:rPr>
                  <a:t>SALES</a:t>
                </a:r>
              </a:p>
              <a:p>
                <a:pPr algn="ctr">
                  <a:lnSpc>
                    <a:spcPct val="90000"/>
                  </a:lnSpc>
                </a:pPr>
                <a:r>
                  <a:rPr lang="en-GB" sz="900" dirty="0">
                    <a:solidFill>
                      <a:schemeClr val="accent1"/>
                    </a:solidFill>
                  </a:rPr>
                  <a:t>llj@atlasinc.dk</a:t>
                </a:r>
              </a:p>
              <a:p>
                <a:pPr algn="ctr">
                  <a:lnSpc>
                    <a:spcPct val="90000"/>
                  </a:lnSpc>
                </a:pPr>
                <a:endParaRPr lang="en-GB" sz="900" dirty="0">
                  <a:solidFill>
                    <a:schemeClr val="accent1"/>
                  </a:solidFill>
                </a:endParaRPr>
              </a:p>
              <a:p>
                <a:pPr algn="ctr">
                  <a:lnSpc>
                    <a:spcPct val="90000"/>
                  </a:lnSpc>
                </a:pPr>
                <a:r>
                  <a:rPr lang="en-GB" sz="900" dirty="0">
                    <a:solidFill>
                      <a:schemeClr val="accent1"/>
                    </a:solidFill>
                  </a:rPr>
                  <a:t>SPARE PARTS</a:t>
                </a:r>
              </a:p>
              <a:p>
                <a:pPr algn="ctr">
                  <a:lnSpc>
                    <a:spcPct val="90000"/>
                  </a:lnSpc>
                </a:pPr>
                <a:r>
                  <a:rPr lang="en-GB" sz="900" dirty="0">
                    <a:solidFill>
                      <a:schemeClr val="accent1"/>
                    </a:solidFill>
                  </a:rPr>
                  <a:t>atlas@atlasinc.dk </a:t>
                </a:r>
              </a:p>
              <a:p>
                <a:pPr algn="ctr">
                  <a:lnSpc>
                    <a:spcPct val="90000"/>
                  </a:lnSpc>
                </a:pPr>
                <a:endParaRPr lang="en-GB" sz="900" dirty="0">
                  <a:solidFill>
                    <a:schemeClr val="accent1"/>
                  </a:solidFill>
                </a:endParaRPr>
              </a:p>
              <a:p>
                <a:pPr algn="ctr">
                  <a:lnSpc>
                    <a:spcPct val="90000"/>
                  </a:lnSpc>
                </a:pPr>
                <a:r>
                  <a:rPr lang="en-GB" sz="900" dirty="0">
                    <a:solidFill>
                      <a:schemeClr val="accent1"/>
                    </a:solidFill>
                  </a:rPr>
                  <a:t>SERVICE &amp; SUPPORT</a:t>
                </a:r>
              </a:p>
              <a:p>
                <a:pPr algn="ctr">
                  <a:lnSpc>
                    <a:spcPct val="90000"/>
                  </a:lnSpc>
                </a:pPr>
                <a:r>
                  <a:rPr lang="en-GB" sz="900" dirty="0">
                    <a:solidFill>
                      <a:schemeClr val="accent1"/>
                    </a:solidFill>
                  </a:rPr>
                  <a:t>support@atlasinc.dk</a:t>
                </a:r>
                <a:endParaRPr lang="en-DK" sz="900" dirty="0">
                  <a:solidFill>
                    <a:schemeClr val="accent1"/>
                  </a:solidFill>
                </a:endParaRPr>
              </a:p>
            </p:txBody>
          </p:sp>
          <p:sp>
            <p:nvSpPr>
              <p:cNvPr id="28" name="TextBox 27">
                <a:extLst>
                  <a:ext uri="{FF2B5EF4-FFF2-40B4-BE49-F238E27FC236}">
                    <a16:creationId xmlns:a16="http://schemas.microsoft.com/office/drawing/2014/main" id="{96EF6004-1623-EA9B-979B-F4B96BCC4841}"/>
                  </a:ext>
                </a:extLst>
              </p:cNvPr>
              <p:cNvSpPr txBox="1"/>
              <p:nvPr userDrawn="1"/>
            </p:nvSpPr>
            <p:spPr>
              <a:xfrm>
                <a:off x="8458907" y="4279243"/>
                <a:ext cx="1801613" cy="369332"/>
              </a:xfrm>
              <a:prstGeom prst="rect">
                <a:avLst/>
              </a:prstGeom>
              <a:noFill/>
            </p:spPr>
            <p:txBody>
              <a:bodyPr wrap="square" lIns="0" rIns="0" rtlCol="0">
                <a:spAutoFit/>
              </a:bodyPr>
              <a:lstStyle/>
              <a:p>
                <a:pPr algn="ctr"/>
                <a:r>
                  <a:rPr lang="en-GB" sz="900" dirty="0">
                    <a:solidFill>
                      <a:schemeClr val="accent1"/>
                    </a:solidFill>
                  </a:rPr>
                  <a:t>+45 55 34 66 55 </a:t>
                </a:r>
              </a:p>
              <a:p>
                <a:pPr algn="ctr"/>
                <a:r>
                  <a:rPr lang="en-GB" sz="900" dirty="0">
                    <a:solidFill>
                      <a:schemeClr val="accent1"/>
                    </a:solidFill>
                  </a:rPr>
                  <a:t>atlas.gomaritimegroup.com</a:t>
                </a:r>
                <a:endParaRPr lang="en-DK" sz="900" dirty="0">
                  <a:solidFill>
                    <a:schemeClr val="accent1"/>
                  </a:solidFill>
                </a:endParaRPr>
              </a:p>
            </p:txBody>
          </p:sp>
          <p:sp>
            <p:nvSpPr>
              <p:cNvPr id="31" name="TextBox 12">
                <a:extLst>
                  <a:ext uri="{FF2B5EF4-FFF2-40B4-BE49-F238E27FC236}">
                    <a16:creationId xmlns:a16="http://schemas.microsoft.com/office/drawing/2014/main" id="{1C2E36AB-AE45-26A6-8A2F-7B9B27F571FE}"/>
                  </a:ext>
                </a:extLst>
              </p:cNvPr>
              <p:cNvSpPr txBox="1"/>
              <p:nvPr userDrawn="1"/>
            </p:nvSpPr>
            <p:spPr>
              <a:xfrm>
                <a:off x="1962840" y="3408908"/>
                <a:ext cx="1801613" cy="769441"/>
              </a:xfrm>
              <a:prstGeom prst="rect">
                <a:avLst/>
              </a:prstGeom>
              <a:noFill/>
            </p:spPr>
            <p:txBody>
              <a:bodyPr wrap="square" lIns="0" rIns="0" rtlCol="0">
                <a:spAutoFit/>
              </a:bodyPr>
              <a:lstStyle/>
              <a:p>
                <a:pPr algn="ctr"/>
                <a:r>
                  <a:rPr lang="en-GB" sz="1100" dirty="0">
                    <a:solidFill>
                      <a:schemeClr val="accent1"/>
                    </a:solidFill>
                  </a:rPr>
                  <a:t>VISITING ADDRESS</a:t>
                </a:r>
              </a:p>
              <a:p>
                <a:pPr algn="ctr"/>
                <a:r>
                  <a:rPr lang="en-GB" sz="1100" dirty="0">
                    <a:solidFill>
                      <a:schemeClr val="accent1"/>
                    </a:solidFill>
                  </a:rPr>
                  <a:t>Hecovej 1</a:t>
                </a:r>
              </a:p>
              <a:p>
                <a:pPr algn="ctr"/>
                <a:r>
                  <a:rPr lang="en-GB" sz="1100" dirty="0">
                    <a:solidFill>
                      <a:schemeClr val="accent1"/>
                    </a:solidFill>
                  </a:rPr>
                  <a:t>8722 Hedensted</a:t>
                </a:r>
              </a:p>
              <a:p>
                <a:pPr algn="ctr"/>
                <a:r>
                  <a:rPr lang="en-GB" sz="1100" dirty="0">
                    <a:solidFill>
                      <a:schemeClr val="accent1"/>
                    </a:solidFill>
                  </a:rPr>
                  <a:t>Denmark</a:t>
                </a:r>
              </a:p>
            </p:txBody>
          </p:sp>
          <p:sp>
            <p:nvSpPr>
              <p:cNvPr id="32" name="TextBox 31">
                <a:extLst>
                  <a:ext uri="{FF2B5EF4-FFF2-40B4-BE49-F238E27FC236}">
                    <a16:creationId xmlns:a16="http://schemas.microsoft.com/office/drawing/2014/main" id="{AA6B5085-0D52-051C-3024-5EDBEA85EE53}"/>
                  </a:ext>
                </a:extLst>
              </p:cNvPr>
              <p:cNvSpPr txBox="1"/>
              <p:nvPr userDrawn="1"/>
            </p:nvSpPr>
            <p:spPr>
              <a:xfrm>
                <a:off x="1962839" y="4860528"/>
                <a:ext cx="1801613" cy="341632"/>
              </a:xfrm>
              <a:prstGeom prst="rect">
                <a:avLst/>
              </a:prstGeom>
              <a:noFill/>
            </p:spPr>
            <p:txBody>
              <a:bodyPr wrap="square" lIns="0" rIns="0" rtlCol="0">
                <a:spAutoFit/>
              </a:bodyPr>
              <a:lstStyle/>
              <a:p>
                <a:pPr algn="ctr">
                  <a:lnSpc>
                    <a:spcPct val="90000"/>
                  </a:lnSpc>
                </a:pPr>
                <a:r>
                  <a:rPr lang="en-GB" sz="900" dirty="0">
                    <a:solidFill>
                      <a:schemeClr val="accent1"/>
                    </a:solidFill>
                  </a:rPr>
                  <a:t>SALES &amp; SERVICE</a:t>
                </a:r>
              </a:p>
              <a:p>
                <a:pPr algn="ctr">
                  <a:lnSpc>
                    <a:spcPct val="90000"/>
                  </a:lnSpc>
                </a:pPr>
                <a:r>
                  <a:rPr lang="en-GB" sz="900" dirty="0">
                    <a:solidFill>
                      <a:schemeClr val="accent1"/>
                    </a:solidFill>
                  </a:rPr>
                  <a:t>heco@heco.dk</a:t>
                </a:r>
                <a:endParaRPr lang="en-DK" sz="900" dirty="0">
                  <a:solidFill>
                    <a:schemeClr val="accent1"/>
                  </a:solidFill>
                </a:endParaRPr>
              </a:p>
            </p:txBody>
          </p:sp>
          <p:sp>
            <p:nvSpPr>
              <p:cNvPr id="33" name="TextBox 32">
                <a:extLst>
                  <a:ext uri="{FF2B5EF4-FFF2-40B4-BE49-F238E27FC236}">
                    <a16:creationId xmlns:a16="http://schemas.microsoft.com/office/drawing/2014/main" id="{D1AFE1E0-985C-F177-99BD-5A7CE8098B77}"/>
                  </a:ext>
                </a:extLst>
              </p:cNvPr>
              <p:cNvSpPr txBox="1"/>
              <p:nvPr userDrawn="1"/>
            </p:nvSpPr>
            <p:spPr>
              <a:xfrm>
                <a:off x="1962839" y="4279243"/>
                <a:ext cx="1801613" cy="507831"/>
              </a:xfrm>
              <a:prstGeom prst="rect">
                <a:avLst/>
              </a:prstGeom>
              <a:noFill/>
            </p:spPr>
            <p:txBody>
              <a:bodyPr wrap="square" lIns="0" rIns="0" rtlCol="0">
                <a:spAutoFit/>
              </a:bodyPr>
              <a:lstStyle/>
              <a:p>
                <a:pPr algn="ctr"/>
                <a:r>
                  <a:rPr lang="en-GB" sz="900" dirty="0">
                    <a:solidFill>
                      <a:schemeClr val="accent1"/>
                    </a:solidFill>
                  </a:rPr>
                  <a:t>+45 75 89 21 22</a:t>
                </a:r>
              </a:p>
              <a:p>
                <a:pPr algn="ctr"/>
                <a:r>
                  <a:rPr lang="en-GB" sz="900" dirty="0">
                    <a:solidFill>
                      <a:schemeClr val="accent1"/>
                    </a:solidFill>
                  </a:rPr>
                  <a:t>heco.gomaritimegroup.com</a:t>
                </a:r>
                <a:endParaRPr lang="en-DK" sz="900" dirty="0">
                  <a:solidFill>
                    <a:schemeClr val="accent1"/>
                  </a:solidFill>
                </a:endParaRPr>
              </a:p>
              <a:p>
                <a:pPr algn="ctr"/>
                <a:endParaRPr lang="en-DK" sz="900" dirty="0">
                  <a:solidFill>
                    <a:schemeClr val="accent1"/>
                  </a:solidFill>
                </a:endParaRPr>
              </a:p>
            </p:txBody>
          </p:sp>
          <p:sp>
            <p:nvSpPr>
              <p:cNvPr id="36" name="TextBox 12">
                <a:extLst>
                  <a:ext uri="{FF2B5EF4-FFF2-40B4-BE49-F238E27FC236}">
                    <a16:creationId xmlns:a16="http://schemas.microsoft.com/office/drawing/2014/main" id="{AF221FEA-15AF-C09C-59DD-93A7F2582318}"/>
                  </a:ext>
                </a:extLst>
              </p:cNvPr>
              <p:cNvSpPr txBox="1"/>
              <p:nvPr userDrawn="1"/>
            </p:nvSpPr>
            <p:spPr>
              <a:xfrm>
                <a:off x="3586857" y="3408908"/>
                <a:ext cx="1801613" cy="769441"/>
              </a:xfrm>
              <a:prstGeom prst="rect">
                <a:avLst/>
              </a:prstGeom>
              <a:noFill/>
            </p:spPr>
            <p:txBody>
              <a:bodyPr wrap="square" lIns="0" rIns="0" rtlCol="0">
                <a:spAutoFit/>
              </a:bodyPr>
              <a:lstStyle/>
              <a:p>
                <a:pPr algn="ctr"/>
                <a:r>
                  <a:rPr lang="en-GB" sz="1100" dirty="0">
                    <a:solidFill>
                      <a:schemeClr val="accent1"/>
                    </a:solidFill>
                  </a:rPr>
                  <a:t>VISITING ADDRESS</a:t>
                </a:r>
              </a:p>
              <a:p>
                <a:pPr algn="ctr"/>
                <a:r>
                  <a:rPr lang="en-GB" sz="1100" dirty="0">
                    <a:solidFill>
                      <a:schemeClr val="accent1"/>
                    </a:solidFill>
                  </a:rPr>
                  <a:t>Smedevænget 1-3</a:t>
                </a:r>
              </a:p>
              <a:p>
                <a:pPr algn="ctr"/>
                <a:r>
                  <a:rPr lang="en-GB" sz="1100" dirty="0">
                    <a:solidFill>
                      <a:schemeClr val="accent1"/>
                    </a:solidFill>
                  </a:rPr>
                  <a:t>9560 Hadsund</a:t>
                </a:r>
              </a:p>
              <a:p>
                <a:pPr algn="ctr"/>
                <a:r>
                  <a:rPr lang="en-GB" sz="1100" dirty="0">
                    <a:solidFill>
                      <a:schemeClr val="accent1"/>
                    </a:solidFill>
                  </a:rPr>
                  <a:t>Denmark</a:t>
                </a:r>
              </a:p>
            </p:txBody>
          </p:sp>
          <p:sp>
            <p:nvSpPr>
              <p:cNvPr id="37" name="TextBox 36">
                <a:extLst>
                  <a:ext uri="{FF2B5EF4-FFF2-40B4-BE49-F238E27FC236}">
                    <a16:creationId xmlns:a16="http://schemas.microsoft.com/office/drawing/2014/main" id="{BD8BE34A-E190-96CE-BBFD-306FE023F6C5}"/>
                  </a:ext>
                </a:extLst>
              </p:cNvPr>
              <p:cNvSpPr txBox="1"/>
              <p:nvPr userDrawn="1"/>
            </p:nvSpPr>
            <p:spPr>
              <a:xfrm>
                <a:off x="3586856" y="4860528"/>
                <a:ext cx="1801613" cy="341632"/>
              </a:xfrm>
              <a:prstGeom prst="rect">
                <a:avLst/>
              </a:prstGeom>
              <a:noFill/>
            </p:spPr>
            <p:txBody>
              <a:bodyPr wrap="square" lIns="0" rIns="0" rtlCol="0">
                <a:spAutoFit/>
              </a:bodyPr>
              <a:lstStyle/>
              <a:p>
                <a:pPr algn="ctr">
                  <a:lnSpc>
                    <a:spcPct val="90000"/>
                  </a:lnSpc>
                </a:pPr>
                <a:r>
                  <a:rPr lang="en-GB" sz="900" dirty="0">
                    <a:solidFill>
                      <a:schemeClr val="accent1"/>
                    </a:solidFill>
                  </a:rPr>
                  <a:t>SALES &amp; SERVICE</a:t>
                </a:r>
              </a:p>
              <a:p>
                <a:pPr algn="ctr">
                  <a:lnSpc>
                    <a:spcPct val="90000"/>
                  </a:lnSpc>
                </a:pPr>
                <a:r>
                  <a:rPr lang="en-GB" sz="900" dirty="0">
                    <a:solidFill>
                      <a:schemeClr val="accent1"/>
                    </a:solidFill>
                  </a:rPr>
                  <a:t>technicalsupport@hjlubri.dk</a:t>
                </a:r>
                <a:endParaRPr lang="en-DK" sz="900" dirty="0">
                  <a:solidFill>
                    <a:schemeClr val="accent1"/>
                  </a:solidFill>
                </a:endParaRPr>
              </a:p>
            </p:txBody>
          </p:sp>
          <p:sp>
            <p:nvSpPr>
              <p:cNvPr id="38" name="TextBox 37">
                <a:extLst>
                  <a:ext uri="{FF2B5EF4-FFF2-40B4-BE49-F238E27FC236}">
                    <a16:creationId xmlns:a16="http://schemas.microsoft.com/office/drawing/2014/main" id="{CF9275D5-EE51-92A1-AE0E-A3A81FA0B95C}"/>
                  </a:ext>
                </a:extLst>
              </p:cNvPr>
              <p:cNvSpPr txBox="1"/>
              <p:nvPr userDrawn="1"/>
            </p:nvSpPr>
            <p:spPr>
              <a:xfrm>
                <a:off x="3586856" y="4279243"/>
                <a:ext cx="1801613" cy="369332"/>
              </a:xfrm>
              <a:prstGeom prst="rect">
                <a:avLst/>
              </a:prstGeom>
              <a:noFill/>
            </p:spPr>
            <p:txBody>
              <a:bodyPr wrap="square" lIns="0" rIns="0" rtlCol="0">
                <a:spAutoFit/>
              </a:bodyPr>
              <a:lstStyle/>
              <a:p>
                <a:pPr algn="ctr"/>
                <a:r>
                  <a:rPr lang="en-GB" sz="900" dirty="0">
                    <a:solidFill>
                      <a:schemeClr val="accent1"/>
                    </a:solidFill>
                  </a:rPr>
                  <a:t>+45 98 57 19 11</a:t>
                </a:r>
              </a:p>
              <a:p>
                <a:pPr algn="ctr"/>
                <a:r>
                  <a:rPr lang="en-GB" sz="900" dirty="0">
                    <a:solidFill>
                      <a:schemeClr val="accent1"/>
                    </a:solidFill>
                  </a:rPr>
                  <a:t>hjlubricators.com</a:t>
                </a:r>
                <a:endParaRPr lang="en-DK" sz="900" dirty="0">
                  <a:solidFill>
                    <a:schemeClr val="accent1"/>
                  </a:solidFill>
                </a:endParaRPr>
              </a:p>
            </p:txBody>
          </p:sp>
          <p:sp>
            <p:nvSpPr>
              <p:cNvPr id="46" name="TextBox 12">
                <a:extLst>
                  <a:ext uri="{FF2B5EF4-FFF2-40B4-BE49-F238E27FC236}">
                    <a16:creationId xmlns:a16="http://schemas.microsoft.com/office/drawing/2014/main" id="{961EF177-D022-2AB9-FDDA-11490288BD49}"/>
                  </a:ext>
                </a:extLst>
              </p:cNvPr>
              <p:cNvSpPr txBox="1"/>
              <p:nvPr userDrawn="1"/>
            </p:nvSpPr>
            <p:spPr>
              <a:xfrm>
                <a:off x="10082925" y="3408908"/>
                <a:ext cx="1801613" cy="701731"/>
              </a:xfrm>
              <a:prstGeom prst="rect">
                <a:avLst/>
              </a:prstGeom>
              <a:noFill/>
            </p:spPr>
            <p:txBody>
              <a:bodyPr wrap="square" lIns="0" rIns="0" rtlCol="0">
                <a:spAutoFit/>
              </a:bodyPr>
              <a:lstStyle/>
              <a:p>
                <a:pPr algn="ctr">
                  <a:lnSpc>
                    <a:spcPct val="90000"/>
                  </a:lnSpc>
                </a:pPr>
                <a:r>
                  <a:rPr lang="da-DK" sz="1100" dirty="0">
                    <a:solidFill>
                      <a:schemeClr val="accent1"/>
                    </a:solidFill>
                  </a:rPr>
                  <a:t>VISITING ADDRESS</a:t>
                </a:r>
              </a:p>
              <a:p>
                <a:pPr algn="ctr">
                  <a:lnSpc>
                    <a:spcPct val="90000"/>
                  </a:lnSpc>
                </a:pPr>
                <a:r>
                  <a:rPr lang="da-DK" sz="1100" dirty="0">
                    <a:solidFill>
                      <a:schemeClr val="accent1"/>
                    </a:solidFill>
                  </a:rPr>
                  <a:t>Lejrevej 7</a:t>
                </a:r>
              </a:p>
              <a:p>
                <a:pPr algn="ctr">
                  <a:lnSpc>
                    <a:spcPct val="90000"/>
                  </a:lnSpc>
                </a:pPr>
                <a:r>
                  <a:rPr lang="da-DK" sz="1100" dirty="0">
                    <a:solidFill>
                      <a:schemeClr val="accent1"/>
                    </a:solidFill>
                  </a:rPr>
                  <a:t>9230 Svenstrup J</a:t>
                </a:r>
              </a:p>
              <a:p>
                <a:pPr algn="ctr">
                  <a:lnSpc>
                    <a:spcPct val="90000"/>
                  </a:lnSpc>
                </a:pPr>
                <a:r>
                  <a:rPr lang="da-DK" sz="1100" dirty="0">
                    <a:solidFill>
                      <a:schemeClr val="accent1"/>
                    </a:solidFill>
                  </a:rPr>
                  <a:t>Denmark</a:t>
                </a:r>
              </a:p>
            </p:txBody>
          </p:sp>
          <p:sp>
            <p:nvSpPr>
              <p:cNvPr id="47" name="TextBox 46">
                <a:extLst>
                  <a:ext uri="{FF2B5EF4-FFF2-40B4-BE49-F238E27FC236}">
                    <a16:creationId xmlns:a16="http://schemas.microsoft.com/office/drawing/2014/main" id="{A4850CCB-6709-C71B-3405-A810C9F0D51E}"/>
                  </a:ext>
                </a:extLst>
              </p:cNvPr>
              <p:cNvSpPr txBox="1"/>
              <p:nvPr userDrawn="1"/>
            </p:nvSpPr>
            <p:spPr>
              <a:xfrm>
                <a:off x="10082924" y="4860528"/>
                <a:ext cx="1801613" cy="466281"/>
              </a:xfrm>
              <a:prstGeom prst="rect">
                <a:avLst/>
              </a:prstGeom>
              <a:noFill/>
            </p:spPr>
            <p:txBody>
              <a:bodyPr wrap="square" lIns="0" rIns="0" rtlCol="0">
                <a:spAutoFit/>
              </a:bodyPr>
              <a:lstStyle/>
              <a:p>
                <a:pPr algn="ctr">
                  <a:lnSpc>
                    <a:spcPct val="90000"/>
                  </a:lnSpc>
                </a:pPr>
                <a:r>
                  <a:rPr lang="en-GB" sz="900" dirty="0">
                    <a:solidFill>
                      <a:schemeClr val="accent1"/>
                    </a:solidFill>
                  </a:rPr>
                  <a:t>SALES</a:t>
                </a:r>
              </a:p>
              <a:p>
                <a:pPr algn="ctr">
                  <a:lnSpc>
                    <a:spcPct val="90000"/>
                  </a:lnSpc>
                </a:pPr>
                <a:r>
                  <a:rPr lang="da-DK" sz="900" dirty="0">
                    <a:solidFill>
                      <a:schemeClr val="accent1"/>
                    </a:solidFill>
                  </a:rPr>
                  <a:t>service@globalboiler.com</a:t>
                </a:r>
              </a:p>
              <a:p>
                <a:pPr algn="ctr">
                  <a:lnSpc>
                    <a:spcPct val="90000"/>
                  </a:lnSpc>
                </a:pPr>
                <a:r>
                  <a:rPr lang="en-GB" sz="900" dirty="0">
                    <a:solidFill>
                      <a:schemeClr val="accent1"/>
                    </a:solidFill>
                  </a:rPr>
                  <a:t> </a:t>
                </a:r>
                <a:endParaRPr lang="en-DK" sz="900" dirty="0">
                  <a:solidFill>
                    <a:schemeClr val="accent1"/>
                  </a:solidFill>
                </a:endParaRPr>
              </a:p>
            </p:txBody>
          </p:sp>
          <p:sp>
            <p:nvSpPr>
              <p:cNvPr id="48" name="TextBox 47">
                <a:extLst>
                  <a:ext uri="{FF2B5EF4-FFF2-40B4-BE49-F238E27FC236}">
                    <a16:creationId xmlns:a16="http://schemas.microsoft.com/office/drawing/2014/main" id="{F2076BC5-232E-4B14-5073-537794472183}"/>
                  </a:ext>
                </a:extLst>
              </p:cNvPr>
              <p:cNvSpPr txBox="1"/>
              <p:nvPr userDrawn="1"/>
            </p:nvSpPr>
            <p:spPr>
              <a:xfrm>
                <a:off x="10387327" y="4279243"/>
                <a:ext cx="1192808" cy="50783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accent1"/>
                    </a:solidFill>
                  </a:rPr>
                  <a:t>+45 </a:t>
                </a:r>
                <a:r>
                  <a:rPr lang="da-DK" sz="900" dirty="0">
                    <a:solidFill>
                      <a:schemeClr val="accent1"/>
                    </a:solidFill>
                  </a:rPr>
                  <a:t>29 100 300</a:t>
                </a:r>
              </a:p>
              <a:p>
                <a:pPr algn="ctr"/>
                <a:r>
                  <a:rPr lang="en-GB" sz="900" dirty="0">
                    <a:solidFill>
                      <a:schemeClr val="accent1"/>
                    </a:solidFill>
                  </a:rPr>
                  <a:t>globalboilerservices.</a:t>
                </a:r>
              </a:p>
              <a:p>
                <a:pPr algn="ctr"/>
                <a:r>
                  <a:rPr lang="en-GB" sz="900" dirty="0">
                    <a:solidFill>
                      <a:schemeClr val="accent1"/>
                    </a:solidFill>
                  </a:rPr>
                  <a:t>gomaritimegroup.com</a:t>
                </a:r>
                <a:endParaRPr lang="en-DK" sz="900" dirty="0">
                  <a:solidFill>
                    <a:schemeClr val="accent1"/>
                  </a:solidFill>
                </a:endParaRPr>
              </a:p>
            </p:txBody>
          </p:sp>
        </p:grpSp>
      </p:grpSp>
      <p:pic>
        <p:nvPicPr>
          <p:cNvPr id="1026" name="Picture 2" descr="WeChat | The Hang Seng University of Hong Kong">
            <a:extLst>
              <a:ext uri="{FF2B5EF4-FFF2-40B4-BE49-F238E27FC236}">
                <a16:creationId xmlns:a16="http://schemas.microsoft.com/office/drawing/2014/main" id="{E112EE46-D6E1-AA65-B549-CA21F3EC422E}"/>
              </a:ext>
            </a:extLst>
          </p:cNvPr>
          <p:cNvPicPr>
            <a:picLocks noChangeAspect="1" noChangeArrowheads="1"/>
          </p:cNvPicPr>
          <p:nvPr userDrawn="1"/>
        </p:nvPicPr>
        <p:blipFill>
          <a:blip r:embed="rId5">
            <a:biLevel thresh="75000"/>
            <a:extLst>
              <a:ext uri="{28A0092B-C50C-407E-A947-70E740481C1C}">
                <a14:useLocalDpi xmlns:a14="http://schemas.microsoft.com/office/drawing/2010/main" val="0"/>
              </a:ext>
            </a:extLst>
          </a:blip>
          <a:srcRect/>
          <a:stretch>
            <a:fillRect/>
          </a:stretch>
        </p:blipFill>
        <p:spPr bwMode="auto">
          <a:xfrm>
            <a:off x="7504877" y="2218819"/>
            <a:ext cx="231862" cy="2318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4212B75B-2A10-CC53-29E2-E685259FCA7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1215" y="3027835"/>
            <a:ext cx="1409200" cy="108400"/>
          </a:xfrm>
          <a:prstGeom prst="rect">
            <a:avLst/>
          </a:prstGeom>
        </p:spPr>
      </p:pic>
      <p:pic>
        <p:nvPicPr>
          <p:cNvPr id="3" name="Graphic 2">
            <a:extLst>
              <a:ext uri="{FF2B5EF4-FFF2-40B4-BE49-F238E27FC236}">
                <a16:creationId xmlns:a16="http://schemas.microsoft.com/office/drawing/2014/main" id="{2123C80F-4662-5956-62C5-DC16F4F40D2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773226" y="2942671"/>
            <a:ext cx="1111989" cy="277998"/>
          </a:xfrm>
          <a:prstGeom prst="rect">
            <a:avLst/>
          </a:prstGeom>
        </p:spPr>
      </p:pic>
      <p:pic>
        <p:nvPicPr>
          <p:cNvPr id="4" name="Graphic 3">
            <a:extLst>
              <a:ext uri="{FF2B5EF4-FFF2-40B4-BE49-F238E27FC236}">
                <a16:creationId xmlns:a16="http://schemas.microsoft.com/office/drawing/2014/main" id="{1D9049DD-468C-0F44-304C-D5D9CEF76CA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513229" y="2955485"/>
            <a:ext cx="1321661" cy="211249"/>
          </a:xfrm>
          <a:prstGeom prst="rect">
            <a:avLst/>
          </a:prstGeom>
        </p:spPr>
      </p:pic>
      <p:pic>
        <p:nvPicPr>
          <p:cNvPr id="5" name="Graphic 4">
            <a:extLst>
              <a:ext uri="{FF2B5EF4-FFF2-40B4-BE49-F238E27FC236}">
                <a16:creationId xmlns:a16="http://schemas.microsoft.com/office/drawing/2014/main" id="{6CE8F95C-7FBF-559F-2C0A-47BDC5E982C6}"/>
              </a:ext>
            </a:extLst>
          </p:cNvPr>
          <p:cNvPicPr>
            <a:picLocks noChangeAspect="1"/>
          </p:cNvPicPr>
          <p:nvPr userDrawn="1"/>
        </p:nvPicPr>
        <p:blipFill>
          <a:blip r:embed="rId12">
            <a:extLst>
              <a:ext uri="{96DAC541-7B7A-43D3-8B79-37D633B846F1}">
                <asvg:svgBlip xmlns:asvg="http://schemas.microsoft.com/office/drawing/2016/SVG/main" r:embed="rId13"/>
              </a:ext>
            </a:extLst>
          </a:blip>
          <a:srcRect r="11846" b="-18326"/>
          <a:stretch/>
        </p:blipFill>
        <p:spPr>
          <a:xfrm>
            <a:off x="7121258" y="3027835"/>
            <a:ext cx="1281838" cy="129998"/>
          </a:xfrm>
          <a:prstGeom prst="rect">
            <a:avLst/>
          </a:prstGeom>
        </p:spPr>
      </p:pic>
      <p:pic>
        <p:nvPicPr>
          <p:cNvPr id="6" name="Graphic 5">
            <a:extLst>
              <a:ext uri="{FF2B5EF4-FFF2-40B4-BE49-F238E27FC236}">
                <a16:creationId xmlns:a16="http://schemas.microsoft.com/office/drawing/2014/main" id="{B0A62F91-47C7-5DB8-A03E-AAEA5C34C64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868232" y="3015477"/>
            <a:ext cx="1260130" cy="112511"/>
          </a:xfrm>
          <a:prstGeom prst="rect">
            <a:avLst/>
          </a:prstGeom>
        </p:spPr>
      </p:pic>
      <p:pic>
        <p:nvPicPr>
          <p:cNvPr id="7" name="Graphic 6">
            <a:extLst>
              <a:ext uri="{FF2B5EF4-FFF2-40B4-BE49-F238E27FC236}">
                <a16:creationId xmlns:a16="http://schemas.microsoft.com/office/drawing/2014/main" id="{3B8DA2CF-17E0-FC8D-12F2-7C0BE271950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2603929" y="2893730"/>
            <a:ext cx="573049" cy="376244"/>
          </a:xfrm>
          <a:prstGeom prst="rect">
            <a:avLst/>
          </a:prstGeom>
        </p:spPr>
      </p:pic>
      <p:pic>
        <p:nvPicPr>
          <p:cNvPr id="8" name="Graphic 7">
            <a:extLst>
              <a:ext uri="{FF2B5EF4-FFF2-40B4-BE49-F238E27FC236}">
                <a16:creationId xmlns:a16="http://schemas.microsoft.com/office/drawing/2014/main" id="{8CAAF577-D04C-8B4C-F4ED-6549D989228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293378" y="3027835"/>
            <a:ext cx="1375638" cy="93946"/>
          </a:xfrm>
          <a:prstGeom prst="rect">
            <a:avLst/>
          </a:prstGeom>
        </p:spPr>
      </p:pic>
    </p:spTree>
    <p:extLst>
      <p:ext uri="{BB962C8B-B14F-4D97-AF65-F5344CB8AC3E}">
        <p14:creationId xmlns:p14="http://schemas.microsoft.com/office/powerpoint/2010/main" val="417293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ensators Title Page">
    <p:bg>
      <p:bgPr>
        <a:solidFill>
          <a:schemeClr val="accent1"/>
        </a:solidFill>
        <a:effectLst/>
      </p:bgPr>
    </p:bg>
    <p:spTree>
      <p:nvGrpSpPr>
        <p:cNvPr id="1" name=""/>
        <p:cNvGrpSpPr/>
        <p:nvPr/>
      </p:nvGrpSpPr>
      <p:grpSpPr>
        <a:xfrm>
          <a:off x="0" y="0"/>
          <a:ext cx="0" cy="0"/>
          <a:chOff x="0" y="0"/>
          <a:chExt cx="0" cy="0"/>
        </a:xfrm>
      </p:grpSpPr>
      <p:pic>
        <p:nvPicPr>
          <p:cNvPr id="3" name="Billede 2" descr="Et billede, der indeholder vand, vandfartøj, transport, vand/blågrøn&#10;&#10;Automatisk genereret beskrivelse">
            <a:extLst>
              <a:ext uri="{FF2B5EF4-FFF2-40B4-BE49-F238E27FC236}">
                <a16:creationId xmlns:a16="http://schemas.microsoft.com/office/drawing/2014/main" id="{5B4FCE5F-4E3C-EEDD-D7B6-D13B2660B892}"/>
              </a:ext>
            </a:extLst>
          </p:cNvPr>
          <p:cNvPicPr>
            <a:picLocks noChangeAspect="1"/>
          </p:cNvPicPr>
          <p:nvPr userDrawn="1"/>
        </p:nvPicPr>
        <p:blipFill rotWithShape="1">
          <a:blip r:embed="rId2"/>
          <a:srcRect t="24954"/>
          <a:stretch/>
        </p:blipFill>
        <p:spPr>
          <a:xfrm>
            <a:off x="0" y="-9000"/>
            <a:ext cx="12192000" cy="6858000"/>
          </a:xfrm>
          <a:prstGeom prst="rect">
            <a:avLst/>
          </a:prstGeom>
        </p:spPr>
      </p:pic>
      <p:pic>
        <p:nvPicPr>
          <p:cNvPr id="5" name="GOMG logo">
            <a:extLst>
              <a:ext uri="{FF2B5EF4-FFF2-40B4-BE49-F238E27FC236}">
                <a16:creationId xmlns:a16="http://schemas.microsoft.com/office/drawing/2014/main" id="{C992EB00-DE4E-CC99-0920-76D15EB80D9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12" name="Title Placeholder 1">
            <a:extLst>
              <a:ext uri="{FF2B5EF4-FFF2-40B4-BE49-F238E27FC236}">
                <a16:creationId xmlns:a16="http://schemas.microsoft.com/office/drawing/2014/main" id="{6F10BDEC-CFAA-E633-9F05-4DE412229FF7}"/>
              </a:ext>
            </a:extLst>
          </p:cNvPr>
          <p:cNvSpPr>
            <a:spLocks noGrp="1"/>
          </p:cNvSpPr>
          <p:nvPr>
            <p:ph type="title" hasCustomPrompt="1"/>
          </p:nvPr>
        </p:nvSpPr>
        <p:spPr>
          <a:xfrm>
            <a:off x="468000" y="3420000"/>
            <a:ext cx="8427312"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sp>
        <p:nvSpPr>
          <p:cNvPr id="7" name="TextBox 15">
            <a:extLst>
              <a:ext uri="{FF2B5EF4-FFF2-40B4-BE49-F238E27FC236}">
                <a16:creationId xmlns:a16="http://schemas.microsoft.com/office/drawing/2014/main" id="{A3894721-1C83-3D5B-4C33-1C65C5A88E50}"/>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dirty="0">
                <a:solidFill>
                  <a:schemeClr val="bg1"/>
                </a:solidFill>
              </a:rPr>
              <a:t>Propulsion Management</a:t>
            </a:r>
            <a:endParaRPr lang="en-DK" sz="1200" b="1" dirty="0">
              <a:solidFill>
                <a:schemeClr val="bg1"/>
              </a:solidFill>
            </a:endParaRPr>
          </a:p>
        </p:txBody>
      </p:sp>
      <p:pic>
        <p:nvPicPr>
          <p:cNvPr id="9" name="Picture 9" descr="Icon&#10;&#10;Description automatically generated">
            <a:hlinkClick r:id="rId4" action="ppaction://hlinksldjump"/>
            <a:extLst>
              <a:ext uri="{FF2B5EF4-FFF2-40B4-BE49-F238E27FC236}">
                <a16:creationId xmlns:a16="http://schemas.microsoft.com/office/drawing/2014/main" id="{0A2FB88E-F0BF-5C76-4526-CC92AA420168}"/>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23600" t="26339" r="24355" b="26327"/>
          <a:stretch/>
        </p:blipFill>
        <p:spPr>
          <a:xfrm>
            <a:off x="395279" y="252865"/>
            <a:ext cx="395829" cy="360000"/>
          </a:xfrm>
          <a:prstGeom prst="rect">
            <a:avLst/>
          </a:prstGeom>
        </p:spPr>
      </p:pic>
      <p:sp>
        <p:nvSpPr>
          <p:cNvPr id="6" name="Text Placeholder 5">
            <a:extLst>
              <a:ext uri="{FF2B5EF4-FFF2-40B4-BE49-F238E27FC236}">
                <a16:creationId xmlns:a16="http://schemas.microsoft.com/office/drawing/2014/main" id="{849FEC7F-D6C7-F0B3-C55E-6559AD162D21}"/>
              </a:ext>
            </a:extLst>
          </p:cNvPr>
          <p:cNvSpPr>
            <a:spLocks noGrp="1"/>
          </p:cNvSpPr>
          <p:nvPr>
            <p:ph type="body" sz="quarter" idx="11"/>
          </p:nvPr>
        </p:nvSpPr>
        <p:spPr>
          <a:xfrm>
            <a:off x="467999" y="4251048"/>
            <a:ext cx="5735949" cy="1773609"/>
          </a:xfrm>
        </p:spPr>
        <p:txBody>
          <a:bodyPr/>
          <a:lstStyle>
            <a:lvl1pPr marL="0" indent="0">
              <a:buFontTx/>
              <a:buNone/>
              <a:defRPr>
                <a:solidFill>
                  <a:schemeClr val="bg1"/>
                </a:solidFill>
              </a:defRPr>
            </a:lvl1pPr>
            <a:lvl2pPr marL="355600" indent="0">
              <a:buFontTx/>
              <a:buNone/>
              <a:defRPr>
                <a:solidFill>
                  <a:schemeClr val="bg1"/>
                </a:solidFill>
              </a:defRPr>
            </a:lvl2pPr>
            <a:lvl3pPr marL="719138" indent="0">
              <a:buFontTx/>
              <a:buNone/>
              <a:defRPr>
                <a:solidFill>
                  <a:schemeClr val="bg1"/>
                </a:solidFill>
              </a:defRPr>
            </a:lvl3pPr>
            <a:lvl4pPr marL="1074738" indent="0">
              <a:buFontTx/>
              <a:buNone/>
              <a:defRPr>
                <a:solidFill>
                  <a:schemeClr val="bg1"/>
                </a:solidFill>
              </a:defRPr>
            </a:lvl4pPr>
            <a:lvl5pPr marL="1347787" indent="0">
              <a:buFontTx/>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2" name="Picture 1">
            <a:extLst>
              <a:ext uri="{FF2B5EF4-FFF2-40B4-BE49-F238E27FC236}">
                <a16:creationId xmlns:a16="http://schemas.microsoft.com/office/drawing/2014/main" id="{3F82699A-AECE-6209-B284-16CF6A13D6A7}"/>
              </a:ext>
            </a:extLst>
          </p:cNvPr>
          <p:cNvPicPr>
            <a:picLocks noChangeAspect="1"/>
          </p:cNvPicPr>
          <p:nvPr userDrawn="1"/>
        </p:nvPicPr>
        <p:blipFill>
          <a:blip r:embed="rId6"/>
          <a:stretch>
            <a:fillRect/>
          </a:stretch>
        </p:blipFill>
        <p:spPr>
          <a:xfrm>
            <a:off x="10496665" y="388768"/>
            <a:ext cx="1250835" cy="93600"/>
          </a:xfrm>
          <a:prstGeom prst="rect">
            <a:avLst/>
          </a:prstGeom>
        </p:spPr>
      </p:pic>
    </p:spTree>
    <p:extLst>
      <p:ext uri="{BB962C8B-B14F-4D97-AF65-F5344CB8AC3E}">
        <p14:creationId xmlns:p14="http://schemas.microsoft.com/office/powerpoint/2010/main" val="303581402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ensators Title Page with Text">
    <p:bg>
      <p:bgPr>
        <a:solidFill>
          <a:schemeClr val="accent1"/>
        </a:solidFill>
        <a:effectLst/>
      </p:bgPr>
    </p:bg>
    <p:spTree>
      <p:nvGrpSpPr>
        <p:cNvPr id="1" name=""/>
        <p:cNvGrpSpPr/>
        <p:nvPr/>
      </p:nvGrpSpPr>
      <p:grpSpPr>
        <a:xfrm>
          <a:off x="0" y="0"/>
          <a:ext cx="0" cy="0"/>
          <a:chOff x="0" y="0"/>
          <a:chExt cx="0" cy="0"/>
        </a:xfrm>
      </p:grpSpPr>
      <p:pic>
        <p:nvPicPr>
          <p:cNvPr id="3" name="Billede 2" descr="Et billede, der indeholder vand, vandfartøj, transport, vand/blågrøn&#10;&#10;Automatisk genereret beskrivelse">
            <a:extLst>
              <a:ext uri="{FF2B5EF4-FFF2-40B4-BE49-F238E27FC236}">
                <a16:creationId xmlns:a16="http://schemas.microsoft.com/office/drawing/2014/main" id="{5B4FCE5F-4E3C-EEDD-D7B6-D13B2660B892}"/>
              </a:ext>
            </a:extLst>
          </p:cNvPr>
          <p:cNvPicPr>
            <a:picLocks noChangeAspect="1"/>
          </p:cNvPicPr>
          <p:nvPr userDrawn="1"/>
        </p:nvPicPr>
        <p:blipFill rotWithShape="1">
          <a:blip r:embed="rId2"/>
          <a:srcRect t="24954"/>
          <a:stretch/>
        </p:blipFill>
        <p:spPr>
          <a:xfrm>
            <a:off x="0" y="0"/>
            <a:ext cx="12192000" cy="6858000"/>
          </a:xfrm>
          <a:prstGeom prst="rect">
            <a:avLst/>
          </a:prstGeom>
        </p:spPr>
      </p:pic>
      <p:pic>
        <p:nvPicPr>
          <p:cNvPr id="5" name="GOMG logo">
            <a:extLst>
              <a:ext uri="{FF2B5EF4-FFF2-40B4-BE49-F238E27FC236}">
                <a16:creationId xmlns:a16="http://schemas.microsoft.com/office/drawing/2014/main" id="{C992EB00-DE4E-CC99-0920-76D15EB80D9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7" name="TextBox 15">
            <a:extLst>
              <a:ext uri="{FF2B5EF4-FFF2-40B4-BE49-F238E27FC236}">
                <a16:creationId xmlns:a16="http://schemas.microsoft.com/office/drawing/2014/main" id="{A3894721-1C83-3D5B-4C33-1C65C5A88E50}"/>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a:solidFill>
                  <a:schemeClr val="bg1"/>
                </a:solidFill>
              </a:rPr>
              <a:t>Propulsion Management</a:t>
            </a:r>
            <a:endParaRPr lang="en-DK" sz="1200" b="1">
              <a:solidFill>
                <a:schemeClr val="bg1"/>
              </a:solidFill>
            </a:endParaRPr>
          </a:p>
        </p:txBody>
      </p:sp>
      <p:pic>
        <p:nvPicPr>
          <p:cNvPr id="9" name="Picture 9" descr="Icon&#10;&#10;Description automatically generated">
            <a:hlinkClick r:id="rId4" action="ppaction://hlinksldjump"/>
            <a:extLst>
              <a:ext uri="{FF2B5EF4-FFF2-40B4-BE49-F238E27FC236}">
                <a16:creationId xmlns:a16="http://schemas.microsoft.com/office/drawing/2014/main" id="{0A2FB88E-F0BF-5C76-4526-CC92AA420168}"/>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23600" t="26339" r="24355" b="26327"/>
          <a:stretch/>
        </p:blipFill>
        <p:spPr>
          <a:xfrm>
            <a:off x="395279" y="252865"/>
            <a:ext cx="395829" cy="360000"/>
          </a:xfrm>
          <a:prstGeom prst="rect">
            <a:avLst/>
          </a:prstGeom>
        </p:spPr>
      </p:pic>
      <p:sp>
        <p:nvSpPr>
          <p:cNvPr id="2" name="Titel 3">
            <a:extLst>
              <a:ext uri="{FF2B5EF4-FFF2-40B4-BE49-F238E27FC236}">
                <a16:creationId xmlns:a16="http://schemas.microsoft.com/office/drawing/2014/main" id="{DF2C7047-2828-233D-6857-26AB4411CE0A}"/>
              </a:ext>
            </a:extLst>
          </p:cNvPr>
          <p:cNvSpPr>
            <a:spLocks noGrp="1"/>
          </p:cNvSpPr>
          <p:nvPr>
            <p:ph type="title"/>
          </p:nvPr>
        </p:nvSpPr>
        <p:spPr>
          <a:xfrm>
            <a:off x="468000" y="3420000"/>
            <a:ext cx="8427312" cy="759124"/>
          </a:xfrm>
        </p:spPr>
        <p:txBody>
          <a:bodyPr/>
          <a:lstStyle>
            <a:lvl1pPr>
              <a:defRPr>
                <a:solidFill>
                  <a:schemeClr val="bg1"/>
                </a:solidFill>
              </a:defRPr>
            </a:lvl1pPr>
          </a:lstStyle>
          <a:p>
            <a:r>
              <a:rPr lang="en-GB"/>
              <a:t>G&amp;O Compensators</a:t>
            </a:r>
          </a:p>
        </p:txBody>
      </p:sp>
      <p:sp>
        <p:nvSpPr>
          <p:cNvPr id="10" name="Pladsholder til tekst 5">
            <a:extLst>
              <a:ext uri="{FF2B5EF4-FFF2-40B4-BE49-F238E27FC236}">
                <a16:creationId xmlns:a16="http://schemas.microsoft.com/office/drawing/2014/main" id="{A26467B7-EC52-67A5-4256-2D2D20092512}"/>
              </a:ext>
            </a:extLst>
          </p:cNvPr>
          <p:cNvSpPr>
            <a:spLocks noGrp="1"/>
          </p:cNvSpPr>
          <p:nvPr>
            <p:ph type="body" sz="quarter" idx="4294967295"/>
          </p:nvPr>
        </p:nvSpPr>
        <p:spPr>
          <a:xfrm>
            <a:off x="468000" y="4284000"/>
            <a:ext cx="5727189" cy="1774272"/>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a:ea typeface="+mn-ea"/>
                <a:cs typeface="+mn-cs"/>
              </a:rPr>
              <a:t>It is more complex to operate vessels today than ever before. New technology, increased regulations, new fuel types, crew welfare focus, and much more affects an operation.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a:ea typeface="+mn-ea"/>
                <a:cs typeface="+mn-cs"/>
              </a:rPr>
              <a:t>All of these factors benefit from reducing vibrations. A G&amp;O compensator will significantly benefit many aspects of your operation. </a:t>
            </a:r>
            <a:endParaRPr kumimoji="0" lang="en-DK" sz="16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9168402-6ACC-2914-D38A-427FF3F98DA1}"/>
              </a:ext>
            </a:extLst>
          </p:cNvPr>
          <p:cNvPicPr>
            <a:picLocks noChangeAspect="1"/>
          </p:cNvPicPr>
          <p:nvPr userDrawn="1"/>
        </p:nvPicPr>
        <p:blipFill>
          <a:blip r:embed="rId6"/>
          <a:stretch>
            <a:fillRect/>
          </a:stretch>
        </p:blipFill>
        <p:spPr>
          <a:xfrm>
            <a:off x="10496665" y="392400"/>
            <a:ext cx="1250835" cy="93600"/>
          </a:xfrm>
          <a:prstGeom prst="rect">
            <a:avLst/>
          </a:prstGeom>
        </p:spPr>
      </p:pic>
    </p:spTree>
    <p:extLst>
      <p:ext uri="{BB962C8B-B14F-4D97-AF65-F5344CB8AC3E}">
        <p14:creationId xmlns:p14="http://schemas.microsoft.com/office/powerpoint/2010/main" val="3880851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Front page">
    <p:spTree>
      <p:nvGrpSpPr>
        <p:cNvPr id="1" name=""/>
        <p:cNvGrpSpPr/>
        <p:nvPr/>
      </p:nvGrpSpPr>
      <p:grpSpPr>
        <a:xfrm>
          <a:off x="0" y="0"/>
          <a:ext cx="0" cy="0"/>
          <a:chOff x="0" y="0"/>
          <a:chExt cx="0" cy="0"/>
        </a:xfrm>
      </p:grpSpPr>
      <p:pic>
        <p:nvPicPr>
          <p:cNvPr id="3" name="Background Image" descr="A picture containing basket, indoor, container, bowl&#10;&#10;Description automatically generated">
            <a:extLst>
              <a:ext uri="{FF2B5EF4-FFF2-40B4-BE49-F238E27FC236}">
                <a16:creationId xmlns:a16="http://schemas.microsoft.com/office/drawing/2014/main" id="{43C25178-A7B8-98AE-FF2C-12D97533D503}"/>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b="15604"/>
          <a:stretch/>
        </p:blipFill>
        <p:spPr>
          <a:xfrm>
            <a:off x="0" y="0"/>
            <a:ext cx="12192000" cy="6858000"/>
          </a:xfrm>
          <a:prstGeom prst="rect">
            <a:avLst/>
          </a:prstGeom>
        </p:spPr>
      </p:pic>
      <p:sp>
        <p:nvSpPr>
          <p:cNvPr id="4" name="Filter">
            <a:extLst>
              <a:ext uri="{FF2B5EF4-FFF2-40B4-BE49-F238E27FC236}">
                <a16:creationId xmlns:a16="http://schemas.microsoft.com/office/drawing/2014/main" id="{40F70936-4A4F-9D9C-F620-D6AD04276BAB}"/>
              </a:ext>
            </a:extLst>
          </p:cNvPr>
          <p:cNvSpPr>
            <a:spLocks noGrp="1" noRot="1" noMove="1" noResize="1" noEditPoints="1" noAdjustHandles="1" noChangeArrowheads="1" noChangeShapeType="1"/>
          </p:cNvSpPr>
          <p:nvPr userDrawn="1"/>
        </p:nvSpPr>
        <p:spPr>
          <a:xfrm>
            <a:off x="0" y="0"/>
            <a:ext cx="12192000" cy="6858000"/>
          </a:xfrm>
          <a:prstGeom prst="rect">
            <a:avLst/>
          </a:prstGeom>
          <a:gradFill flip="none" rotWithShape="1">
            <a:gsLst>
              <a:gs pos="5000">
                <a:srgbClr val="003056">
                  <a:alpha val="10000"/>
                </a:srgbClr>
              </a:gs>
              <a:gs pos="30000">
                <a:srgbClr val="003056">
                  <a:alpha val="45000"/>
                </a:srgbClr>
              </a:gs>
              <a:gs pos="69000">
                <a:srgbClr val="003056">
                  <a:alpha val="85000"/>
                </a:srgbClr>
              </a:gs>
              <a:gs pos="93000">
                <a:srgbClr val="003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 name="GOMG logo">
            <a:extLst>
              <a:ext uri="{FF2B5EF4-FFF2-40B4-BE49-F238E27FC236}">
                <a16:creationId xmlns:a16="http://schemas.microsoft.com/office/drawing/2014/main" id="{4F22A3D0-E6E1-34FD-BE6C-26CC71DB7042}"/>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8" name="Text Placeholder 1">
            <a:extLst>
              <a:ext uri="{FF2B5EF4-FFF2-40B4-BE49-F238E27FC236}">
                <a16:creationId xmlns:a16="http://schemas.microsoft.com/office/drawing/2014/main" id="{4DC12EA2-2BB8-13C8-684E-F607FE6FACDE}"/>
              </a:ext>
            </a:extLst>
          </p:cNvPr>
          <p:cNvSpPr>
            <a:spLocks noGrp="1"/>
          </p:cNvSpPr>
          <p:nvPr>
            <p:ph type="body" sz="quarter" idx="12"/>
          </p:nvPr>
        </p:nvSpPr>
        <p:spPr>
          <a:xfrm>
            <a:off x="475967" y="2379124"/>
            <a:ext cx="8494497" cy="1300163"/>
          </a:xfrm>
        </p:spPr>
        <p:txBody>
          <a:bodyPr/>
          <a:lstStyle>
            <a:lvl1pPr marL="0" indent="0">
              <a:buNone/>
              <a:defRPr sz="2000">
                <a:solidFill>
                  <a:schemeClr val="bg1"/>
                </a:solidFill>
              </a:defRPr>
            </a:lvl1pPr>
            <a:lvl2pPr marL="360363" indent="-352425">
              <a:tabLst/>
              <a:defRPr sz="2000">
                <a:solidFill>
                  <a:schemeClr val="bg1"/>
                </a:solidFill>
              </a:defRPr>
            </a:lvl2pPr>
            <a:lvl3pPr marL="712788" indent="-352425">
              <a:tabLst/>
              <a:defRPr sz="1800">
                <a:solidFill>
                  <a:schemeClr val="bg1"/>
                </a:solidFill>
              </a:defRPr>
            </a:lvl3pPr>
            <a:lvl4pPr marL="1073150" indent="-360363">
              <a:tabLst/>
              <a:defRPr sz="1600">
                <a:solidFill>
                  <a:schemeClr val="bg1"/>
                </a:solidFill>
              </a:defRPr>
            </a:lvl4pPr>
            <a:lvl5pPr marL="1425575" indent="-352425">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itle Placeholder ">
            <a:extLst>
              <a:ext uri="{FF2B5EF4-FFF2-40B4-BE49-F238E27FC236}">
                <a16:creationId xmlns:a16="http://schemas.microsoft.com/office/drawing/2014/main" id="{CD514C84-24DE-B859-7A39-236D171D0440}"/>
              </a:ext>
            </a:extLst>
          </p:cNvPr>
          <p:cNvSpPr>
            <a:spLocks noGrp="1"/>
          </p:cNvSpPr>
          <p:nvPr>
            <p:ph type="title" hasCustomPrompt="1"/>
          </p:nvPr>
        </p:nvSpPr>
        <p:spPr>
          <a:xfrm>
            <a:off x="468000" y="1620000"/>
            <a:ext cx="8494497"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spTree>
    <p:extLst>
      <p:ext uri="{BB962C8B-B14F-4D97-AF65-F5344CB8AC3E}">
        <p14:creationId xmlns:p14="http://schemas.microsoft.com/office/powerpoint/2010/main" val="3460626162"/>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76D623-06ED-04EE-BDC0-C700355A747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4851649D-3CB0-3FB8-5B06-53F4639CE48E}"/>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123491574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76D623-06ED-04EE-BDC0-C700355A747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4851649D-3CB0-3FB8-5B06-53F4639CE48E}"/>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5" name="Title 1">
            <a:extLst>
              <a:ext uri="{FF2B5EF4-FFF2-40B4-BE49-F238E27FC236}">
                <a16:creationId xmlns:a16="http://schemas.microsoft.com/office/drawing/2014/main" id="{A8454974-03D6-FA6E-B7AB-3660AA2D9D95}"/>
              </a:ext>
            </a:extLst>
          </p:cNvPr>
          <p:cNvSpPr>
            <a:spLocks noGrp="1"/>
          </p:cNvSpPr>
          <p:nvPr userDrawn="1"/>
        </p:nvSpPr>
        <p:spPr>
          <a:xfrm>
            <a:off x="559920" y="1390442"/>
            <a:ext cx="8604000" cy="759124"/>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a:lstStyle>
          <a:p>
            <a:r>
              <a:rPr lang="en-GB"/>
              <a:t>Our history</a:t>
            </a:r>
            <a:endParaRPr lang="en-DK"/>
          </a:p>
        </p:txBody>
      </p:sp>
      <p:cxnSp>
        <p:nvCxnSpPr>
          <p:cNvPr id="6" name="Straight Connector 5">
            <a:extLst>
              <a:ext uri="{FF2B5EF4-FFF2-40B4-BE49-F238E27FC236}">
                <a16:creationId xmlns:a16="http://schemas.microsoft.com/office/drawing/2014/main" id="{2E9BBAD3-C711-E825-01E9-A9CE2A261C30}"/>
              </a:ext>
            </a:extLst>
          </p:cNvPr>
          <p:cNvCxnSpPr>
            <a:cxnSpLocks/>
          </p:cNvCxnSpPr>
          <p:nvPr userDrawn="1"/>
        </p:nvCxnSpPr>
        <p:spPr>
          <a:xfrm>
            <a:off x="701523" y="5318529"/>
            <a:ext cx="1158239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8112462-F004-50D4-E8FC-3766D3248861}"/>
              </a:ext>
            </a:extLst>
          </p:cNvPr>
          <p:cNvSpPr/>
          <p:nvPr userDrawn="1"/>
        </p:nvSpPr>
        <p:spPr>
          <a:xfrm>
            <a:off x="554715"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sp>
        <p:nvSpPr>
          <p:cNvPr id="8" name="Oval 7">
            <a:extLst>
              <a:ext uri="{FF2B5EF4-FFF2-40B4-BE49-F238E27FC236}">
                <a16:creationId xmlns:a16="http://schemas.microsoft.com/office/drawing/2014/main" id="{F691FEB4-E593-C690-AF02-EFE0CCA32211}"/>
              </a:ext>
            </a:extLst>
          </p:cNvPr>
          <p:cNvSpPr/>
          <p:nvPr userDrawn="1"/>
        </p:nvSpPr>
        <p:spPr>
          <a:xfrm>
            <a:off x="11343669"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sp>
        <p:nvSpPr>
          <p:cNvPr id="9" name="Oval 8">
            <a:extLst>
              <a:ext uri="{FF2B5EF4-FFF2-40B4-BE49-F238E27FC236}">
                <a16:creationId xmlns:a16="http://schemas.microsoft.com/office/drawing/2014/main" id="{513CB773-2D02-48D1-E802-6F1FF760C6A7}"/>
              </a:ext>
            </a:extLst>
          </p:cNvPr>
          <p:cNvSpPr/>
          <p:nvPr userDrawn="1"/>
        </p:nvSpPr>
        <p:spPr>
          <a:xfrm>
            <a:off x="1982052" y="5173950"/>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sp>
        <p:nvSpPr>
          <p:cNvPr id="10" name="Oval 9">
            <a:extLst>
              <a:ext uri="{FF2B5EF4-FFF2-40B4-BE49-F238E27FC236}">
                <a16:creationId xmlns:a16="http://schemas.microsoft.com/office/drawing/2014/main" id="{9F8CF1D6-9D17-AA78-F2A0-6A64C1E9DA46}"/>
              </a:ext>
            </a:extLst>
          </p:cNvPr>
          <p:cNvSpPr/>
          <p:nvPr userDrawn="1"/>
        </p:nvSpPr>
        <p:spPr>
          <a:xfrm>
            <a:off x="1153902"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11" name="Straight Connector 10">
            <a:extLst>
              <a:ext uri="{FF2B5EF4-FFF2-40B4-BE49-F238E27FC236}">
                <a16:creationId xmlns:a16="http://schemas.microsoft.com/office/drawing/2014/main" id="{2CEC0ADB-BE55-0833-702C-CF7BCD530BBF}"/>
              </a:ext>
            </a:extLst>
          </p:cNvPr>
          <p:cNvCxnSpPr>
            <a:cxnSpLocks/>
          </p:cNvCxnSpPr>
          <p:nvPr userDrawn="1"/>
        </p:nvCxnSpPr>
        <p:spPr>
          <a:xfrm flipV="1">
            <a:off x="693133" y="2810821"/>
            <a:ext cx="0" cy="236090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Box 14">
            <a:extLst>
              <a:ext uri="{FF2B5EF4-FFF2-40B4-BE49-F238E27FC236}">
                <a16:creationId xmlns:a16="http://schemas.microsoft.com/office/drawing/2014/main" id="{F3D26D7E-73A6-364A-CBE8-F04B48D9C89B}"/>
              </a:ext>
            </a:extLst>
          </p:cNvPr>
          <p:cNvSpPr txBox="1"/>
          <p:nvPr userDrawn="1"/>
        </p:nvSpPr>
        <p:spPr>
          <a:xfrm>
            <a:off x="693134" y="2719994"/>
            <a:ext cx="171595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1945</a:t>
            </a:r>
          </a:p>
          <a:p>
            <a:r>
              <a:rPr lang="en-GB" sz="1200">
                <a:solidFill>
                  <a:schemeClr val="accent1"/>
                </a:solidFill>
              </a:rPr>
              <a:t>Company founded </a:t>
            </a:r>
          </a:p>
          <a:p>
            <a:r>
              <a:rPr lang="en-GB" sz="1200">
                <a:solidFill>
                  <a:schemeClr val="accent1"/>
                </a:solidFill>
              </a:rPr>
              <a:t>by Haakon Gertsen as agent company</a:t>
            </a:r>
            <a:endParaRPr lang="en-DK" sz="1200">
              <a:solidFill>
                <a:schemeClr val="accent1"/>
              </a:solidFill>
            </a:endParaRPr>
          </a:p>
        </p:txBody>
      </p:sp>
      <p:cxnSp>
        <p:nvCxnSpPr>
          <p:cNvPr id="13" name="Straight Connector 12">
            <a:extLst>
              <a:ext uri="{FF2B5EF4-FFF2-40B4-BE49-F238E27FC236}">
                <a16:creationId xmlns:a16="http://schemas.microsoft.com/office/drawing/2014/main" id="{F21EE458-735F-A086-7191-CF1941B9D795}"/>
              </a:ext>
            </a:extLst>
          </p:cNvPr>
          <p:cNvCxnSpPr>
            <a:cxnSpLocks/>
          </p:cNvCxnSpPr>
          <p:nvPr userDrawn="1"/>
        </p:nvCxnSpPr>
        <p:spPr>
          <a:xfrm flipH="1" flipV="1">
            <a:off x="2128859" y="4402755"/>
            <a:ext cx="730" cy="8365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F41B4D-5196-D080-0055-C2A29715CC3C}"/>
              </a:ext>
            </a:extLst>
          </p:cNvPr>
          <p:cNvCxnSpPr>
            <a:cxnSpLocks/>
          </p:cNvCxnSpPr>
          <p:nvPr userDrawn="1"/>
        </p:nvCxnSpPr>
        <p:spPr>
          <a:xfrm flipV="1">
            <a:off x="1299599" y="3737971"/>
            <a:ext cx="0" cy="15012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696E4C-8D01-39DA-8AF6-DE779CC99A1F}"/>
              </a:ext>
            </a:extLst>
          </p:cNvPr>
          <p:cNvCxnSpPr>
            <a:cxnSpLocks/>
          </p:cNvCxnSpPr>
          <p:nvPr userDrawn="1"/>
        </p:nvCxnSpPr>
        <p:spPr>
          <a:xfrm flipV="1">
            <a:off x="11499103" y="2251521"/>
            <a:ext cx="0" cy="292883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95D003A5-FB1B-D181-AC72-2975CDDA5CD0}"/>
              </a:ext>
            </a:extLst>
          </p:cNvPr>
          <p:cNvSpPr txBox="1"/>
          <p:nvPr userDrawn="1"/>
        </p:nvSpPr>
        <p:spPr>
          <a:xfrm>
            <a:off x="9734312" y="2173116"/>
            <a:ext cx="176479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200" b="1">
                <a:solidFill>
                  <a:schemeClr val="accent1"/>
                </a:solidFill>
              </a:rPr>
              <a:t>2021</a:t>
            </a:r>
          </a:p>
          <a:p>
            <a:pPr algn="r"/>
            <a:r>
              <a:rPr lang="en-GB" sz="1200">
                <a:solidFill>
                  <a:schemeClr val="accent1"/>
                </a:solidFill>
              </a:rPr>
              <a:t>G&amp;O Maritime Group </a:t>
            </a:r>
          </a:p>
          <a:p>
            <a:pPr algn="r"/>
            <a:r>
              <a:rPr lang="en-GB" sz="1200">
                <a:solidFill>
                  <a:schemeClr val="accent1"/>
                </a:solidFill>
              </a:rPr>
              <a:t>acquired by Polaris</a:t>
            </a:r>
            <a:endParaRPr lang="en-DK" sz="1200">
              <a:solidFill>
                <a:schemeClr val="accent1"/>
              </a:solidFill>
            </a:endParaRPr>
          </a:p>
        </p:txBody>
      </p:sp>
      <p:sp>
        <p:nvSpPr>
          <p:cNvPr id="17" name="TextBox 19">
            <a:extLst>
              <a:ext uri="{FF2B5EF4-FFF2-40B4-BE49-F238E27FC236}">
                <a16:creationId xmlns:a16="http://schemas.microsoft.com/office/drawing/2014/main" id="{842A8C12-BC2A-F377-F4CB-B0F9F9944C42}"/>
              </a:ext>
            </a:extLst>
          </p:cNvPr>
          <p:cNvSpPr txBox="1"/>
          <p:nvPr userDrawn="1"/>
        </p:nvSpPr>
        <p:spPr>
          <a:xfrm>
            <a:off x="8072235" y="2716677"/>
            <a:ext cx="233814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2014</a:t>
            </a:r>
          </a:p>
          <a:p>
            <a:r>
              <a:rPr lang="en-GB" sz="1200">
                <a:solidFill>
                  <a:schemeClr val="accent1"/>
                </a:solidFill>
              </a:rPr>
              <a:t>G&amp;O Maritime Group established when Gertsen &amp; Olufsen acquired Atlas Incinerators </a:t>
            </a:r>
          </a:p>
        </p:txBody>
      </p:sp>
      <p:sp>
        <p:nvSpPr>
          <p:cNvPr id="18" name="TextBox 20">
            <a:extLst>
              <a:ext uri="{FF2B5EF4-FFF2-40B4-BE49-F238E27FC236}">
                <a16:creationId xmlns:a16="http://schemas.microsoft.com/office/drawing/2014/main" id="{E3C05D72-C7B7-CE0F-510B-4026A5B17912}"/>
              </a:ext>
            </a:extLst>
          </p:cNvPr>
          <p:cNvSpPr txBox="1"/>
          <p:nvPr userDrawn="1"/>
        </p:nvSpPr>
        <p:spPr>
          <a:xfrm>
            <a:off x="1305175" y="3649341"/>
            <a:ext cx="144929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1962</a:t>
            </a:r>
          </a:p>
          <a:p>
            <a:r>
              <a:rPr lang="en-GB" sz="1200">
                <a:solidFill>
                  <a:schemeClr val="accent1"/>
                </a:solidFill>
              </a:rPr>
              <a:t>Bent Olufsen joined the company</a:t>
            </a:r>
          </a:p>
        </p:txBody>
      </p:sp>
      <p:sp>
        <p:nvSpPr>
          <p:cNvPr id="19" name="TextBox 21">
            <a:extLst>
              <a:ext uri="{FF2B5EF4-FFF2-40B4-BE49-F238E27FC236}">
                <a16:creationId xmlns:a16="http://schemas.microsoft.com/office/drawing/2014/main" id="{7DFBA92E-D531-66FF-BA93-13680C1ABCF5}"/>
              </a:ext>
            </a:extLst>
          </p:cNvPr>
          <p:cNvSpPr txBox="1"/>
          <p:nvPr userDrawn="1"/>
        </p:nvSpPr>
        <p:spPr>
          <a:xfrm>
            <a:off x="2136254" y="4321408"/>
            <a:ext cx="209607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1972</a:t>
            </a:r>
          </a:p>
          <a:p>
            <a:r>
              <a:rPr lang="en-GB" sz="1200">
                <a:solidFill>
                  <a:schemeClr val="accent1"/>
                </a:solidFill>
              </a:rPr>
              <a:t>Bent Olufsen became a partner in Gertsen &amp; Olufsen</a:t>
            </a:r>
          </a:p>
        </p:txBody>
      </p:sp>
      <p:sp>
        <p:nvSpPr>
          <p:cNvPr id="20" name="TextBox 22">
            <a:extLst>
              <a:ext uri="{FF2B5EF4-FFF2-40B4-BE49-F238E27FC236}">
                <a16:creationId xmlns:a16="http://schemas.microsoft.com/office/drawing/2014/main" id="{CA9EBA59-A309-E268-FBAD-40CF74021C16}"/>
              </a:ext>
            </a:extLst>
          </p:cNvPr>
          <p:cNvSpPr txBox="1"/>
          <p:nvPr userDrawn="1"/>
        </p:nvSpPr>
        <p:spPr>
          <a:xfrm>
            <a:off x="4140408" y="2888676"/>
            <a:ext cx="152972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1993</a:t>
            </a:r>
          </a:p>
          <a:p>
            <a:r>
              <a:rPr lang="en-GB" sz="1200">
                <a:solidFill>
                  <a:schemeClr val="accent1"/>
                </a:solidFill>
              </a:rPr>
              <a:t>Bo Kristensen joined as CEO </a:t>
            </a:r>
          </a:p>
        </p:txBody>
      </p:sp>
      <p:sp>
        <p:nvSpPr>
          <p:cNvPr id="21" name="Oval 20">
            <a:extLst>
              <a:ext uri="{FF2B5EF4-FFF2-40B4-BE49-F238E27FC236}">
                <a16:creationId xmlns:a16="http://schemas.microsoft.com/office/drawing/2014/main" id="{400E9A69-19D9-B482-5542-E11EF41D3F3F}"/>
              </a:ext>
            </a:extLst>
          </p:cNvPr>
          <p:cNvSpPr/>
          <p:nvPr userDrawn="1"/>
        </p:nvSpPr>
        <p:spPr>
          <a:xfrm>
            <a:off x="10603885"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22" name="Straight Connector 21">
            <a:extLst>
              <a:ext uri="{FF2B5EF4-FFF2-40B4-BE49-F238E27FC236}">
                <a16:creationId xmlns:a16="http://schemas.microsoft.com/office/drawing/2014/main" id="{58485FAA-FA85-E883-D880-9EC15B27A31E}"/>
              </a:ext>
            </a:extLst>
          </p:cNvPr>
          <p:cNvCxnSpPr>
            <a:cxnSpLocks/>
          </p:cNvCxnSpPr>
          <p:nvPr userDrawn="1"/>
        </p:nvCxnSpPr>
        <p:spPr>
          <a:xfrm flipV="1">
            <a:off x="10759253" y="3600476"/>
            <a:ext cx="0" cy="173878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TextBox 25">
            <a:extLst>
              <a:ext uri="{FF2B5EF4-FFF2-40B4-BE49-F238E27FC236}">
                <a16:creationId xmlns:a16="http://schemas.microsoft.com/office/drawing/2014/main" id="{BF9F37FA-22AC-5786-E5F3-ED48BB5EF7A0}"/>
              </a:ext>
            </a:extLst>
          </p:cNvPr>
          <p:cNvSpPr txBox="1"/>
          <p:nvPr userDrawn="1"/>
        </p:nvSpPr>
        <p:spPr>
          <a:xfrm>
            <a:off x="8421104" y="3493012"/>
            <a:ext cx="2338149" cy="12772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200" b="1">
                <a:solidFill>
                  <a:schemeClr val="accent1"/>
                </a:solidFill>
              </a:rPr>
              <a:t>2016</a:t>
            </a:r>
          </a:p>
          <a:p>
            <a:pPr algn="r">
              <a:spcAft>
                <a:spcPts val="600"/>
              </a:spcAft>
            </a:pPr>
            <a:r>
              <a:rPr lang="en-GB" sz="1200">
                <a:solidFill>
                  <a:schemeClr val="accent1"/>
                </a:solidFill>
              </a:rPr>
              <a:t>G&amp;O Maritime Group moved to Allerød when acquiring Pres-Vac</a:t>
            </a:r>
          </a:p>
          <a:p>
            <a:pPr algn="r"/>
            <a:r>
              <a:rPr lang="en-GB" sz="1200" err="1">
                <a:solidFill>
                  <a:schemeClr val="accent1"/>
                </a:solidFill>
              </a:rPr>
              <a:t>Gertsen</a:t>
            </a:r>
            <a:r>
              <a:rPr lang="en-GB" sz="1200">
                <a:solidFill>
                  <a:schemeClr val="accent1"/>
                </a:solidFill>
              </a:rPr>
              <a:t> &amp; Olufsen launched new, lighter series of compensators</a:t>
            </a:r>
          </a:p>
          <a:p>
            <a:pPr algn="r"/>
            <a:endParaRPr lang="en-DK" sz="1200">
              <a:solidFill>
                <a:schemeClr val="accent1"/>
              </a:solidFill>
            </a:endParaRPr>
          </a:p>
        </p:txBody>
      </p:sp>
      <p:sp>
        <p:nvSpPr>
          <p:cNvPr id="24" name="Oval 23">
            <a:extLst>
              <a:ext uri="{FF2B5EF4-FFF2-40B4-BE49-F238E27FC236}">
                <a16:creationId xmlns:a16="http://schemas.microsoft.com/office/drawing/2014/main" id="{1800D7C2-6871-A90B-D64B-3976E66E7DCC}"/>
              </a:ext>
            </a:extLst>
          </p:cNvPr>
          <p:cNvSpPr/>
          <p:nvPr userDrawn="1"/>
        </p:nvSpPr>
        <p:spPr>
          <a:xfrm>
            <a:off x="4561113" y="5171725"/>
            <a:ext cx="284340"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25" name="Straight Connector 24">
            <a:extLst>
              <a:ext uri="{FF2B5EF4-FFF2-40B4-BE49-F238E27FC236}">
                <a16:creationId xmlns:a16="http://schemas.microsoft.com/office/drawing/2014/main" id="{78125FEC-FC6A-A27F-70F7-B8523AE1246B}"/>
              </a:ext>
            </a:extLst>
          </p:cNvPr>
          <p:cNvCxnSpPr>
            <a:cxnSpLocks/>
          </p:cNvCxnSpPr>
          <p:nvPr userDrawn="1"/>
        </p:nvCxnSpPr>
        <p:spPr>
          <a:xfrm flipV="1">
            <a:off x="4698419" y="3649341"/>
            <a:ext cx="0" cy="158992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TextBox 28">
            <a:extLst>
              <a:ext uri="{FF2B5EF4-FFF2-40B4-BE49-F238E27FC236}">
                <a16:creationId xmlns:a16="http://schemas.microsoft.com/office/drawing/2014/main" id="{092E4D0B-0B8A-9366-0F7C-D4F91EF0B909}"/>
              </a:ext>
            </a:extLst>
          </p:cNvPr>
          <p:cNvSpPr txBox="1"/>
          <p:nvPr userDrawn="1"/>
        </p:nvSpPr>
        <p:spPr>
          <a:xfrm>
            <a:off x="4709136" y="3559273"/>
            <a:ext cx="246977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1998</a:t>
            </a:r>
          </a:p>
          <a:p>
            <a:r>
              <a:rPr lang="en-GB" sz="1200">
                <a:solidFill>
                  <a:schemeClr val="accent1"/>
                </a:solidFill>
              </a:rPr>
              <a:t>Gertsen &amp; Olufsen bought patent on compensator solution developed by Bo Kristensen</a:t>
            </a:r>
          </a:p>
        </p:txBody>
      </p:sp>
      <p:sp>
        <p:nvSpPr>
          <p:cNvPr id="27" name="Oval 26">
            <a:extLst>
              <a:ext uri="{FF2B5EF4-FFF2-40B4-BE49-F238E27FC236}">
                <a16:creationId xmlns:a16="http://schemas.microsoft.com/office/drawing/2014/main" id="{EF461B4D-1AC1-0935-F156-3DC46E15F6C6}"/>
              </a:ext>
            </a:extLst>
          </p:cNvPr>
          <p:cNvSpPr/>
          <p:nvPr userDrawn="1"/>
        </p:nvSpPr>
        <p:spPr>
          <a:xfrm>
            <a:off x="7923947"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28" name="Straight Connector 27">
            <a:extLst>
              <a:ext uri="{FF2B5EF4-FFF2-40B4-BE49-F238E27FC236}">
                <a16:creationId xmlns:a16="http://schemas.microsoft.com/office/drawing/2014/main" id="{271DB69D-F795-B57E-F9C9-11A7E2891BC7}"/>
              </a:ext>
            </a:extLst>
          </p:cNvPr>
          <p:cNvCxnSpPr>
            <a:cxnSpLocks/>
          </p:cNvCxnSpPr>
          <p:nvPr userDrawn="1"/>
        </p:nvCxnSpPr>
        <p:spPr>
          <a:xfrm flipV="1">
            <a:off x="8070754" y="2810821"/>
            <a:ext cx="0" cy="242844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9" name="TextBox 31">
            <a:extLst>
              <a:ext uri="{FF2B5EF4-FFF2-40B4-BE49-F238E27FC236}">
                <a16:creationId xmlns:a16="http://schemas.microsoft.com/office/drawing/2014/main" id="{41B66749-1D55-CE97-775A-2C14025DD547}"/>
              </a:ext>
            </a:extLst>
          </p:cNvPr>
          <p:cNvSpPr txBox="1"/>
          <p:nvPr userDrawn="1"/>
        </p:nvSpPr>
        <p:spPr>
          <a:xfrm>
            <a:off x="5838507" y="4349354"/>
            <a:ext cx="211865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accent1"/>
                </a:solidFill>
              </a:rPr>
              <a:t>2002</a:t>
            </a:r>
          </a:p>
          <a:p>
            <a:r>
              <a:rPr lang="en-GB" sz="1200">
                <a:solidFill>
                  <a:schemeClr val="accent1"/>
                </a:solidFill>
              </a:rPr>
              <a:t>One of the first bacteria based water treatment plants in the world developed by G&amp;O</a:t>
            </a:r>
          </a:p>
        </p:txBody>
      </p:sp>
      <p:sp>
        <p:nvSpPr>
          <p:cNvPr id="30" name="Oval 29">
            <a:extLst>
              <a:ext uri="{FF2B5EF4-FFF2-40B4-BE49-F238E27FC236}">
                <a16:creationId xmlns:a16="http://schemas.microsoft.com/office/drawing/2014/main" id="{FCFB54B7-0B11-E4FE-9704-F1EE05F38CAC}"/>
              </a:ext>
            </a:extLst>
          </p:cNvPr>
          <p:cNvSpPr/>
          <p:nvPr userDrawn="1"/>
        </p:nvSpPr>
        <p:spPr>
          <a:xfrm>
            <a:off x="3992386" y="5171725"/>
            <a:ext cx="284340"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31" name="Straight Connector 30">
            <a:extLst>
              <a:ext uri="{FF2B5EF4-FFF2-40B4-BE49-F238E27FC236}">
                <a16:creationId xmlns:a16="http://schemas.microsoft.com/office/drawing/2014/main" id="{81652DC8-5532-FE37-285A-186BCAD75123}"/>
              </a:ext>
            </a:extLst>
          </p:cNvPr>
          <p:cNvCxnSpPr>
            <a:cxnSpLocks/>
          </p:cNvCxnSpPr>
          <p:nvPr userDrawn="1"/>
        </p:nvCxnSpPr>
        <p:spPr>
          <a:xfrm flipV="1">
            <a:off x="4129692" y="2983444"/>
            <a:ext cx="1" cy="225582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9994C135-E27A-5E48-EB5B-E7725EA78101}"/>
              </a:ext>
            </a:extLst>
          </p:cNvPr>
          <p:cNvSpPr/>
          <p:nvPr userDrawn="1"/>
        </p:nvSpPr>
        <p:spPr>
          <a:xfrm>
            <a:off x="5681696" y="5171725"/>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a:p>
        </p:txBody>
      </p:sp>
      <p:cxnSp>
        <p:nvCxnSpPr>
          <p:cNvPr id="33" name="Straight Connector 32">
            <a:extLst>
              <a:ext uri="{FF2B5EF4-FFF2-40B4-BE49-F238E27FC236}">
                <a16:creationId xmlns:a16="http://schemas.microsoft.com/office/drawing/2014/main" id="{8B66E5F1-126A-E32B-278E-9A0976080E4D}"/>
              </a:ext>
            </a:extLst>
          </p:cNvPr>
          <p:cNvCxnSpPr>
            <a:cxnSpLocks/>
          </p:cNvCxnSpPr>
          <p:nvPr userDrawn="1"/>
        </p:nvCxnSpPr>
        <p:spPr>
          <a:xfrm flipH="1" flipV="1">
            <a:off x="5828352" y="4453631"/>
            <a:ext cx="730" cy="836509"/>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41334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Compensators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8604000" cy="75912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8604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170650876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Compensators Title and 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223387697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ensators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73EC-5FEC-8011-81E2-36FA5B9E4608}"/>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BAFA1541-6783-5C25-3B6F-9176ECDFDF27}"/>
              </a:ext>
            </a:extLst>
          </p:cNvPr>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ladsholder til sidefod 3">
            <a:extLst>
              <a:ext uri="{FF2B5EF4-FFF2-40B4-BE49-F238E27FC236}">
                <a16:creationId xmlns:a16="http://schemas.microsoft.com/office/drawing/2014/main" id="{BF8B1D00-A760-D9EC-C1F6-B862B87B10F0}"/>
              </a:ext>
            </a:extLst>
          </p:cNvPr>
          <p:cNvSpPr>
            <a:spLocks noGrp="1"/>
          </p:cNvSpPr>
          <p:nvPr>
            <p:ph type="ftr" sz="quarter" idx="14"/>
          </p:nvPr>
        </p:nvSpPr>
        <p:spPr/>
        <p:txBody>
          <a:bodyPr/>
          <a:lstStyle/>
          <a:p>
            <a:endParaRPr lang="en-GB"/>
          </a:p>
        </p:txBody>
      </p:sp>
      <p:sp>
        <p:nvSpPr>
          <p:cNvPr id="10" name="Pladsholder til slidenummer 9">
            <a:extLst>
              <a:ext uri="{FF2B5EF4-FFF2-40B4-BE49-F238E27FC236}">
                <a16:creationId xmlns:a16="http://schemas.microsoft.com/office/drawing/2014/main" id="{6163C0C3-C75F-AA5D-F651-B27D7248B339}"/>
              </a:ext>
            </a:extLst>
          </p:cNvPr>
          <p:cNvSpPr>
            <a:spLocks noGrp="1"/>
          </p:cNvSpPr>
          <p:nvPr>
            <p:ph type="sldNum" sz="quarter" idx="15"/>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48529957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ensators Headline Only">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566C896-0390-75CD-3518-5A6AE3E0A4CE}"/>
              </a:ext>
            </a:extLst>
          </p:cNvPr>
          <p:cNvSpPr>
            <a:spLocks noGrp="1"/>
          </p:cNvSpPr>
          <p:nvPr>
            <p:ph type="title" hasCustomPrompt="1"/>
          </p:nvPr>
        </p:nvSpPr>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A21230DE-D98E-6E58-2285-981B865FB2EC}"/>
              </a:ext>
            </a:extLst>
          </p:cNvPr>
          <p:cNvSpPr>
            <a:spLocks noGrp="1"/>
          </p:cNvSpPr>
          <p:nvPr>
            <p:ph type="ftr" sz="quarter" idx="10"/>
          </p:nvPr>
        </p:nvSpPr>
        <p:spPr/>
        <p:txBody>
          <a:bodyPr/>
          <a:lstStyle/>
          <a:p>
            <a:endParaRPr lang="en-GB"/>
          </a:p>
        </p:txBody>
      </p:sp>
      <p:sp>
        <p:nvSpPr>
          <p:cNvPr id="11" name="Pladsholder til slidenummer 10">
            <a:extLst>
              <a:ext uri="{FF2B5EF4-FFF2-40B4-BE49-F238E27FC236}">
                <a16:creationId xmlns:a16="http://schemas.microsoft.com/office/drawing/2014/main" id="{AF8E8775-37D3-6CF3-1E61-8C0957D00C9F}"/>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105913231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ensators Content and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290E52B-927B-0B53-D65B-CA06D7B3EAE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7082" r="21626"/>
          <a:stretch/>
        </p:blipFill>
        <p:spPr>
          <a:xfrm>
            <a:off x="7943844" y="0"/>
            <a:ext cx="4248157" cy="685800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8923"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Content Placeholder 2">
            <a:extLst>
              <a:ext uri="{FF2B5EF4-FFF2-40B4-BE49-F238E27FC236}">
                <a16:creationId xmlns:a16="http://schemas.microsoft.com/office/drawing/2014/main" id="{5E51E708-CCFA-F11D-1434-B24ADC2482F7}"/>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el 8">
            <a:extLst>
              <a:ext uri="{FF2B5EF4-FFF2-40B4-BE49-F238E27FC236}">
                <a16:creationId xmlns:a16="http://schemas.microsoft.com/office/drawing/2014/main" id="{E7096DD3-8235-D23B-A283-0E574443AC1F}"/>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pic>
        <p:nvPicPr>
          <p:cNvPr id="14" name="GOMG logo">
            <a:extLst>
              <a:ext uri="{FF2B5EF4-FFF2-40B4-BE49-F238E27FC236}">
                <a16:creationId xmlns:a16="http://schemas.microsoft.com/office/drawing/2014/main" id="{3FFD5EB9-0FC5-7EC7-96CC-267763669F3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16" name="Pladsholder til sidefod 15">
            <a:extLst>
              <a:ext uri="{FF2B5EF4-FFF2-40B4-BE49-F238E27FC236}">
                <a16:creationId xmlns:a16="http://schemas.microsoft.com/office/drawing/2014/main" id="{98E53160-A30F-5F0A-773D-9A8EFEDA7CFA}"/>
              </a:ext>
            </a:extLst>
          </p:cNvPr>
          <p:cNvSpPr>
            <a:spLocks noGrp="1"/>
          </p:cNvSpPr>
          <p:nvPr>
            <p:ph type="ftr" sz="quarter" idx="10"/>
          </p:nvPr>
        </p:nvSpPr>
        <p:spPr/>
        <p:txBody>
          <a:bodyPr/>
          <a:lstStyle/>
          <a:p>
            <a:endParaRPr lang="en-GB"/>
          </a:p>
        </p:txBody>
      </p:sp>
      <p:sp>
        <p:nvSpPr>
          <p:cNvPr id="17" name="Pladsholder til slidenummer 16">
            <a:extLst>
              <a:ext uri="{FF2B5EF4-FFF2-40B4-BE49-F238E27FC236}">
                <a16:creationId xmlns:a16="http://schemas.microsoft.com/office/drawing/2014/main" id="{D0FD0B5B-01C2-6605-EA90-82627A509CB9}"/>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2" name="Graphic 1">
            <a:extLst>
              <a:ext uri="{FF2B5EF4-FFF2-40B4-BE49-F238E27FC236}">
                <a16:creationId xmlns:a16="http://schemas.microsoft.com/office/drawing/2014/main" id="{D69820BA-7C20-EC4A-6333-B98392392D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09517" y="392400"/>
            <a:ext cx="1216800" cy="93600"/>
          </a:xfrm>
          <a:prstGeom prst="rect">
            <a:avLst/>
          </a:prstGeom>
        </p:spPr>
      </p:pic>
    </p:spTree>
    <p:extLst>
      <p:ext uri="{BB962C8B-B14F-4D97-AF65-F5344CB8AC3E}">
        <p14:creationId xmlns:p14="http://schemas.microsoft.com/office/powerpoint/2010/main" val="3454947709"/>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32"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ensators 2 Content and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GOMG logo" descr="A picture containing text, person, person, standing&#10;&#10;Description automatically generated">
            <a:extLst>
              <a:ext uri="{FF2B5EF4-FFF2-40B4-BE49-F238E27FC236}">
                <a16:creationId xmlns:a16="http://schemas.microsoft.com/office/drawing/2014/main" id="{7D32287D-99A3-AD4C-6E9A-ADFB7B26CC0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5559" r="43155"/>
          <a:stretch/>
        </p:blipFill>
        <p:spPr>
          <a:xfrm>
            <a:off x="7943845" y="0"/>
            <a:ext cx="4248155" cy="685800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8923"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GOMG logo">
            <a:extLst>
              <a:ext uri="{FF2B5EF4-FFF2-40B4-BE49-F238E27FC236}">
                <a16:creationId xmlns:a16="http://schemas.microsoft.com/office/drawing/2014/main" id="{BBF59EAD-8046-E737-7D0F-DD39EDC67B1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9" name="Titel 8">
            <a:extLst>
              <a:ext uri="{FF2B5EF4-FFF2-40B4-BE49-F238E27FC236}">
                <a16:creationId xmlns:a16="http://schemas.microsoft.com/office/drawing/2014/main" id="{49AD0862-A2A0-9F97-A0B9-6A49FA66CD3C}"/>
              </a:ext>
            </a:extLst>
          </p:cNvPr>
          <p:cNvSpPr>
            <a:spLocks noGrp="1"/>
          </p:cNvSpPr>
          <p:nvPr>
            <p:ph type="title" hasCustomPrompt="1"/>
          </p:nvPr>
        </p:nvSpPr>
        <p:spPr>
          <a:xfrm>
            <a:off x="468000" y="468000"/>
            <a:ext cx="7188488" cy="759124"/>
          </a:xfrm>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919B4877-DDC6-4867-30ED-2AD1F586C915}"/>
              </a:ext>
            </a:extLst>
          </p:cNvPr>
          <p:cNvSpPr>
            <a:spLocks noGrp="1"/>
          </p:cNvSpPr>
          <p:nvPr>
            <p:ph type="ftr" sz="quarter" idx="10"/>
          </p:nvPr>
        </p:nvSpPr>
        <p:spPr/>
        <p:txBody>
          <a:bodyPr/>
          <a:lstStyle/>
          <a:p>
            <a:endParaRPr lang="en-GB"/>
          </a:p>
        </p:txBody>
      </p:sp>
      <p:sp>
        <p:nvSpPr>
          <p:cNvPr id="15" name="Pladsholder til slidenummer 14">
            <a:extLst>
              <a:ext uri="{FF2B5EF4-FFF2-40B4-BE49-F238E27FC236}">
                <a16:creationId xmlns:a16="http://schemas.microsoft.com/office/drawing/2014/main" id="{B43E8296-B19C-2F03-350E-94668A848FC3}"/>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2" name="Picture 1">
            <a:extLst>
              <a:ext uri="{FF2B5EF4-FFF2-40B4-BE49-F238E27FC236}">
                <a16:creationId xmlns:a16="http://schemas.microsoft.com/office/drawing/2014/main" id="{A8AB213E-B6F9-3305-43EB-723EC4561F55}"/>
              </a:ext>
            </a:extLst>
          </p:cNvPr>
          <p:cNvPicPr>
            <a:picLocks noChangeAspect="1"/>
          </p:cNvPicPr>
          <p:nvPr userDrawn="1"/>
        </p:nvPicPr>
        <p:blipFill>
          <a:blip r:embed="rId4"/>
          <a:stretch>
            <a:fillRect/>
          </a:stretch>
        </p:blipFill>
        <p:spPr>
          <a:xfrm>
            <a:off x="10496665" y="392400"/>
            <a:ext cx="1250835" cy="93600"/>
          </a:xfrm>
          <a:prstGeom prst="rect">
            <a:avLst/>
          </a:prstGeom>
        </p:spPr>
      </p:pic>
    </p:spTree>
    <p:extLst>
      <p:ext uri="{BB962C8B-B14F-4D97-AF65-F5344CB8AC3E}">
        <p14:creationId xmlns:p14="http://schemas.microsoft.com/office/powerpoint/2010/main" val="67970069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ensators 3 Content and Image">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3DA12901-91AF-B315-1119-A11B5FCCBA5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986" r="73"/>
          <a:stretch/>
        </p:blipFill>
        <p:spPr>
          <a:xfrm>
            <a:off x="7940430" y="0"/>
            <a:ext cx="4248155"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8000" y="1620000"/>
            <a:ext cx="7188488"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3012" y="1306073"/>
            <a:ext cx="686029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5" name="GOMG logo">
            <a:extLst>
              <a:ext uri="{FF2B5EF4-FFF2-40B4-BE49-F238E27FC236}">
                <a16:creationId xmlns:a16="http://schemas.microsoft.com/office/drawing/2014/main" id="{E957D287-C4AF-293E-D34A-48E30ECF709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14" name="Titel 13">
            <a:extLst>
              <a:ext uri="{FF2B5EF4-FFF2-40B4-BE49-F238E27FC236}">
                <a16:creationId xmlns:a16="http://schemas.microsoft.com/office/drawing/2014/main" id="{A796986E-4A57-B0E4-2285-DF6863B0EFA8}"/>
              </a:ext>
            </a:extLst>
          </p:cNvPr>
          <p:cNvSpPr>
            <a:spLocks noGrp="1"/>
          </p:cNvSpPr>
          <p:nvPr>
            <p:ph type="title" hasCustomPrompt="1"/>
          </p:nvPr>
        </p:nvSpPr>
        <p:spPr/>
        <p:txBody>
          <a:bodyPr/>
          <a:lstStyle/>
          <a:p>
            <a:r>
              <a:rPr lang="en-US" dirty="0"/>
              <a:t>Click to edit Master title style</a:t>
            </a:r>
            <a:endParaRPr lang="en-GB" dirty="0"/>
          </a:p>
        </p:txBody>
      </p:sp>
      <p:sp>
        <p:nvSpPr>
          <p:cNvPr id="15" name="Pladsholder til sidefod 14">
            <a:extLst>
              <a:ext uri="{FF2B5EF4-FFF2-40B4-BE49-F238E27FC236}">
                <a16:creationId xmlns:a16="http://schemas.microsoft.com/office/drawing/2014/main" id="{BD79D0CF-5E57-06D6-92B1-1A3F13DAFF76}"/>
              </a:ext>
            </a:extLst>
          </p:cNvPr>
          <p:cNvSpPr>
            <a:spLocks noGrp="1"/>
          </p:cNvSpPr>
          <p:nvPr>
            <p:ph type="ftr" sz="quarter" idx="10"/>
          </p:nvPr>
        </p:nvSpPr>
        <p:spPr/>
        <p:txBody>
          <a:bodyPr/>
          <a:lstStyle/>
          <a:p>
            <a:endParaRPr lang="en-GB"/>
          </a:p>
        </p:txBody>
      </p:sp>
      <p:sp>
        <p:nvSpPr>
          <p:cNvPr id="16" name="Pladsholder til slidenummer 15">
            <a:extLst>
              <a:ext uri="{FF2B5EF4-FFF2-40B4-BE49-F238E27FC236}">
                <a16:creationId xmlns:a16="http://schemas.microsoft.com/office/drawing/2014/main" id="{0CDD9EB1-BB0D-5C8C-FFA3-E20C9573A4A0}"/>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2" name="Graphic 1">
            <a:extLst>
              <a:ext uri="{FF2B5EF4-FFF2-40B4-BE49-F238E27FC236}">
                <a16:creationId xmlns:a16="http://schemas.microsoft.com/office/drawing/2014/main" id="{AD284148-ABCA-B577-6DE5-D6F4A9EFF5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09517" y="362583"/>
            <a:ext cx="1216800" cy="93600"/>
          </a:xfrm>
          <a:prstGeom prst="rect">
            <a:avLst/>
          </a:prstGeom>
        </p:spPr>
      </p:pic>
    </p:spTree>
    <p:extLst>
      <p:ext uri="{BB962C8B-B14F-4D97-AF65-F5344CB8AC3E}">
        <p14:creationId xmlns:p14="http://schemas.microsoft.com/office/powerpoint/2010/main" val="305270686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ensators 4 Content and Image">
    <p:spTree>
      <p:nvGrpSpPr>
        <p:cNvPr id="1" name=""/>
        <p:cNvGrpSpPr/>
        <p:nvPr/>
      </p:nvGrpSpPr>
      <p:grpSpPr>
        <a:xfrm>
          <a:off x="0" y="0"/>
          <a:ext cx="0" cy="0"/>
          <a:chOff x="0" y="0"/>
          <a:chExt cx="0" cy="0"/>
        </a:xfrm>
      </p:grpSpPr>
      <p:pic>
        <p:nvPicPr>
          <p:cNvPr id="12" name="Picture 11" descr="A picture containing text, stationary&#10;&#10;Description automatically generated">
            <a:extLst>
              <a:ext uri="{FF2B5EF4-FFF2-40B4-BE49-F238E27FC236}">
                <a16:creationId xmlns:a16="http://schemas.microsoft.com/office/drawing/2014/main" id="{69A795AF-5298-1E11-B706-3FC77FAADEB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9266"/>
          <a:stretch/>
        </p:blipFill>
        <p:spPr>
          <a:xfrm rot="5400000">
            <a:off x="6637214" y="1303216"/>
            <a:ext cx="6858002" cy="4251570"/>
          </a:xfrm>
          <a:prstGeom prst="rect">
            <a:avLst/>
          </a:prstGeom>
        </p:spPr>
      </p:pic>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7" name="GOMG logo">
            <a:extLst>
              <a:ext uri="{FF2B5EF4-FFF2-40B4-BE49-F238E27FC236}">
                <a16:creationId xmlns:a16="http://schemas.microsoft.com/office/drawing/2014/main" id="{7E3BC272-3825-0664-33D4-43215912672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8" name="Rectangle 10">
            <a:extLst>
              <a:ext uri="{FF2B5EF4-FFF2-40B4-BE49-F238E27FC236}">
                <a16:creationId xmlns:a16="http://schemas.microsoft.com/office/drawing/2014/main" id="{6D71F531-5122-83D3-F2B0-0152B8AE1212}"/>
              </a:ext>
            </a:extLst>
          </p:cNvPr>
          <p:cNvSpPr/>
          <p:nvPr userDrawn="1"/>
        </p:nvSpPr>
        <p:spPr>
          <a:xfrm rot="16200000">
            <a:off x="6635507"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 name="Picture 3">
            <a:extLst>
              <a:ext uri="{FF2B5EF4-FFF2-40B4-BE49-F238E27FC236}">
                <a16:creationId xmlns:a16="http://schemas.microsoft.com/office/drawing/2014/main" id="{E1150F2D-FE1F-7B4D-024A-4D516176C282}"/>
              </a:ext>
            </a:extLst>
          </p:cNvPr>
          <p:cNvPicPr>
            <a:picLocks noChangeAspect="1"/>
          </p:cNvPicPr>
          <p:nvPr userDrawn="1"/>
        </p:nvPicPr>
        <p:blipFill>
          <a:blip r:embed="rId4"/>
          <a:stretch>
            <a:fillRect/>
          </a:stretch>
        </p:blipFill>
        <p:spPr>
          <a:xfrm>
            <a:off x="10496665" y="392400"/>
            <a:ext cx="1250835" cy="93600"/>
          </a:xfrm>
          <a:prstGeom prst="rect">
            <a:avLst/>
          </a:prstGeom>
        </p:spPr>
      </p:pic>
    </p:spTree>
    <p:extLst>
      <p:ext uri="{BB962C8B-B14F-4D97-AF65-F5344CB8AC3E}">
        <p14:creationId xmlns:p14="http://schemas.microsoft.com/office/powerpoint/2010/main" val="307354727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Front page">
    <p:spTree>
      <p:nvGrpSpPr>
        <p:cNvPr id="1" name=""/>
        <p:cNvGrpSpPr/>
        <p:nvPr/>
      </p:nvGrpSpPr>
      <p:grpSpPr>
        <a:xfrm>
          <a:off x="0" y="0"/>
          <a:ext cx="0" cy="0"/>
          <a:chOff x="0" y="0"/>
          <a:chExt cx="0" cy="0"/>
        </a:xfrm>
      </p:grpSpPr>
      <p:pic>
        <p:nvPicPr>
          <p:cNvPr id="16" name="Background Image" descr="A wave in the ocean&#10;&#10;Description automatically generated with low confidence">
            <a:extLst>
              <a:ext uri="{FF2B5EF4-FFF2-40B4-BE49-F238E27FC236}">
                <a16:creationId xmlns:a16="http://schemas.microsoft.com/office/drawing/2014/main" id="{C0F84F5F-C540-198F-4C70-0BEA73D62E3D}"/>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tretch/>
        </p:blipFill>
        <p:spPr>
          <a:xfrm>
            <a:off x="0" y="0"/>
            <a:ext cx="12192000" cy="6858000"/>
          </a:xfrm>
          <a:prstGeom prst="rect">
            <a:avLst/>
          </a:prstGeom>
        </p:spPr>
      </p:pic>
      <p:sp>
        <p:nvSpPr>
          <p:cNvPr id="7" name="Filter">
            <a:extLst>
              <a:ext uri="{FF2B5EF4-FFF2-40B4-BE49-F238E27FC236}">
                <a16:creationId xmlns:a16="http://schemas.microsoft.com/office/drawing/2014/main" id="{BDAAD40C-328C-840C-2E8E-5D5FA1B6B4AB}"/>
              </a:ext>
            </a:extLst>
          </p:cNvPr>
          <p:cNvSpPr>
            <a:spLocks noGrp="1" noRot="1" noMove="1" noResize="1" noEditPoints="1" noAdjustHandles="1" noChangeArrowheads="1" noChangeShapeType="1"/>
          </p:cNvSpPr>
          <p:nvPr userDrawn="1"/>
        </p:nvSpPr>
        <p:spPr>
          <a:xfrm>
            <a:off x="0" y="0"/>
            <a:ext cx="12192000" cy="6858000"/>
          </a:xfrm>
          <a:prstGeom prst="rect">
            <a:avLst/>
          </a:prstGeom>
          <a:gradFill flip="none" rotWithShape="1">
            <a:gsLst>
              <a:gs pos="0">
                <a:schemeClr val="accent1"/>
              </a:gs>
              <a:gs pos="100000">
                <a:schemeClr val="accent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riangle">
            <a:hlinkClick r:id="rId3" action="ppaction://hlinksldjump"/>
            <a:extLst>
              <a:ext uri="{FF2B5EF4-FFF2-40B4-BE49-F238E27FC236}">
                <a16:creationId xmlns:a16="http://schemas.microsoft.com/office/drawing/2014/main" id="{E6AD2935-B7F7-87BE-EDB7-ACDE580969BA}"/>
              </a:ext>
            </a:extLst>
          </p:cNvPr>
          <p:cNvSpPr/>
          <p:nvPr userDrawn="1"/>
        </p:nvSpPr>
        <p:spPr>
          <a:xfrm rot="10800000">
            <a:off x="5988048" y="6476108"/>
            <a:ext cx="215901" cy="12471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OMG logo">
            <a:extLst>
              <a:ext uri="{FF2B5EF4-FFF2-40B4-BE49-F238E27FC236}">
                <a16:creationId xmlns:a16="http://schemas.microsoft.com/office/drawing/2014/main" id="{9631B5AD-1B02-83A3-CC0A-8942A032E967}"/>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4" name="Text Placeholder 1">
            <a:extLst>
              <a:ext uri="{FF2B5EF4-FFF2-40B4-BE49-F238E27FC236}">
                <a16:creationId xmlns:a16="http://schemas.microsoft.com/office/drawing/2014/main" id="{7BD7879E-F593-304F-B398-9F715B032B82}"/>
              </a:ext>
            </a:extLst>
          </p:cNvPr>
          <p:cNvSpPr>
            <a:spLocks noGrp="1"/>
          </p:cNvSpPr>
          <p:nvPr>
            <p:ph type="body" sz="quarter" idx="12"/>
          </p:nvPr>
        </p:nvSpPr>
        <p:spPr>
          <a:xfrm>
            <a:off x="468000" y="4218398"/>
            <a:ext cx="8494497" cy="1300163"/>
          </a:xfrm>
        </p:spPr>
        <p:txBody>
          <a:bodyPr/>
          <a:lstStyle>
            <a:lvl1pPr marL="0" indent="0">
              <a:buNone/>
              <a:defRPr sz="2000">
                <a:solidFill>
                  <a:schemeClr val="bg1"/>
                </a:solidFill>
              </a:defRPr>
            </a:lvl1pPr>
            <a:lvl2pPr marL="360363" indent="-352425">
              <a:tabLst/>
              <a:defRPr sz="2000">
                <a:solidFill>
                  <a:schemeClr val="bg1"/>
                </a:solidFill>
              </a:defRPr>
            </a:lvl2pPr>
            <a:lvl3pPr marL="712788" indent="-352425">
              <a:tabLst/>
              <a:defRPr sz="1800">
                <a:solidFill>
                  <a:schemeClr val="bg1"/>
                </a:solidFill>
              </a:defRPr>
            </a:lvl3pPr>
            <a:lvl4pPr marL="1073150" indent="-360363">
              <a:tabLst/>
              <a:defRPr sz="1600">
                <a:solidFill>
                  <a:schemeClr val="bg1"/>
                </a:solidFill>
              </a:defRPr>
            </a:lvl4pPr>
            <a:lvl5pPr marL="1425575" indent="-352425">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le Placeholder ">
            <a:extLst>
              <a:ext uri="{FF2B5EF4-FFF2-40B4-BE49-F238E27FC236}">
                <a16:creationId xmlns:a16="http://schemas.microsoft.com/office/drawing/2014/main" id="{2F4F3F0D-0D4E-4861-7038-D074D98CC8F7}"/>
              </a:ext>
            </a:extLst>
          </p:cNvPr>
          <p:cNvSpPr>
            <a:spLocks noGrp="1"/>
          </p:cNvSpPr>
          <p:nvPr>
            <p:ph type="title" hasCustomPrompt="1"/>
          </p:nvPr>
        </p:nvSpPr>
        <p:spPr>
          <a:xfrm>
            <a:off x="468000" y="3420000"/>
            <a:ext cx="8494497"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spTree>
    <p:extLst>
      <p:ext uri="{BB962C8B-B14F-4D97-AF65-F5344CB8AC3E}">
        <p14:creationId xmlns:p14="http://schemas.microsoft.com/office/powerpoint/2010/main" val="3042453149"/>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ensators 5 Content and Image">
    <p:spTree>
      <p:nvGrpSpPr>
        <p:cNvPr id="1" name=""/>
        <p:cNvGrpSpPr/>
        <p:nvPr/>
      </p:nvGrpSpPr>
      <p:grpSpPr>
        <a:xfrm>
          <a:off x="0" y="0"/>
          <a:ext cx="0" cy="0"/>
          <a:chOff x="0" y="0"/>
          <a:chExt cx="0" cy="0"/>
        </a:xfrm>
      </p:grpSpPr>
      <p:pic>
        <p:nvPicPr>
          <p:cNvPr id="4" name="GOMG logo" descr="A picture containing water, wave, ocean&#10;&#10;Description automatically generated">
            <a:extLst>
              <a:ext uri="{FF2B5EF4-FFF2-40B4-BE49-F238E27FC236}">
                <a16:creationId xmlns:a16="http://schemas.microsoft.com/office/drawing/2014/main" id="{588BC50C-14B0-EA7E-BBAE-DDC6BA32D9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3643" r="21485"/>
          <a:stretch/>
        </p:blipFill>
        <p:spPr>
          <a:xfrm>
            <a:off x="7940429" y="-1"/>
            <a:ext cx="4251571" cy="6858000"/>
          </a:xfrm>
          <a:prstGeom prst="rect">
            <a:avLst/>
          </a:prstGeom>
        </p:spPr>
      </p:pic>
      <p:sp>
        <p:nvSpPr>
          <p:cNvPr id="7" name="Rectangle 10">
            <a:extLst>
              <a:ext uri="{FF2B5EF4-FFF2-40B4-BE49-F238E27FC236}">
                <a16:creationId xmlns:a16="http://schemas.microsoft.com/office/drawing/2014/main" id="{6D71F531-5122-83D3-F2B0-0152B8AE1212}"/>
              </a:ext>
            </a:extLst>
          </p:cNvPr>
          <p:cNvSpPr/>
          <p:nvPr userDrawn="1"/>
        </p:nvSpPr>
        <p:spPr>
          <a:xfrm rot="16200000">
            <a:off x="6610351" y="1276348"/>
            <a:ext cx="6857998" cy="4305300"/>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8" name="GOMG logo">
            <a:extLst>
              <a:ext uri="{FF2B5EF4-FFF2-40B4-BE49-F238E27FC236}">
                <a16:creationId xmlns:a16="http://schemas.microsoft.com/office/drawing/2014/main" id="{0075DBD7-D514-D186-2FF7-5C8C743733E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9" name="Graphic 8">
            <a:extLst>
              <a:ext uri="{FF2B5EF4-FFF2-40B4-BE49-F238E27FC236}">
                <a16:creationId xmlns:a16="http://schemas.microsoft.com/office/drawing/2014/main" id="{1ACF8849-2C3E-89E1-0702-ADCDED8786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09517" y="392400"/>
            <a:ext cx="1216800" cy="93600"/>
          </a:xfrm>
          <a:prstGeom prst="rect">
            <a:avLst/>
          </a:prstGeom>
        </p:spPr>
      </p:pic>
    </p:spTree>
    <p:extLst>
      <p:ext uri="{BB962C8B-B14F-4D97-AF65-F5344CB8AC3E}">
        <p14:creationId xmlns:p14="http://schemas.microsoft.com/office/powerpoint/2010/main" val="197100914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ensators Histor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CBDF81-D5E2-80CA-6B4B-95FC02730EF1}"/>
              </a:ext>
            </a:extLst>
          </p:cNvPr>
          <p:cNvSpPr/>
          <p:nvPr userDrawn="1"/>
        </p:nvSpPr>
        <p:spPr>
          <a:xfrm>
            <a:off x="0" y="4338547"/>
            <a:ext cx="12192000" cy="2519451"/>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Picture 7" descr="A body of water with clouds above it&#10;&#10;Description automatically generated with medium confidence">
            <a:extLst>
              <a:ext uri="{FF2B5EF4-FFF2-40B4-BE49-F238E27FC236}">
                <a16:creationId xmlns:a16="http://schemas.microsoft.com/office/drawing/2014/main" id="{9A7F1A9C-2537-2FDE-CF5A-CDD5BBD43F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3901"/>
          <a:stretch/>
        </p:blipFill>
        <p:spPr>
          <a:xfrm>
            <a:off x="0" y="4382372"/>
            <a:ext cx="12192000" cy="2475627"/>
          </a:xfrm>
          <a:prstGeom prst="rect">
            <a:avLst/>
          </a:prstGeom>
        </p:spPr>
      </p:pic>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3" name="GOMG logo">
            <a:extLst>
              <a:ext uri="{FF2B5EF4-FFF2-40B4-BE49-F238E27FC236}">
                <a16:creationId xmlns:a16="http://schemas.microsoft.com/office/drawing/2014/main" id="{846727C0-8510-CD33-5186-BF3313DA9BD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 name="Rectangle 1">
            <a:extLst>
              <a:ext uri="{FF2B5EF4-FFF2-40B4-BE49-F238E27FC236}">
                <a16:creationId xmlns:a16="http://schemas.microsoft.com/office/drawing/2014/main" id="{42E0BB56-99AC-55B3-341C-76487E92A6DB}"/>
              </a:ext>
            </a:extLst>
          </p:cNvPr>
          <p:cNvSpPr/>
          <p:nvPr userDrawn="1"/>
        </p:nvSpPr>
        <p:spPr>
          <a:xfrm>
            <a:off x="-1" y="4338547"/>
            <a:ext cx="12191999"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98127883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1 Content and picture">
    <p:spTree>
      <p:nvGrpSpPr>
        <p:cNvPr id="1" name=""/>
        <p:cNvGrpSpPr/>
        <p:nvPr/>
      </p:nvGrpSpPr>
      <p:grpSpPr>
        <a:xfrm>
          <a:off x="0" y="0"/>
          <a:ext cx="0" cy="0"/>
          <a:chOff x="0" y="0"/>
          <a:chExt cx="0" cy="0"/>
        </a:xfrm>
      </p:grpSpPr>
      <p:pic>
        <p:nvPicPr>
          <p:cNvPr id="10" name="Picture 9" descr="A picture containing water, wave, surfing, outdoor&#10;&#10;Description automatically generated">
            <a:extLst>
              <a:ext uri="{FF2B5EF4-FFF2-40B4-BE49-F238E27FC236}">
                <a16:creationId xmlns:a16="http://schemas.microsoft.com/office/drawing/2014/main" id="{18D8460F-0321-833D-FA27-A8156FAC4F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63" r="15765"/>
          <a:stretch/>
        </p:blipFill>
        <p:spPr>
          <a:xfrm>
            <a:off x="7940429" y="0"/>
            <a:ext cx="4251571"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7" name="GOMG logo">
            <a:extLst>
              <a:ext uri="{FF2B5EF4-FFF2-40B4-BE49-F238E27FC236}">
                <a16:creationId xmlns:a16="http://schemas.microsoft.com/office/drawing/2014/main" id="{DC21FE6A-FDC9-8B8C-DDA2-A31A82416D7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6" name="Picture 3">
            <a:extLst>
              <a:ext uri="{FF2B5EF4-FFF2-40B4-BE49-F238E27FC236}">
                <a16:creationId xmlns:a16="http://schemas.microsoft.com/office/drawing/2014/main" id="{B15E470F-5DA7-9D6F-4716-7DBE3427A415}"/>
              </a:ext>
            </a:extLst>
          </p:cNvPr>
          <p:cNvPicPr>
            <a:picLocks noChangeAspect="1"/>
          </p:cNvPicPr>
          <p:nvPr userDrawn="1"/>
        </p:nvPicPr>
        <p:blipFill>
          <a:blip r:embed="rId4"/>
          <a:stretch>
            <a:fillRect/>
          </a:stretch>
        </p:blipFill>
        <p:spPr>
          <a:xfrm>
            <a:off x="10496665" y="392400"/>
            <a:ext cx="1250835" cy="93600"/>
          </a:xfrm>
          <a:prstGeom prst="rect">
            <a:avLst/>
          </a:prstGeom>
        </p:spPr>
      </p:pic>
    </p:spTree>
    <p:extLst>
      <p:ext uri="{BB962C8B-B14F-4D97-AF65-F5344CB8AC3E}">
        <p14:creationId xmlns:p14="http://schemas.microsoft.com/office/powerpoint/2010/main" val="262814694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CO Title Page">
    <p:bg>
      <p:bgPr>
        <a:solidFill>
          <a:schemeClr val="accent1"/>
        </a:solidFill>
        <a:effectLst/>
      </p:bgPr>
    </p:bg>
    <p:spTree>
      <p:nvGrpSpPr>
        <p:cNvPr id="1" name=""/>
        <p:cNvGrpSpPr/>
        <p:nvPr/>
      </p:nvGrpSpPr>
      <p:grpSpPr>
        <a:xfrm>
          <a:off x="0" y="0"/>
          <a:ext cx="0" cy="0"/>
          <a:chOff x="0" y="0"/>
          <a:chExt cx="0" cy="0"/>
        </a:xfrm>
      </p:grpSpPr>
      <p:pic>
        <p:nvPicPr>
          <p:cNvPr id="4" name="Billede 3" descr="Et billede, der indeholder cirkel, bronze, stål, metal&#10;&#10;Automatisk genereret beskrivelse">
            <a:extLst>
              <a:ext uri="{FF2B5EF4-FFF2-40B4-BE49-F238E27FC236}">
                <a16:creationId xmlns:a16="http://schemas.microsoft.com/office/drawing/2014/main" id="{6E6F5CE7-08CD-61F7-941D-63E0CDF1B50C}"/>
              </a:ext>
            </a:extLst>
          </p:cNvPr>
          <p:cNvPicPr>
            <a:picLocks noChangeAspect="1"/>
          </p:cNvPicPr>
          <p:nvPr userDrawn="1"/>
        </p:nvPicPr>
        <p:blipFill rotWithShape="1">
          <a:blip r:embed="rId2"/>
          <a:srcRect t="7802" b="7802"/>
          <a:stretch/>
        </p:blipFill>
        <p:spPr>
          <a:xfrm>
            <a:off x="0" y="0"/>
            <a:ext cx="12192000" cy="6858000"/>
          </a:xfrm>
          <a:prstGeom prst="rect">
            <a:avLst/>
          </a:prstGeom>
        </p:spPr>
      </p:pic>
      <p:sp>
        <p:nvSpPr>
          <p:cNvPr id="12" name="Title Placeholder 1">
            <a:extLst>
              <a:ext uri="{FF2B5EF4-FFF2-40B4-BE49-F238E27FC236}">
                <a16:creationId xmlns:a16="http://schemas.microsoft.com/office/drawing/2014/main" id="{6F10BDEC-CFAA-E633-9F05-4DE412229FF7}"/>
              </a:ext>
            </a:extLst>
          </p:cNvPr>
          <p:cNvSpPr>
            <a:spLocks noGrp="1"/>
          </p:cNvSpPr>
          <p:nvPr>
            <p:ph type="title" hasCustomPrompt="1"/>
          </p:nvPr>
        </p:nvSpPr>
        <p:spPr>
          <a:xfrm>
            <a:off x="476977" y="3426867"/>
            <a:ext cx="8427312"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pic>
        <p:nvPicPr>
          <p:cNvPr id="7" name="GOMG logo">
            <a:extLst>
              <a:ext uri="{FF2B5EF4-FFF2-40B4-BE49-F238E27FC236}">
                <a16:creationId xmlns:a16="http://schemas.microsoft.com/office/drawing/2014/main" id="{C9A85B8A-35EF-FB35-BE5F-EDF5E8660A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5" name="TextBox 15">
            <a:extLst>
              <a:ext uri="{FF2B5EF4-FFF2-40B4-BE49-F238E27FC236}">
                <a16:creationId xmlns:a16="http://schemas.microsoft.com/office/drawing/2014/main" id="{2C5374FF-B302-9199-6D9A-EADCE19DE5AB}"/>
              </a:ext>
            </a:extLst>
          </p:cNvPr>
          <p:cNvSpPr txBox="1"/>
          <p:nvPr userDrawn="1"/>
        </p:nvSpPr>
        <p:spPr>
          <a:xfrm>
            <a:off x="821795" y="297069"/>
            <a:ext cx="2113025" cy="276999"/>
          </a:xfrm>
          <a:prstGeom prst="rect">
            <a:avLst/>
          </a:prstGeom>
          <a:noFill/>
        </p:spPr>
        <p:txBody>
          <a:bodyPr wrap="square" lIns="0" rIns="0" rtlCol="0" anchor="ctr">
            <a:spAutoFit/>
          </a:bodyPr>
          <a:lstStyle/>
          <a:p>
            <a:pPr algn="l"/>
            <a:r>
              <a:rPr lang="en-GB" sz="1200" b="1">
                <a:solidFill>
                  <a:schemeClr val="bg1"/>
                </a:solidFill>
              </a:rPr>
              <a:t>Propulsion Management</a:t>
            </a:r>
            <a:endParaRPr lang="en-DK" sz="1200" b="1">
              <a:solidFill>
                <a:schemeClr val="bg1"/>
              </a:solidFill>
            </a:endParaRPr>
          </a:p>
        </p:txBody>
      </p:sp>
      <p:pic>
        <p:nvPicPr>
          <p:cNvPr id="8" name="Picture 9" descr="Icon&#10;&#10;Description automatically generated">
            <a:hlinkClick r:id="rId4" action="ppaction://hlinksldjump"/>
            <a:extLst>
              <a:ext uri="{FF2B5EF4-FFF2-40B4-BE49-F238E27FC236}">
                <a16:creationId xmlns:a16="http://schemas.microsoft.com/office/drawing/2014/main" id="{A3B7F452-EB47-9CAB-033B-36CCDDD8B8B9}"/>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23600" t="26339" r="24355" b="26327"/>
          <a:stretch/>
        </p:blipFill>
        <p:spPr>
          <a:xfrm>
            <a:off x="395279" y="252865"/>
            <a:ext cx="395829" cy="360000"/>
          </a:xfrm>
          <a:prstGeom prst="rect">
            <a:avLst/>
          </a:prstGeom>
        </p:spPr>
      </p:pic>
      <p:sp>
        <p:nvSpPr>
          <p:cNvPr id="6" name="Text Placeholder 5">
            <a:extLst>
              <a:ext uri="{FF2B5EF4-FFF2-40B4-BE49-F238E27FC236}">
                <a16:creationId xmlns:a16="http://schemas.microsoft.com/office/drawing/2014/main" id="{91302C1B-EEDD-D98D-3F23-2BB6A2164300}"/>
              </a:ext>
            </a:extLst>
          </p:cNvPr>
          <p:cNvSpPr>
            <a:spLocks noGrp="1"/>
          </p:cNvSpPr>
          <p:nvPr>
            <p:ph type="body" sz="quarter" idx="11"/>
          </p:nvPr>
        </p:nvSpPr>
        <p:spPr>
          <a:xfrm>
            <a:off x="467999" y="4251048"/>
            <a:ext cx="5735949" cy="1773609"/>
          </a:xfrm>
        </p:spPr>
        <p:txBody>
          <a:bodyPr/>
          <a:lstStyle>
            <a:lvl1pPr marL="0" indent="0">
              <a:buFontTx/>
              <a:buNone/>
              <a:defRPr>
                <a:solidFill>
                  <a:schemeClr val="bg1"/>
                </a:solidFill>
              </a:defRPr>
            </a:lvl1pPr>
            <a:lvl2pPr marL="355600" indent="0">
              <a:buFontTx/>
              <a:buNone/>
              <a:defRPr>
                <a:solidFill>
                  <a:schemeClr val="bg1"/>
                </a:solidFill>
              </a:defRPr>
            </a:lvl2pPr>
            <a:lvl3pPr marL="719138" indent="0">
              <a:buFontTx/>
              <a:buNone/>
              <a:defRPr>
                <a:solidFill>
                  <a:schemeClr val="bg1"/>
                </a:solidFill>
              </a:defRPr>
            </a:lvl3pPr>
            <a:lvl4pPr marL="1074738" indent="0">
              <a:buFontTx/>
              <a:buNone/>
              <a:defRPr>
                <a:solidFill>
                  <a:schemeClr val="bg1"/>
                </a:solidFill>
              </a:defRPr>
            </a:lvl4pPr>
            <a:lvl5pPr marL="1347787" indent="0">
              <a:buFontTx/>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3" name="Picture 12" descr="A white text in a black background&#10;&#10;Description automatically generated">
            <a:extLst>
              <a:ext uri="{FF2B5EF4-FFF2-40B4-BE49-F238E27FC236}">
                <a16:creationId xmlns:a16="http://schemas.microsoft.com/office/drawing/2014/main" id="{57919663-D2F0-0CAF-C938-17B7978C903E}"/>
              </a:ext>
            </a:extLst>
          </p:cNvPr>
          <p:cNvPicPr>
            <a:picLocks noChangeAspect="1"/>
          </p:cNvPicPr>
          <p:nvPr userDrawn="1"/>
        </p:nvPicPr>
        <p:blipFill>
          <a:blip r:embed="rId6"/>
          <a:stretch>
            <a:fillRect/>
          </a:stretch>
        </p:blipFill>
        <p:spPr>
          <a:xfrm>
            <a:off x="11469600" y="230400"/>
            <a:ext cx="387425" cy="252000"/>
          </a:xfrm>
          <a:prstGeom prst="rect">
            <a:avLst/>
          </a:prstGeom>
        </p:spPr>
      </p:pic>
    </p:spTree>
    <p:extLst>
      <p:ext uri="{BB962C8B-B14F-4D97-AF65-F5344CB8AC3E}">
        <p14:creationId xmlns:p14="http://schemas.microsoft.com/office/powerpoint/2010/main" val="754667542"/>
      </p:ext>
    </p:extLst>
  </p:cSld>
  <p:clrMapOvr>
    <a:masterClrMapping/>
  </p:clrMapOvr>
  <p:transition>
    <p:fade/>
  </p:transition>
  <p:extLst>
    <p:ext uri="{DCECCB84-F9BA-43D5-87BE-67443E8EF086}">
      <p15:sldGuideLst xmlns:p15="http://schemas.microsoft.com/office/powerpoint/2012/main">
        <p15:guide id="2" orient="horz" pos="2160">
          <p15:clr>
            <a:srgbClr val="FBAE40"/>
          </p15:clr>
        </p15:guide>
        <p15:guide id="3" orient="horz" pos="30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HECO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8603999"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406861229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HECO Title and 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292344121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CO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73EC-5FEC-8011-81E2-36FA5B9E4608}"/>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BAFA1541-6783-5C25-3B6F-9176ECDFDF27}"/>
              </a:ext>
            </a:extLst>
          </p:cNvPr>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ladsholder til sidefod 3">
            <a:extLst>
              <a:ext uri="{FF2B5EF4-FFF2-40B4-BE49-F238E27FC236}">
                <a16:creationId xmlns:a16="http://schemas.microsoft.com/office/drawing/2014/main" id="{BF8B1D00-A760-D9EC-C1F6-B862B87B10F0}"/>
              </a:ext>
            </a:extLst>
          </p:cNvPr>
          <p:cNvSpPr>
            <a:spLocks noGrp="1"/>
          </p:cNvSpPr>
          <p:nvPr>
            <p:ph type="ftr" sz="quarter" idx="14"/>
          </p:nvPr>
        </p:nvSpPr>
        <p:spPr/>
        <p:txBody>
          <a:bodyPr/>
          <a:lstStyle/>
          <a:p>
            <a:endParaRPr lang="en-GB"/>
          </a:p>
        </p:txBody>
      </p:sp>
      <p:sp>
        <p:nvSpPr>
          <p:cNvPr id="10" name="Pladsholder til slidenummer 9">
            <a:extLst>
              <a:ext uri="{FF2B5EF4-FFF2-40B4-BE49-F238E27FC236}">
                <a16:creationId xmlns:a16="http://schemas.microsoft.com/office/drawing/2014/main" id="{6163C0C3-C75F-AA5D-F651-B27D7248B339}"/>
              </a:ext>
            </a:extLst>
          </p:cNvPr>
          <p:cNvSpPr>
            <a:spLocks noGrp="1"/>
          </p:cNvSpPr>
          <p:nvPr>
            <p:ph type="sldNum" sz="quarter" idx="15"/>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246322193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CO Headline Only">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566C896-0390-75CD-3518-5A6AE3E0A4CE}"/>
              </a:ext>
            </a:extLst>
          </p:cNvPr>
          <p:cNvSpPr>
            <a:spLocks noGrp="1"/>
          </p:cNvSpPr>
          <p:nvPr>
            <p:ph type="title" hasCustomPrompt="1"/>
          </p:nvPr>
        </p:nvSpPr>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A21230DE-D98E-6E58-2285-981B865FB2EC}"/>
              </a:ext>
            </a:extLst>
          </p:cNvPr>
          <p:cNvSpPr>
            <a:spLocks noGrp="1"/>
          </p:cNvSpPr>
          <p:nvPr>
            <p:ph type="ftr" sz="quarter" idx="10"/>
          </p:nvPr>
        </p:nvSpPr>
        <p:spPr/>
        <p:txBody>
          <a:bodyPr/>
          <a:lstStyle/>
          <a:p>
            <a:endParaRPr lang="en-GB"/>
          </a:p>
        </p:txBody>
      </p:sp>
      <p:sp>
        <p:nvSpPr>
          <p:cNvPr id="11" name="Pladsholder til slidenummer 10">
            <a:extLst>
              <a:ext uri="{FF2B5EF4-FFF2-40B4-BE49-F238E27FC236}">
                <a16:creationId xmlns:a16="http://schemas.microsoft.com/office/drawing/2014/main" id="{AF8E8775-37D3-6CF3-1E61-8C0957D00C9F}"/>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285703631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CO Content and Image">
    <p:spTree>
      <p:nvGrpSpPr>
        <p:cNvPr id="1" name=""/>
        <p:cNvGrpSpPr/>
        <p:nvPr/>
      </p:nvGrpSpPr>
      <p:grpSpPr>
        <a:xfrm>
          <a:off x="0" y="0"/>
          <a:ext cx="0" cy="0"/>
          <a:chOff x="0" y="0"/>
          <a:chExt cx="0" cy="0"/>
        </a:xfrm>
      </p:grpSpPr>
      <p:pic>
        <p:nvPicPr>
          <p:cNvPr id="5" name="Content Placeholder 4" descr="A picture containing basket, cup, container, indoor&#10;&#10;Description automatically generated">
            <a:extLst>
              <a:ext uri="{FF2B5EF4-FFF2-40B4-BE49-F238E27FC236}">
                <a16:creationId xmlns:a16="http://schemas.microsoft.com/office/drawing/2014/main" id="{6F776B99-58B7-0A13-F7A7-97999BECC96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7083"/>
          <a:stretch/>
        </p:blipFill>
        <p:spPr>
          <a:xfrm>
            <a:off x="7943843" y="0"/>
            <a:ext cx="4248157" cy="6858000"/>
          </a:xfrm>
          <a:prstGeom prst="rect">
            <a:avLst/>
          </a:prstGeom>
        </p:spPr>
      </p:pic>
      <p:sp>
        <p:nvSpPr>
          <p:cNvPr id="7" name="Slide Number Placeholder 6">
            <a:extLst>
              <a:ext uri="{FF2B5EF4-FFF2-40B4-BE49-F238E27FC236}">
                <a16:creationId xmlns:a16="http://schemas.microsoft.com/office/drawing/2014/main" id="{896C76AE-9F07-8D0A-D9C0-D5EE13977D85}"/>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3505"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Footer Placeholder 5">
            <a:extLst>
              <a:ext uri="{FF2B5EF4-FFF2-40B4-BE49-F238E27FC236}">
                <a16:creationId xmlns:a16="http://schemas.microsoft.com/office/drawing/2014/main" id="{116F5CF6-BFE3-F191-51A6-DCA4974F8D41}"/>
              </a:ext>
            </a:extLst>
          </p:cNvPr>
          <p:cNvSpPr>
            <a:spLocks noGrp="1"/>
          </p:cNvSpPr>
          <p:nvPr>
            <p:ph type="ftr" sz="quarter" idx="11"/>
          </p:nvPr>
        </p:nvSpPr>
        <p:spPr/>
        <p:txBody>
          <a:bodyPr/>
          <a:lstStyle/>
          <a:p>
            <a:endParaRPr lang="en-GB"/>
          </a:p>
        </p:txBody>
      </p:sp>
      <p:sp>
        <p:nvSpPr>
          <p:cNvPr id="4" name="Content Placeholder 2">
            <a:extLst>
              <a:ext uri="{FF2B5EF4-FFF2-40B4-BE49-F238E27FC236}">
                <a16:creationId xmlns:a16="http://schemas.microsoft.com/office/drawing/2014/main" id="{FC2F9185-DE98-80A6-C1E9-A42D9B5C207B}"/>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el 7">
            <a:extLst>
              <a:ext uri="{FF2B5EF4-FFF2-40B4-BE49-F238E27FC236}">
                <a16:creationId xmlns:a16="http://schemas.microsoft.com/office/drawing/2014/main" id="{3804B001-16AC-EABD-D4E5-C3AC4F21F015}"/>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pic>
        <p:nvPicPr>
          <p:cNvPr id="10" name="GOMG logo">
            <a:extLst>
              <a:ext uri="{FF2B5EF4-FFF2-40B4-BE49-F238E27FC236}">
                <a16:creationId xmlns:a16="http://schemas.microsoft.com/office/drawing/2014/main" id="{A7F6D9D3-5D8A-833B-16DF-D492A517855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3" name="Picture 2" descr="A white text in a black background&#10;&#10;Description automatically generated">
            <a:extLst>
              <a:ext uri="{FF2B5EF4-FFF2-40B4-BE49-F238E27FC236}">
                <a16:creationId xmlns:a16="http://schemas.microsoft.com/office/drawing/2014/main" id="{2C980407-D261-2C95-2A62-074BFF3B4132}"/>
              </a:ext>
            </a:extLst>
          </p:cNvPr>
          <p:cNvPicPr>
            <a:picLocks noChangeAspect="1"/>
          </p:cNvPicPr>
          <p:nvPr userDrawn="1"/>
        </p:nvPicPr>
        <p:blipFill>
          <a:blip r:embed="rId4"/>
          <a:stretch>
            <a:fillRect/>
          </a:stretch>
        </p:blipFill>
        <p:spPr>
          <a:xfrm>
            <a:off x="11469600" y="230400"/>
            <a:ext cx="387425" cy="252000"/>
          </a:xfrm>
          <a:prstGeom prst="rect">
            <a:avLst/>
          </a:prstGeom>
        </p:spPr>
      </p:pic>
    </p:spTree>
    <p:extLst>
      <p:ext uri="{BB962C8B-B14F-4D97-AF65-F5344CB8AC3E}">
        <p14:creationId xmlns:p14="http://schemas.microsoft.com/office/powerpoint/2010/main" val="112049643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CO 1 Content and Image">
    <p:spTree>
      <p:nvGrpSpPr>
        <p:cNvPr id="1" name=""/>
        <p:cNvGrpSpPr/>
        <p:nvPr/>
      </p:nvGrpSpPr>
      <p:grpSpPr>
        <a:xfrm>
          <a:off x="0" y="0"/>
          <a:ext cx="0" cy="0"/>
          <a:chOff x="0" y="0"/>
          <a:chExt cx="0" cy="0"/>
        </a:xfrm>
      </p:grpSpPr>
      <p:pic>
        <p:nvPicPr>
          <p:cNvPr id="8" name="Picture 2" descr="A picture containing person&#10;&#10;Description automatically generated">
            <a:extLst>
              <a:ext uri="{FF2B5EF4-FFF2-40B4-BE49-F238E27FC236}">
                <a16:creationId xmlns:a16="http://schemas.microsoft.com/office/drawing/2014/main" id="{106C86A7-81F0-0B51-3857-4A77D8301A8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55518" r="3163"/>
          <a:stretch/>
        </p:blipFill>
        <p:spPr>
          <a:xfrm>
            <a:off x="7940427" y="0"/>
            <a:ext cx="4251573" cy="6858000"/>
          </a:xfrm>
          <a:prstGeom prst="rect">
            <a:avLst/>
          </a:prstGeom>
        </p:spPr>
      </p:pic>
      <p:sp>
        <p:nvSpPr>
          <p:cNvPr id="9" name="Rectangle 10">
            <a:extLst>
              <a:ext uri="{FF2B5EF4-FFF2-40B4-BE49-F238E27FC236}">
                <a16:creationId xmlns:a16="http://schemas.microsoft.com/office/drawing/2014/main" id="{01623113-D2A3-700F-A8B8-20C4D0DB941B}"/>
              </a:ext>
            </a:extLst>
          </p:cNvPr>
          <p:cNvSpPr/>
          <p:nvPr userDrawn="1"/>
        </p:nvSpPr>
        <p:spPr>
          <a:xfrm rot="16200000">
            <a:off x="6595093" y="1269003"/>
            <a:ext cx="6858002" cy="431999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Slide Number Placeholder 6">
            <a:extLst>
              <a:ext uri="{FF2B5EF4-FFF2-40B4-BE49-F238E27FC236}">
                <a16:creationId xmlns:a16="http://schemas.microsoft.com/office/drawing/2014/main" id="{896C76AE-9F07-8D0A-D9C0-D5EE13977D85}"/>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6" name="Footer Placeholder 5">
            <a:extLst>
              <a:ext uri="{FF2B5EF4-FFF2-40B4-BE49-F238E27FC236}">
                <a16:creationId xmlns:a16="http://schemas.microsoft.com/office/drawing/2014/main" id="{116F5CF6-BFE3-F191-51A6-DCA4974F8D41}"/>
              </a:ext>
            </a:extLst>
          </p:cNvPr>
          <p:cNvSpPr>
            <a:spLocks noGrp="1"/>
          </p:cNvSpPr>
          <p:nvPr>
            <p:ph type="ftr" sz="quarter" idx="11"/>
          </p:nvPr>
        </p:nvSpPr>
        <p:spPr/>
        <p:txBody>
          <a:bodyPr/>
          <a:lstStyle/>
          <a:p>
            <a:endParaRPr lang="en-GB"/>
          </a:p>
        </p:txBody>
      </p:sp>
      <p:sp>
        <p:nvSpPr>
          <p:cNvPr id="4" name="Content Placeholder 2">
            <a:extLst>
              <a:ext uri="{FF2B5EF4-FFF2-40B4-BE49-F238E27FC236}">
                <a16:creationId xmlns:a16="http://schemas.microsoft.com/office/drawing/2014/main" id="{FC2F9185-DE98-80A6-C1E9-A42D9B5C207B}"/>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el 4">
            <a:extLst>
              <a:ext uri="{FF2B5EF4-FFF2-40B4-BE49-F238E27FC236}">
                <a16:creationId xmlns:a16="http://schemas.microsoft.com/office/drawing/2014/main" id="{CBE3B0CD-0FA5-CC8F-3955-A14F2D373A8D}"/>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pic>
        <p:nvPicPr>
          <p:cNvPr id="11" name="GOMG logo">
            <a:extLst>
              <a:ext uri="{FF2B5EF4-FFF2-40B4-BE49-F238E27FC236}">
                <a16:creationId xmlns:a16="http://schemas.microsoft.com/office/drawing/2014/main" id="{9496DD2F-5957-0114-E569-D355FED74CD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2" name="Picture 1" descr="A white text in a black background&#10;&#10;Description automatically generated">
            <a:extLst>
              <a:ext uri="{FF2B5EF4-FFF2-40B4-BE49-F238E27FC236}">
                <a16:creationId xmlns:a16="http://schemas.microsoft.com/office/drawing/2014/main" id="{2670DA95-07ED-756E-B7B2-137F3F3FCC30}"/>
              </a:ext>
            </a:extLst>
          </p:cNvPr>
          <p:cNvPicPr>
            <a:picLocks noChangeAspect="1"/>
          </p:cNvPicPr>
          <p:nvPr userDrawn="1"/>
        </p:nvPicPr>
        <p:blipFill>
          <a:blip r:embed="rId4"/>
          <a:stretch>
            <a:fillRect/>
          </a:stretch>
        </p:blipFill>
        <p:spPr>
          <a:xfrm>
            <a:off x="11469600" y="230400"/>
            <a:ext cx="387425" cy="252000"/>
          </a:xfrm>
          <a:prstGeom prst="rect">
            <a:avLst/>
          </a:prstGeom>
        </p:spPr>
      </p:pic>
    </p:spTree>
    <p:extLst>
      <p:ext uri="{BB962C8B-B14F-4D97-AF65-F5344CB8AC3E}">
        <p14:creationId xmlns:p14="http://schemas.microsoft.com/office/powerpoint/2010/main" val="34001260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6 Front page">
    <p:spTree>
      <p:nvGrpSpPr>
        <p:cNvPr id="1" name=""/>
        <p:cNvGrpSpPr/>
        <p:nvPr/>
      </p:nvGrpSpPr>
      <p:grpSpPr>
        <a:xfrm>
          <a:off x="0" y="0"/>
          <a:ext cx="0" cy="0"/>
          <a:chOff x="0" y="0"/>
          <a:chExt cx="0" cy="0"/>
        </a:xfrm>
      </p:grpSpPr>
      <p:pic>
        <p:nvPicPr>
          <p:cNvPr id="16" name="Background Image" descr="A wave in the ocean&#10;&#10;Description automatically generated with low confidence">
            <a:extLst>
              <a:ext uri="{FF2B5EF4-FFF2-40B4-BE49-F238E27FC236}">
                <a16:creationId xmlns:a16="http://schemas.microsoft.com/office/drawing/2014/main" id="{C0F84F5F-C540-198F-4C70-0BEA73D62E3D}"/>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tretch/>
        </p:blipFill>
        <p:spPr>
          <a:xfrm>
            <a:off x="0" y="0"/>
            <a:ext cx="12192000" cy="6858000"/>
          </a:xfrm>
          <a:prstGeom prst="rect">
            <a:avLst/>
          </a:prstGeom>
        </p:spPr>
      </p:pic>
      <p:sp>
        <p:nvSpPr>
          <p:cNvPr id="7" name="Filter">
            <a:extLst>
              <a:ext uri="{FF2B5EF4-FFF2-40B4-BE49-F238E27FC236}">
                <a16:creationId xmlns:a16="http://schemas.microsoft.com/office/drawing/2014/main" id="{BDAAD40C-328C-840C-2E8E-5D5FA1B6B4AB}"/>
              </a:ext>
            </a:extLst>
          </p:cNvPr>
          <p:cNvSpPr>
            <a:spLocks noGrp="1" noRot="1" noMove="1" noResize="1" noEditPoints="1" noAdjustHandles="1" noChangeArrowheads="1" noChangeShapeType="1"/>
          </p:cNvSpPr>
          <p:nvPr userDrawn="1"/>
        </p:nvSpPr>
        <p:spPr>
          <a:xfrm>
            <a:off x="0" y="0"/>
            <a:ext cx="12192000" cy="6858000"/>
          </a:xfrm>
          <a:prstGeom prst="rect">
            <a:avLst/>
          </a:prstGeom>
          <a:gradFill flip="none" rotWithShape="1">
            <a:gsLst>
              <a:gs pos="0">
                <a:schemeClr val="accent1"/>
              </a:gs>
              <a:gs pos="100000">
                <a:schemeClr val="accent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riangle">
            <a:hlinkClick r:id="rId3" action="ppaction://hlinksldjump"/>
            <a:extLst>
              <a:ext uri="{FF2B5EF4-FFF2-40B4-BE49-F238E27FC236}">
                <a16:creationId xmlns:a16="http://schemas.microsoft.com/office/drawing/2014/main" id="{E6AD2935-B7F7-87BE-EDB7-ACDE580969BA}"/>
              </a:ext>
            </a:extLst>
          </p:cNvPr>
          <p:cNvSpPr/>
          <p:nvPr userDrawn="1"/>
        </p:nvSpPr>
        <p:spPr>
          <a:xfrm rot="10800000">
            <a:off x="5988048" y="6476108"/>
            <a:ext cx="215901" cy="12471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OMG logo">
            <a:extLst>
              <a:ext uri="{FF2B5EF4-FFF2-40B4-BE49-F238E27FC236}">
                <a16:creationId xmlns:a16="http://schemas.microsoft.com/office/drawing/2014/main" id="{9631B5AD-1B02-83A3-CC0A-8942A032E967}"/>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4" name="Text Placeholder 1">
            <a:extLst>
              <a:ext uri="{FF2B5EF4-FFF2-40B4-BE49-F238E27FC236}">
                <a16:creationId xmlns:a16="http://schemas.microsoft.com/office/drawing/2014/main" id="{7BD7879E-F593-304F-B398-9F715B032B82}"/>
              </a:ext>
            </a:extLst>
          </p:cNvPr>
          <p:cNvSpPr>
            <a:spLocks noGrp="1"/>
          </p:cNvSpPr>
          <p:nvPr>
            <p:ph type="body" sz="quarter" idx="12" hasCustomPrompt="1"/>
          </p:nvPr>
        </p:nvSpPr>
        <p:spPr>
          <a:xfrm>
            <a:off x="468001" y="4218398"/>
            <a:ext cx="5932800" cy="2000536"/>
          </a:xfrm>
        </p:spPr>
        <p:txBody>
          <a:bodyPr/>
          <a:lstStyle>
            <a:lvl1pPr marL="0" indent="0">
              <a:buNone/>
              <a:defRPr sz="2000">
                <a:solidFill>
                  <a:schemeClr val="bg1"/>
                </a:solidFill>
              </a:defRPr>
            </a:lvl1pPr>
            <a:lvl2pPr marL="360363" indent="-352425">
              <a:tabLst/>
              <a:defRPr sz="2000">
                <a:solidFill>
                  <a:schemeClr val="bg1"/>
                </a:solidFill>
              </a:defRPr>
            </a:lvl2pPr>
            <a:lvl3pPr marL="712788" indent="-352425">
              <a:tabLst/>
              <a:defRPr sz="1800">
                <a:solidFill>
                  <a:schemeClr val="bg1"/>
                </a:solidFill>
              </a:defRPr>
            </a:lvl3pPr>
            <a:lvl4pPr marL="1073150" indent="-360363">
              <a:tabLst/>
              <a:defRPr sz="1600">
                <a:solidFill>
                  <a:schemeClr val="bg1"/>
                </a:solidFill>
              </a:defRPr>
            </a:lvl4pPr>
            <a:lvl5pPr marL="1425575" indent="-352425">
              <a:tabLst/>
              <a:defRPr sz="1600">
                <a:solidFill>
                  <a:schemeClr val="bg1"/>
                </a:solidFill>
              </a:defRPr>
            </a:lvl5pPr>
          </a:lstStyle>
          <a:p>
            <a:pPr marL="0" indent="0">
              <a:buNone/>
            </a:pPr>
            <a:r>
              <a:rPr lang="en-GB" dirty="0">
                <a:solidFill>
                  <a:schemeClr val="bg1"/>
                </a:solidFill>
              </a:rPr>
              <a:t>We are a group of sub system providers to the maritime industry, all developing high quality products and enabling our customers through the green transition in the maritime industry.</a:t>
            </a:r>
          </a:p>
        </p:txBody>
      </p:sp>
      <p:sp>
        <p:nvSpPr>
          <p:cNvPr id="10" name="Title Placeholder ">
            <a:extLst>
              <a:ext uri="{FF2B5EF4-FFF2-40B4-BE49-F238E27FC236}">
                <a16:creationId xmlns:a16="http://schemas.microsoft.com/office/drawing/2014/main" id="{2F4F3F0D-0D4E-4861-7038-D074D98CC8F7}"/>
              </a:ext>
            </a:extLst>
          </p:cNvPr>
          <p:cNvSpPr>
            <a:spLocks noGrp="1"/>
          </p:cNvSpPr>
          <p:nvPr>
            <p:ph type="title" hasCustomPrompt="1"/>
          </p:nvPr>
        </p:nvSpPr>
        <p:spPr>
          <a:xfrm>
            <a:off x="468000" y="3420000"/>
            <a:ext cx="8494497"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G&amp;O Maritime Group</a:t>
            </a:r>
            <a:endParaRPr lang="en-GB" dirty="0"/>
          </a:p>
        </p:txBody>
      </p:sp>
    </p:spTree>
    <p:extLst>
      <p:ext uri="{BB962C8B-B14F-4D97-AF65-F5344CB8AC3E}">
        <p14:creationId xmlns:p14="http://schemas.microsoft.com/office/powerpoint/2010/main" val="3148881295"/>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CO 2 Content and Image">
    <p:spTree>
      <p:nvGrpSpPr>
        <p:cNvPr id="1" name=""/>
        <p:cNvGrpSpPr/>
        <p:nvPr/>
      </p:nvGrpSpPr>
      <p:grpSpPr>
        <a:xfrm>
          <a:off x="0" y="0"/>
          <a:ext cx="0" cy="0"/>
          <a:chOff x="0" y="0"/>
          <a:chExt cx="0" cy="0"/>
        </a:xfrm>
      </p:grpSpPr>
      <p:pic>
        <p:nvPicPr>
          <p:cNvPr id="2" name="GOMG logo" descr="A picture containing person&#10;&#10;Description automatically generated">
            <a:extLst>
              <a:ext uri="{FF2B5EF4-FFF2-40B4-BE49-F238E27FC236}">
                <a16:creationId xmlns:a16="http://schemas.microsoft.com/office/drawing/2014/main" id="{838FB4ED-0696-95C1-B9C4-FAFC4B81172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5851" r="22830"/>
          <a:stretch/>
        </p:blipFill>
        <p:spPr>
          <a:xfrm>
            <a:off x="7940429" y="0"/>
            <a:ext cx="4251570" cy="6858000"/>
          </a:xfrm>
          <a:prstGeom prst="rect">
            <a:avLst/>
          </a:prstGeom>
        </p:spPr>
      </p:pic>
      <p:sp>
        <p:nvSpPr>
          <p:cNvPr id="3" name="Rectangle 10">
            <a:extLst>
              <a:ext uri="{FF2B5EF4-FFF2-40B4-BE49-F238E27FC236}">
                <a16:creationId xmlns:a16="http://schemas.microsoft.com/office/drawing/2014/main" id="{6D71F531-5122-83D3-F2B0-0152B8AE1212}"/>
              </a:ext>
            </a:extLst>
          </p:cNvPr>
          <p:cNvSpPr/>
          <p:nvPr userDrawn="1"/>
        </p:nvSpPr>
        <p:spPr>
          <a:xfrm rot="16200000">
            <a:off x="6637216" y="1303213"/>
            <a:ext cx="6858002" cy="4251571"/>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Slide Number Placeholder 6">
            <a:extLst>
              <a:ext uri="{FF2B5EF4-FFF2-40B4-BE49-F238E27FC236}">
                <a16:creationId xmlns:a16="http://schemas.microsoft.com/office/drawing/2014/main" id="{896C76AE-9F07-8D0A-D9C0-D5EE13977D85}"/>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6" name="Footer Placeholder 5">
            <a:extLst>
              <a:ext uri="{FF2B5EF4-FFF2-40B4-BE49-F238E27FC236}">
                <a16:creationId xmlns:a16="http://schemas.microsoft.com/office/drawing/2014/main" id="{116F5CF6-BFE3-F191-51A6-DCA4974F8D41}"/>
              </a:ext>
            </a:extLst>
          </p:cNvPr>
          <p:cNvSpPr>
            <a:spLocks noGrp="1"/>
          </p:cNvSpPr>
          <p:nvPr>
            <p:ph type="ftr" sz="quarter" idx="11"/>
          </p:nvPr>
        </p:nvSpPr>
        <p:spPr/>
        <p:txBody>
          <a:bodyPr/>
          <a:lstStyle/>
          <a:p>
            <a:endParaRPr lang="en-GB"/>
          </a:p>
        </p:txBody>
      </p:sp>
      <p:sp>
        <p:nvSpPr>
          <p:cNvPr id="4" name="Content Placeholder 2">
            <a:extLst>
              <a:ext uri="{FF2B5EF4-FFF2-40B4-BE49-F238E27FC236}">
                <a16:creationId xmlns:a16="http://schemas.microsoft.com/office/drawing/2014/main" id="{FC2F9185-DE98-80A6-C1E9-A42D9B5C207B}"/>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el 4">
            <a:extLst>
              <a:ext uri="{FF2B5EF4-FFF2-40B4-BE49-F238E27FC236}">
                <a16:creationId xmlns:a16="http://schemas.microsoft.com/office/drawing/2014/main" id="{CBE3B0CD-0FA5-CC8F-3955-A14F2D373A8D}"/>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pic>
        <p:nvPicPr>
          <p:cNvPr id="11" name="GOMG logo">
            <a:extLst>
              <a:ext uri="{FF2B5EF4-FFF2-40B4-BE49-F238E27FC236}">
                <a16:creationId xmlns:a16="http://schemas.microsoft.com/office/drawing/2014/main" id="{9496DD2F-5957-0114-E569-D355FED74CD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8" name="Picture 7" descr="A blue oval with black text&#10;&#10;Description automatically generated">
            <a:extLst>
              <a:ext uri="{FF2B5EF4-FFF2-40B4-BE49-F238E27FC236}">
                <a16:creationId xmlns:a16="http://schemas.microsoft.com/office/drawing/2014/main" id="{0E9E5252-EDB0-8D3E-35E1-E0BD9E029DE0}"/>
              </a:ext>
            </a:extLst>
          </p:cNvPr>
          <p:cNvPicPr>
            <a:picLocks noChangeAspect="1"/>
          </p:cNvPicPr>
          <p:nvPr userDrawn="1"/>
        </p:nvPicPr>
        <p:blipFill>
          <a:blip r:embed="rId4"/>
          <a:stretch>
            <a:fillRect/>
          </a:stretch>
        </p:blipFill>
        <p:spPr>
          <a:xfrm>
            <a:off x="11469126" y="228499"/>
            <a:ext cx="389723" cy="252000"/>
          </a:xfrm>
          <a:prstGeom prst="rect">
            <a:avLst/>
          </a:prstGeom>
        </p:spPr>
      </p:pic>
    </p:spTree>
    <p:extLst>
      <p:ext uri="{BB962C8B-B14F-4D97-AF65-F5344CB8AC3E}">
        <p14:creationId xmlns:p14="http://schemas.microsoft.com/office/powerpoint/2010/main" val="233843872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HECO History Time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B33CD-4934-EF58-3ABF-659CC0183D7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49358" b="36976"/>
          <a:stretch/>
        </p:blipFill>
        <p:spPr>
          <a:xfrm>
            <a:off x="0" y="4358754"/>
            <a:ext cx="12192000" cy="2499246"/>
          </a:xfrm>
          <a:prstGeom prst="rect">
            <a:avLst/>
          </a:prstGeom>
        </p:spPr>
      </p:pic>
      <p:sp>
        <p:nvSpPr>
          <p:cNvPr id="2" name="Title 1">
            <a:extLst>
              <a:ext uri="{FF2B5EF4-FFF2-40B4-BE49-F238E27FC236}">
                <a16:creationId xmlns:a16="http://schemas.microsoft.com/office/drawing/2014/main" id="{83A1C887-3BD1-B2B9-4F1D-18620325D2F7}"/>
              </a:ext>
            </a:extLst>
          </p:cNvPr>
          <p:cNvSpPr>
            <a:spLocks noGrp="1"/>
          </p:cNvSpPr>
          <p:nvPr>
            <p:ph type="title"/>
          </p:nvPr>
        </p:nvSpPr>
        <p:spPr/>
        <p:txBody>
          <a:bodyPr/>
          <a:lstStyle>
            <a:lvl1pPr>
              <a:defRPr/>
            </a:lvl1pPr>
          </a:lstStyle>
          <a:p>
            <a:endParaRPr lang="en-GB" dirty="0"/>
          </a:p>
        </p:txBody>
      </p:sp>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7" name="Rectangle 6">
            <a:extLst>
              <a:ext uri="{FF2B5EF4-FFF2-40B4-BE49-F238E27FC236}">
                <a16:creationId xmlns:a16="http://schemas.microsoft.com/office/drawing/2014/main" id="{5ACBDF81-D5E2-80CA-6B4B-95FC02730EF1}"/>
              </a:ext>
            </a:extLst>
          </p:cNvPr>
          <p:cNvSpPr/>
          <p:nvPr userDrawn="1"/>
        </p:nvSpPr>
        <p:spPr>
          <a:xfrm>
            <a:off x="0" y="4358754"/>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2" name="GOMG logo">
            <a:extLst>
              <a:ext uri="{FF2B5EF4-FFF2-40B4-BE49-F238E27FC236}">
                <a16:creationId xmlns:a16="http://schemas.microsoft.com/office/drawing/2014/main" id="{18242C64-5C5A-8C3B-766F-4392EAE18DE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Tree>
    <p:extLst>
      <p:ext uri="{BB962C8B-B14F-4D97-AF65-F5344CB8AC3E}">
        <p14:creationId xmlns:p14="http://schemas.microsoft.com/office/powerpoint/2010/main" val="129533938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HECO History Time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B33CD-4934-EF58-3ABF-659CC0183D7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49358" b="36976"/>
          <a:stretch/>
        </p:blipFill>
        <p:spPr>
          <a:xfrm>
            <a:off x="0" y="4358754"/>
            <a:ext cx="12192000" cy="2499246"/>
          </a:xfrm>
          <a:prstGeom prst="rect">
            <a:avLst/>
          </a:prstGeom>
        </p:spPr>
      </p:pic>
      <p:sp>
        <p:nvSpPr>
          <p:cNvPr id="2" name="Title 1">
            <a:extLst>
              <a:ext uri="{FF2B5EF4-FFF2-40B4-BE49-F238E27FC236}">
                <a16:creationId xmlns:a16="http://schemas.microsoft.com/office/drawing/2014/main" id="{83A1C887-3BD1-B2B9-4F1D-18620325D2F7}"/>
              </a:ext>
            </a:extLst>
          </p:cNvPr>
          <p:cNvSpPr>
            <a:spLocks noGrp="1"/>
          </p:cNvSpPr>
          <p:nvPr>
            <p:ph type="title"/>
          </p:nvPr>
        </p:nvSpPr>
        <p:spPr/>
        <p:txBody>
          <a:bodyPr/>
          <a:lstStyle>
            <a:lvl1pPr>
              <a:defRPr/>
            </a:lvl1pPr>
          </a:lstStyle>
          <a:p>
            <a:endParaRPr lang="en-GB" dirty="0"/>
          </a:p>
        </p:txBody>
      </p:sp>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7" name="Rectangle 6">
            <a:extLst>
              <a:ext uri="{FF2B5EF4-FFF2-40B4-BE49-F238E27FC236}">
                <a16:creationId xmlns:a16="http://schemas.microsoft.com/office/drawing/2014/main" id="{5ACBDF81-D5E2-80CA-6B4B-95FC02730EF1}"/>
              </a:ext>
            </a:extLst>
          </p:cNvPr>
          <p:cNvSpPr/>
          <p:nvPr userDrawn="1"/>
        </p:nvSpPr>
        <p:spPr>
          <a:xfrm>
            <a:off x="0" y="4358754"/>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2" name="GOMG logo">
            <a:extLst>
              <a:ext uri="{FF2B5EF4-FFF2-40B4-BE49-F238E27FC236}">
                <a16:creationId xmlns:a16="http://schemas.microsoft.com/office/drawing/2014/main" id="{18242C64-5C5A-8C3B-766F-4392EAE18DE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6" name="Content Placeholder 2">
            <a:extLst>
              <a:ext uri="{FF2B5EF4-FFF2-40B4-BE49-F238E27FC236}">
                <a16:creationId xmlns:a16="http://schemas.microsoft.com/office/drawing/2014/main" id="{6849A104-29F5-00AA-E32C-437250C6CEB5}"/>
              </a:ext>
            </a:extLst>
          </p:cNvPr>
          <p:cNvSpPr>
            <a:spLocks noGrp="1"/>
          </p:cNvSpPr>
          <p:nvPr>
            <p:ph sz="half" idx="1"/>
          </p:nvPr>
        </p:nvSpPr>
        <p:spPr>
          <a:xfrm>
            <a:off x="468000" y="1620000"/>
            <a:ext cx="7200000" cy="44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00297315"/>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CO Contact">
    <p:spTree>
      <p:nvGrpSpPr>
        <p:cNvPr id="1" name=""/>
        <p:cNvGrpSpPr/>
        <p:nvPr/>
      </p:nvGrpSpPr>
      <p:grpSpPr>
        <a:xfrm>
          <a:off x="0" y="0"/>
          <a:ext cx="0" cy="0"/>
          <a:chOff x="0" y="0"/>
          <a:chExt cx="0" cy="0"/>
        </a:xfrm>
      </p:grpSpPr>
      <p:pic>
        <p:nvPicPr>
          <p:cNvPr id="10" name="Picture 9" descr="A picture containing water, wave, surfing, outdoor&#10;&#10;Description automatically generated">
            <a:extLst>
              <a:ext uri="{FF2B5EF4-FFF2-40B4-BE49-F238E27FC236}">
                <a16:creationId xmlns:a16="http://schemas.microsoft.com/office/drawing/2014/main" id="{18D8460F-0321-833D-FA27-A8156FAC4F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63" r="15765"/>
          <a:stretch/>
        </p:blipFill>
        <p:spPr>
          <a:xfrm>
            <a:off x="7940429" y="0"/>
            <a:ext cx="4251571"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7" name="GOMG logo">
            <a:extLst>
              <a:ext uri="{FF2B5EF4-FFF2-40B4-BE49-F238E27FC236}">
                <a16:creationId xmlns:a16="http://schemas.microsoft.com/office/drawing/2014/main" id="{21AC58AD-BA94-FECE-8AA5-A26293C9D68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2" name="Picture 1" descr="A white text in a black background&#10;&#10;Description automatically generated">
            <a:extLst>
              <a:ext uri="{FF2B5EF4-FFF2-40B4-BE49-F238E27FC236}">
                <a16:creationId xmlns:a16="http://schemas.microsoft.com/office/drawing/2014/main" id="{2C9C0E63-0EB4-5141-6426-F5608E9B5415}"/>
              </a:ext>
            </a:extLst>
          </p:cNvPr>
          <p:cNvPicPr>
            <a:picLocks noChangeAspect="1"/>
          </p:cNvPicPr>
          <p:nvPr userDrawn="1"/>
        </p:nvPicPr>
        <p:blipFill>
          <a:blip r:embed="rId4"/>
          <a:stretch>
            <a:fillRect/>
          </a:stretch>
        </p:blipFill>
        <p:spPr>
          <a:xfrm>
            <a:off x="11469600" y="230400"/>
            <a:ext cx="387425" cy="252000"/>
          </a:xfrm>
          <a:prstGeom prst="rect">
            <a:avLst/>
          </a:prstGeom>
        </p:spPr>
      </p:pic>
    </p:spTree>
    <p:extLst>
      <p:ext uri="{BB962C8B-B14F-4D97-AF65-F5344CB8AC3E}">
        <p14:creationId xmlns:p14="http://schemas.microsoft.com/office/powerpoint/2010/main" val="179623176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JL Title Page">
    <p:bg>
      <p:bgPr>
        <a:solidFill>
          <a:schemeClr val="accent1"/>
        </a:solidFill>
        <a:effectLst/>
      </p:bgPr>
    </p:bg>
    <p:spTree>
      <p:nvGrpSpPr>
        <p:cNvPr id="1" name=""/>
        <p:cNvGrpSpPr/>
        <p:nvPr/>
      </p:nvGrpSpPr>
      <p:grpSpPr>
        <a:xfrm>
          <a:off x="0" y="0"/>
          <a:ext cx="0" cy="0"/>
          <a:chOff x="0" y="0"/>
          <a:chExt cx="0" cy="0"/>
        </a:xfrm>
      </p:grpSpPr>
      <p:pic>
        <p:nvPicPr>
          <p:cNvPr id="18" name="Billede 17" descr="Et billede, der indeholder sky, transport, vand, vandfartøj&#10;&#10;Automatisk genereret beskrivelse">
            <a:extLst>
              <a:ext uri="{FF2B5EF4-FFF2-40B4-BE49-F238E27FC236}">
                <a16:creationId xmlns:a16="http://schemas.microsoft.com/office/drawing/2014/main" id="{43BA8A03-6BA2-D321-4EB5-985F62A3D1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2" name="Title Placeholder 1">
            <a:extLst>
              <a:ext uri="{FF2B5EF4-FFF2-40B4-BE49-F238E27FC236}">
                <a16:creationId xmlns:a16="http://schemas.microsoft.com/office/drawing/2014/main" id="{6F10BDEC-CFAA-E633-9F05-4DE412229FF7}"/>
              </a:ext>
            </a:extLst>
          </p:cNvPr>
          <p:cNvSpPr>
            <a:spLocks noGrp="1"/>
          </p:cNvSpPr>
          <p:nvPr>
            <p:ph type="title" hasCustomPrompt="1"/>
          </p:nvPr>
        </p:nvSpPr>
        <p:spPr>
          <a:xfrm>
            <a:off x="476977" y="4131717"/>
            <a:ext cx="8427312"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pic>
        <p:nvPicPr>
          <p:cNvPr id="7" name="GOMG logo">
            <a:extLst>
              <a:ext uri="{FF2B5EF4-FFF2-40B4-BE49-F238E27FC236}">
                <a16:creationId xmlns:a16="http://schemas.microsoft.com/office/drawing/2014/main" id="{C9A85B8A-35EF-FB35-BE5F-EDF5E8660A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 name="TextBox 15">
            <a:extLst>
              <a:ext uri="{FF2B5EF4-FFF2-40B4-BE49-F238E27FC236}">
                <a16:creationId xmlns:a16="http://schemas.microsoft.com/office/drawing/2014/main" id="{6F27869E-1EC5-0506-BAE6-A0003977C66E}"/>
              </a:ext>
            </a:extLst>
          </p:cNvPr>
          <p:cNvSpPr txBox="1"/>
          <p:nvPr userDrawn="1"/>
        </p:nvSpPr>
        <p:spPr>
          <a:xfrm>
            <a:off x="821795" y="177801"/>
            <a:ext cx="2113025" cy="276999"/>
          </a:xfrm>
          <a:prstGeom prst="rect">
            <a:avLst/>
          </a:prstGeom>
          <a:noFill/>
        </p:spPr>
        <p:txBody>
          <a:bodyPr wrap="square" lIns="0" rIns="0" rtlCol="0" anchor="ctr">
            <a:spAutoFit/>
          </a:bodyPr>
          <a:lstStyle/>
          <a:p>
            <a:pPr algn="l"/>
            <a:r>
              <a:rPr lang="en-GB" sz="1200" b="1" dirty="0">
                <a:solidFill>
                  <a:schemeClr val="bg1"/>
                </a:solidFill>
              </a:rPr>
              <a:t>Propulsion Management</a:t>
            </a:r>
            <a:endParaRPr lang="en-DK" sz="1200" b="1" dirty="0">
              <a:solidFill>
                <a:schemeClr val="bg1"/>
              </a:solidFill>
            </a:endParaRPr>
          </a:p>
        </p:txBody>
      </p:sp>
      <p:pic>
        <p:nvPicPr>
          <p:cNvPr id="4" name="Picture 9" descr="Icon&#10;&#10;Description automatically generated">
            <a:hlinkClick r:id="rId4" action="ppaction://hlinksldjump"/>
            <a:extLst>
              <a:ext uri="{FF2B5EF4-FFF2-40B4-BE49-F238E27FC236}">
                <a16:creationId xmlns:a16="http://schemas.microsoft.com/office/drawing/2014/main" id="{2F848182-45B3-F0BB-AE40-E55217395049}"/>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23600" t="26339" r="24355" b="26327"/>
          <a:stretch/>
        </p:blipFill>
        <p:spPr>
          <a:xfrm>
            <a:off x="395279" y="133597"/>
            <a:ext cx="395829" cy="360000"/>
          </a:xfrm>
          <a:prstGeom prst="rect">
            <a:avLst/>
          </a:prstGeom>
        </p:spPr>
      </p:pic>
      <p:sp>
        <p:nvSpPr>
          <p:cNvPr id="5" name="Text Placeholder 5">
            <a:extLst>
              <a:ext uri="{FF2B5EF4-FFF2-40B4-BE49-F238E27FC236}">
                <a16:creationId xmlns:a16="http://schemas.microsoft.com/office/drawing/2014/main" id="{51916191-4697-3AAE-0B58-1BDCC8E0A2E8}"/>
              </a:ext>
            </a:extLst>
          </p:cNvPr>
          <p:cNvSpPr>
            <a:spLocks noGrp="1"/>
          </p:cNvSpPr>
          <p:nvPr>
            <p:ph type="body" sz="quarter" idx="11"/>
          </p:nvPr>
        </p:nvSpPr>
        <p:spPr>
          <a:xfrm>
            <a:off x="478271" y="4890841"/>
            <a:ext cx="5735949" cy="1773609"/>
          </a:xfrm>
        </p:spPr>
        <p:txBody>
          <a:bodyPr/>
          <a:lstStyle>
            <a:lvl1pPr marL="0" indent="0">
              <a:buFontTx/>
              <a:buNone/>
              <a:defRPr>
                <a:solidFill>
                  <a:schemeClr val="bg1"/>
                </a:solidFill>
              </a:defRPr>
            </a:lvl1pPr>
            <a:lvl2pPr marL="355600" indent="0">
              <a:buFontTx/>
              <a:buNone/>
              <a:defRPr>
                <a:solidFill>
                  <a:schemeClr val="bg1"/>
                </a:solidFill>
              </a:defRPr>
            </a:lvl2pPr>
            <a:lvl3pPr marL="719138" indent="0">
              <a:buFontTx/>
              <a:buNone/>
              <a:defRPr>
                <a:solidFill>
                  <a:schemeClr val="bg1"/>
                </a:solidFill>
              </a:defRPr>
            </a:lvl3pPr>
            <a:lvl4pPr marL="1074738" indent="0">
              <a:buFontTx/>
              <a:buNone/>
              <a:defRPr>
                <a:solidFill>
                  <a:schemeClr val="bg1"/>
                </a:solidFill>
              </a:defRPr>
            </a:lvl4pPr>
            <a:lvl5pPr marL="1347787" indent="0">
              <a:buFontTx/>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6" name="Picture 5">
            <a:extLst>
              <a:ext uri="{FF2B5EF4-FFF2-40B4-BE49-F238E27FC236}">
                <a16:creationId xmlns:a16="http://schemas.microsoft.com/office/drawing/2014/main" id="{1C3EBBF8-0CE1-31FF-B236-4E5B8ECADD7C}"/>
              </a:ext>
            </a:extLst>
          </p:cNvPr>
          <p:cNvPicPr>
            <a:picLocks noChangeAspect="1"/>
          </p:cNvPicPr>
          <p:nvPr userDrawn="1"/>
        </p:nvPicPr>
        <p:blipFill>
          <a:blip r:embed="rId6"/>
          <a:stretch>
            <a:fillRect/>
          </a:stretch>
        </p:blipFill>
        <p:spPr>
          <a:xfrm>
            <a:off x="10685412" y="277783"/>
            <a:ext cx="1062088" cy="97200"/>
          </a:xfrm>
          <a:prstGeom prst="rect">
            <a:avLst/>
          </a:prstGeom>
        </p:spPr>
      </p:pic>
    </p:spTree>
    <p:extLst>
      <p:ext uri="{BB962C8B-B14F-4D97-AF65-F5344CB8AC3E}">
        <p14:creationId xmlns:p14="http://schemas.microsoft.com/office/powerpoint/2010/main" val="896190760"/>
      </p:ext>
    </p:extLst>
  </p:cSld>
  <p:clrMapOvr>
    <a:masterClrMapping/>
  </p:clrMapOvr>
  <p:transition>
    <p:fade/>
  </p:transition>
  <p:extLst>
    <p:ext uri="{DCECCB84-F9BA-43D5-87BE-67443E8EF086}">
      <p15:sldGuideLst xmlns:p15="http://schemas.microsoft.com/office/powerpoint/2012/main">
        <p15:guide id="2" orient="horz" pos="2160">
          <p15:clr>
            <a:srgbClr val="FBAE40"/>
          </p15:clr>
        </p15:guide>
        <p15:guide id="3" orient="horz" pos="30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HJL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8603999"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50599035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HJL Title and 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10018459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JL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73EC-5FEC-8011-81E2-36FA5B9E4608}"/>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BAFA1541-6783-5C25-3B6F-9176ECDFDF27}"/>
              </a:ext>
            </a:extLst>
          </p:cNvPr>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ladsholder til sidefod 3">
            <a:extLst>
              <a:ext uri="{FF2B5EF4-FFF2-40B4-BE49-F238E27FC236}">
                <a16:creationId xmlns:a16="http://schemas.microsoft.com/office/drawing/2014/main" id="{BF8B1D00-A760-D9EC-C1F6-B862B87B10F0}"/>
              </a:ext>
            </a:extLst>
          </p:cNvPr>
          <p:cNvSpPr>
            <a:spLocks noGrp="1"/>
          </p:cNvSpPr>
          <p:nvPr>
            <p:ph type="ftr" sz="quarter" idx="14"/>
          </p:nvPr>
        </p:nvSpPr>
        <p:spPr/>
        <p:txBody>
          <a:bodyPr/>
          <a:lstStyle/>
          <a:p>
            <a:endParaRPr lang="en-GB"/>
          </a:p>
        </p:txBody>
      </p:sp>
      <p:sp>
        <p:nvSpPr>
          <p:cNvPr id="10" name="Pladsholder til slidenummer 9">
            <a:extLst>
              <a:ext uri="{FF2B5EF4-FFF2-40B4-BE49-F238E27FC236}">
                <a16:creationId xmlns:a16="http://schemas.microsoft.com/office/drawing/2014/main" id="{6163C0C3-C75F-AA5D-F651-B27D7248B339}"/>
              </a:ext>
            </a:extLst>
          </p:cNvPr>
          <p:cNvSpPr>
            <a:spLocks noGrp="1"/>
          </p:cNvSpPr>
          <p:nvPr>
            <p:ph type="sldNum" sz="quarter" idx="15"/>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3954390223"/>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JL Headline Only">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566C896-0390-75CD-3518-5A6AE3E0A4CE}"/>
              </a:ext>
            </a:extLst>
          </p:cNvPr>
          <p:cNvSpPr>
            <a:spLocks noGrp="1"/>
          </p:cNvSpPr>
          <p:nvPr>
            <p:ph type="title" hasCustomPrompt="1"/>
          </p:nvPr>
        </p:nvSpPr>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A21230DE-D98E-6E58-2285-981B865FB2EC}"/>
              </a:ext>
            </a:extLst>
          </p:cNvPr>
          <p:cNvSpPr>
            <a:spLocks noGrp="1"/>
          </p:cNvSpPr>
          <p:nvPr>
            <p:ph type="ftr" sz="quarter" idx="10"/>
          </p:nvPr>
        </p:nvSpPr>
        <p:spPr/>
        <p:txBody>
          <a:bodyPr/>
          <a:lstStyle/>
          <a:p>
            <a:endParaRPr lang="en-GB"/>
          </a:p>
        </p:txBody>
      </p:sp>
      <p:sp>
        <p:nvSpPr>
          <p:cNvPr id="11" name="Pladsholder til slidenummer 10">
            <a:extLst>
              <a:ext uri="{FF2B5EF4-FFF2-40B4-BE49-F238E27FC236}">
                <a16:creationId xmlns:a16="http://schemas.microsoft.com/office/drawing/2014/main" id="{AF8E8775-37D3-6CF3-1E61-8C0957D00C9F}"/>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189169133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JL Quo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1778000" y="1727200"/>
            <a:ext cx="8640000" cy="2925624"/>
          </a:xfrm>
        </p:spPr>
        <p:txBody>
          <a:bodyPr/>
          <a:lstStyle>
            <a:lvl1pPr>
              <a:defRPr sz="2000" i="1"/>
            </a:lvl1pPr>
            <a:lvl2pPr>
              <a:defRPr sz="2000" i="1"/>
            </a:lvl2pPr>
            <a:lvl3pPr>
              <a:defRPr sz="2000" i="1"/>
            </a:lvl3pPr>
            <a:lvl4pPr>
              <a:defRPr sz="2000" i="1"/>
            </a:lvl4pPr>
            <a:lvl5pPr>
              <a:defRPr sz="2000"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
        <p:nvSpPr>
          <p:cNvPr id="4" name="Content Placeholder 2">
            <a:extLst>
              <a:ext uri="{FF2B5EF4-FFF2-40B4-BE49-F238E27FC236}">
                <a16:creationId xmlns:a16="http://schemas.microsoft.com/office/drawing/2014/main" id="{CE860141-5C16-7E45-A3BD-2141BFC269C1}"/>
              </a:ext>
            </a:extLst>
          </p:cNvPr>
          <p:cNvSpPr>
            <a:spLocks noGrp="1"/>
          </p:cNvSpPr>
          <p:nvPr>
            <p:ph idx="13" hasCustomPrompt="1"/>
          </p:nvPr>
        </p:nvSpPr>
        <p:spPr>
          <a:xfrm>
            <a:off x="1778000" y="4652825"/>
            <a:ext cx="8640000" cy="365125"/>
          </a:xfrm>
        </p:spPr>
        <p:txBody>
          <a:bodyPr/>
          <a:lstStyle>
            <a:lvl1pPr marL="0" indent="0" algn="l">
              <a:buNone/>
              <a:defRPr i="0"/>
            </a:lvl1pPr>
            <a:lvl2pPr>
              <a:defRPr i="1"/>
            </a:lvl2pPr>
            <a:lvl3pPr>
              <a:defRPr i="1"/>
            </a:lvl3pPr>
            <a:lvl4pPr>
              <a:defRPr i="1"/>
            </a:lvl4pPr>
            <a:lvl5pPr>
              <a:defRPr i="1"/>
            </a:lvl5pPr>
          </a:lstStyle>
          <a:p>
            <a:pPr lvl="0"/>
            <a:r>
              <a:rPr lang="en-US" dirty="0"/>
              <a:t>Click to edit Master text styles</a:t>
            </a:r>
            <a:endParaRPr lang="en-GB" dirty="0"/>
          </a:p>
        </p:txBody>
      </p:sp>
      <p:sp>
        <p:nvSpPr>
          <p:cNvPr id="7" name="Titel 6">
            <a:extLst>
              <a:ext uri="{FF2B5EF4-FFF2-40B4-BE49-F238E27FC236}">
                <a16:creationId xmlns:a16="http://schemas.microsoft.com/office/drawing/2014/main" id="{2AFC9D35-8238-C00A-C7BA-98D53EDA5103}"/>
              </a:ext>
            </a:extLst>
          </p:cNvPr>
          <p:cNvSpPr>
            <a:spLocks noGrp="1"/>
          </p:cNvSpPr>
          <p:nvPr>
            <p:ph type="title"/>
          </p:nvPr>
        </p:nvSpPr>
        <p:spPr>
          <a:xfrm>
            <a:off x="1778000" y="1233488"/>
            <a:ext cx="8640000" cy="395286"/>
          </a:xfrm>
        </p:spPr>
        <p:txBody>
          <a:bodyPr/>
          <a:lstStyle>
            <a:lvl1pPr>
              <a:defRPr sz="1600" b="1">
                <a:solidFill>
                  <a:schemeClr val="tx1"/>
                </a:solidFill>
              </a:defRPr>
            </a:lvl1pPr>
          </a:lstStyle>
          <a:p>
            <a:r>
              <a:rPr lang="da-DK" dirty="0"/>
              <a:t>Klik for at redigere titeltypografien i masteren</a:t>
            </a:r>
            <a:endParaRPr lang="en-GB" dirty="0"/>
          </a:p>
        </p:txBody>
      </p:sp>
    </p:spTree>
    <p:extLst>
      <p:ext uri="{BB962C8B-B14F-4D97-AF65-F5344CB8AC3E}">
        <p14:creationId xmlns:p14="http://schemas.microsoft.com/office/powerpoint/2010/main" val="408084976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Agenda">
    <p:spTree>
      <p:nvGrpSpPr>
        <p:cNvPr id="1" name=""/>
        <p:cNvGrpSpPr/>
        <p:nvPr/>
      </p:nvGrpSpPr>
      <p:grpSpPr>
        <a:xfrm>
          <a:off x="0" y="0"/>
          <a:ext cx="0" cy="0"/>
          <a:chOff x="0" y="0"/>
          <a:chExt cx="0" cy="0"/>
        </a:xfrm>
      </p:grpSpPr>
      <p:pic>
        <p:nvPicPr>
          <p:cNvPr id="22" name="Background Image" descr="A wave in the ocean&#10;&#10;Description automatically generated with low confidence">
            <a:extLst>
              <a:ext uri="{FF2B5EF4-FFF2-40B4-BE49-F238E27FC236}">
                <a16:creationId xmlns:a16="http://schemas.microsoft.com/office/drawing/2014/main" id="{6A9C008D-955F-E1F1-2FC7-8EDEA7C94B33}"/>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l="65156"/>
          <a:stretch/>
        </p:blipFill>
        <p:spPr>
          <a:xfrm>
            <a:off x="0" y="0"/>
            <a:ext cx="4248153" cy="6858000"/>
          </a:xfrm>
          <a:prstGeom prst="rect">
            <a:avLst/>
          </a:prstGeom>
        </p:spPr>
      </p:pic>
      <p:sp>
        <p:nvSpPr>
          <p:cNvPr id="20" name="Filter">
            <a:extLst>
              <a:ext uri="{FF2B5EF4-FFF2-40B4-BE49-F238E27FC236}">
                <a16:creationId xmlns:a16="http://schemas.microsoft.com/office/drawing/2014/main" id="{3E8C079D-02FC-0961-E651-2A63EFA412D7}"/>
              </a:ext>
            </a:extLst>
          </p:cNvPr>
          <p:cNvSpPr>
            <a:spLocks noGrp="1" noRot="1" noMove="1" noResize="1" noEditPoints="1" noAdjustHandles="1" noChangeArrowheads="1" noChangeShapeType="1"/>
          </p:cNvSpPr>
          <p:nvPr userDrawn="1"/>
        </p:nvSpPr>
        <p:spPr>
          <a:xfrm rot="5400000">
            <a:off x="-1304923" y="1304922"/>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Content Placeholder ">
            <a:extLst>
              <a:ext uri="{FF2B5EF4-FFF2-40B4-BE49-F238E27FC236}">
                <a16:creationId xmlns:a16="http://schemas.microsoft.com/office/drawing/2014/main" id="{F8BEEA2D-595D-727F-3530-C061C95AEAE9}"/>
              </a:ext>
            </a:extLst>
          </p:cNvPr>
          <p:cNvSpPr>
            <a:spLocks noGrp="1"/>
          </p:cNvSpPr>
          <p:nvPr>
            <p:ph sz="quarter" idx="15"/>
          </p:nvPr>
        </p:nvSpPr>
        <p:spPr>
          <a:xfrm>
            <a:off x="5240338" y="1628775"/>
            <a:ext cx="6507162" cy="4582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quot;Agenda&quot;">
            <a:extLst>
              <a:ext uri="{FF2B5EF4-FFF2-40B4-BE49-F238E27FC236}">
                <a16:creationId xmlns:a16="http://schemas.microsoft.com/office/drawing/2014/main" id="{0921CFDA-343A-C926-911E-D4D051F14FC7}"/>
              </a:ext>
            </a:extLst>
          </p:cNvPr>
          <p:cNvSpPr txBox="1"/>
          <p:nvPr userDrawn="1"/>
        </p:nvSpPr>
        <p:spPr>
          <a:xfrm>
            <a:off x="5268412" y="466725"/>
            <a:ext cx="6480000" cy="646331"/>
          </a:xfrm>
          <a:prstGeom prst="rect">
            <a:avLst/>
          </a:prstGeom>
          <a:noFill/>
        </p:spPr>
        <p:txBody>
          <a:bodyPr wrap="square" lIns="0" rtlCol="0">
            <a:spAutoFit/>
          </a:bodyPr>
          <a:lstStyle/>
          <a:p>
            <a:r>
              <a:rPr lang="en-GB" sz="3600">
                <a:solidFill>
                  <a:schemeClr val="accent1"/>
                </a:solidFill>
              </a:rPr>
              <a:t>Agenda</a:t>
            </a:r>
          </a:p>
        </p:txBody>
      </p:sp>
    </p:spTree>
    <p:extLst>
      <p:ext uri="{BB962C8B-B14F-4D97-AF65-F5344CB8AC3E}">
        <p14:creationId xmlns:p14="http://schemas.microsoft.com/office/powerpoint/2010/main" val="89110190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JL Content and fact box">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CFEB0E3-BEF1-5BFD-A093-BCFB31400276}"/>
              </a:ext>
            </a:extLst>
          </p:cNvPr>
          <p:cNvSpPr/>
          <p:nvPr userDrawn="1"/>
        </p:nvSpPr>
        <p:spPr>
          <a:xfrm>
            <a:off x="7957768" y="1"/>
            <a:ext cx="4251571"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7">
            <a:extLst>
              <a:ext uri="{FF2B5EF4-FFF2-40B4-BE49-F238E27FC236}">
                <a16:creationId xmlns:a16="http://schemas.microsoft.com/office/drawing/2014/main" id="{1C04EF66-8A55-75A1-FA5A-600715DF611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a:xfrm>
            <a:off x="468000" y="468000"/>
            <a:ext cx="7200000" cy="759124"/>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0" y="1620000"/>
            <a:ext cx="7200000"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10" name="Ligebenet trekant 9">
            <a:hlinkClick r:id="rId3" action="ppaction://hlinksldjump"/>
            <a:extLst>
              <a:ext uri="{FF2B5EF4-FFF2-40B4-BE49-F238E27FC236}">
                <a16:creationId xmlns:a16="http://schemas.microsoft.com/office/drawing/2014/main" id="{0429168E-5F7D-0749-8C83-2F75818CA155}"/>
              </a:ext>
            </a:extLst>
          </p:cNvPr>
          <p:cNvSpPr/>
          <p:nvPr userDrawn="1"/>
        </p:nvSpPr>
        <p:spPr>
          <a:xfrm rot="10800000">
            <a:off x="5988048" y="6476108"/>
            <a:ext cx="215901" cy="12471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Shape 10">
            <a:extLst>
              <a:ext uri="{FF2B5EF4-FFF2-40B4-BE49-F238E27FC236}">
                <a16:creationId xmlns:a16="http://schemas.microsoft.com/office/drawing/2014/main" id="{83CCAFE0-ADE0-2735-DF71-9B475C9493BD}"/>
              </a:ext>
            </a:extLst>
          </p:cNvPr>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410CB300-0DDF-AA66-96B9-3FC3D3C0B10E}"/>
              </a:ext>
            </a:extLst>
          </p:cNvPr>
          <p:cNvSpPr>
            <a:spLocks noGrp="1"/>
          </p:cNvSpPr>
          <p:nvPr>
            <p:ph idx="14"/>
          </p:nvPr>
        </p:nvSpPr>
        <p:spPr>
          <a:xfrm>
            <a:off x="8327500" y="1630208"/>
            <a:ext cx="3420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E75FB8E2-21BA-F477-8FB9-BE9A526CFF27}"/>
              </a:ext>
            </a:extLst>
          </p:cNvPr>
          <p:cNvPicPr>
            <a:picLocks noChangeAspect="1"/>
          </p:cNvPicPr>
          <p:nvPr userDrawn="1"/>
        </p:nvPicPr>
        <p:blipFill>
          <a:blip r:embed="rId4"/>
          <a:stretch>
            <a:fillRect/>
          </a:stretch>
        </p:blipFill>
        <p:spPr>
          <a:xfrm>
            <a:off x="10709912" y="277783"/>
            <a:ext cx="1062088" cy="97200"/>
          </a:xfrm>
          <a:prstGeom prst="rect">
            <a:avLst/>
          </a:prstGeom>
        </p:spPr>
      </p:pic>
    </p:spTree>
    <p:extLst>
      <p:ext uri="{BB962C8B-B14F-4D97-AF65-F5344CB8AC3E}">
        <p14:creationId xmlns:p14="http://schemas.microsoft.com/office/powerpoint/2010/main" val="93587785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JL Content and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A4A3480-2E1C-BEF0-E7DE-3F8B828C9C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886" t="467" r="23835"/>
          <a:stretch/>
        </p:blipFill>
        <p:spPr>
          <a:xfrm>
            <a:off x="7943842" y="0"/>
            <a:ext cx="4270447" cy="685800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8918"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7200000"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OMG logo">
            <a:extLst>
              <a:ext uri="{FF2B5EF4-FFF2-40B4-BE49-F238E27FC236}">
                <a16:creationId xmlns:a16="http://schemas.microsoft.com/office/drawing/2014/main" id="{0B549BCF-0461-E652-57E8-4C462A09FD8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7" name="Picture 6">
            <a:extLst>
              <a:ext uri="{FF2B5EF4-FFF2-40B4-BE49-F238E27FC236}">
                <a16:creationId xmlns:a16="http://schemas.microsoft.com/office/drawing/2014/main" id="{395B3473-01D8-6F3D-1E7C-568148DD5C0B}"/>
              </a:ext>
            </a:extLst>
          </p:cNvPr>
          <p:cNvPicPr>
            <a:picLocks noChangeAspect="1"/>
          </p:cNvPicPr>
          <p:nvPr userDrawn="1"/>
        </p:nvPicPr>
        <p:blipFill>
          <a:blip r:embed="rId4"/>
          <a:stretch>
            <a:fillRect/>
          </a:stretch>
        </p:blipFill>
        <p:spPr>
          <a:xfrm>
            <a:off x="10685412" y="271100"/>
            <a:ext cx="1062088" cy="97200"/>
          </a:xfrm>
          <a:prstGeom prst="rect">
            <a:avLst/>
          </a:prstGeom>
        </p:spPr>
      </p:pic>
    </p:spTree>
    <p:extLst>
      <p:ext uri="{BB962C8B-B14F-4D97-AF65-F5344CB8AC3E}">
        <p14:creationId xmlns:p14="http://schemas.microsoft.com/office/powerpoint/2010/main" val="326352128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JL 1 Content and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26357A-EF29-5E2C-4D2F-47B51FA37E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710" r="36819"/>
          <a:stretch/>
        </p:blipFill>
        <p:spPr>
          <a:xfrm>
            <a:off x="7943842" y="0"/>
            <a:ext cx="4270447" cy="6858000"/>
          </a:xfrm>
          <a:prstGeom prst="rect">
            <a:avLst/>
          </a:prstGeom>
        </p:spPr>
      </p:pic>
      <p:sp>
        <p:nvSpPr>
          <p:cNvPr id="3" name="Rectangle 10">
            <a:extLst>
              <a:ext uri="{FF2B5EF4-FFF2-40B4-BE49-F238E27FC236}">
                <a16:creationId xmlns:a16="http://schemas.microsoft.com/office/drawing/2014/main" id="{6D71F531-5122-83D3-F2B0-0152B8AE1212}"/>
              </a:ext>
            </a:extLst>
          </p:cNvPr>
          <p:cNvSpPr/>
          <p:nvPr userDrawn="1"/>
        </p:nvSpPr>
        <p:spPr>
          <a:xfrm rot="16200000">
            <a:off x="6611069"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7200000"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OMG logo">
            <a:extLst>
              <a:ext uri="{FF2B5EF4-FFF2-40B4-BE49-F238E27FC236}">
                <a16:creationId xmlns:a16="http://schemas.microsoft.com/office/drawing/2014/main" id="{0B549BCF-0461-E652-57E8-4C462A09FD8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6" name="Picture 5">
            <a:extLst>
              <a:ext uri="{FF2B5EF4-FFF2-40B4-BE49-F238E27FC236}">
                <a16:creationId xmlns:a16="http://schemas.microsoft.com/office/drawing/2014/main" id="{7E67E96B-E7B0-A7BF-5328-C645BF8D44B0}"/>
              </a:ext>
            </a:extLst>
          </p:cNvPr>
          <p:cNvPicPr>
            <a:picLocks noChangeAspect="1"/>
          </p:cNvPicPr>
          <p:nvPr userDrawn="1"/>
        </p:nvPicPr>
        <p:blipFill>
          <a:blip r:embed="rId4"/>
          <a:stretch>
            <a:fillRect/>
          </a:stretch>
        </p:blipFill>
        <p:spPr>
          <a:xfrm>
            <a:off x="10709912" y="277783"/>
            <a:ext cx="1062088" cy="97200"/>
          </a:xfrm>
          <a:prstGeom prst="rect">
            <a:avLst/>
          </a:prstGeom>
        </p:spPr>
      </p:pic>
    </p:spTree>
    <p:extLst>
      <p:ext uri="{BB962C8B-B14F-4D97-AF65-F5344CB8AC3E}">
        <p14:creationId xmlns:p14="http://schemas.microsoft.com/office/powerpoint/2010/main" val="42548726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JL 2 Content and Image">
    <p:spTree>
      <p:nvGrpSpPr>
        <p:cNvPr id="1" name=""/>
        <p:cNvGrpSpPr/>
        <p:nvPr/>
      </p:nvGrpSpPr>
      <p:grpSpPr>
        <a:xfrm>
          <a:off x="0" y="0"/>
          <a:ext cx="0" cy="0"/>
          <a:chOff x="0" y="0"/>
          <a:chExt cx="0" cy="0"/>
        </a:xfrm>
      </p:grpSpPr>
      <p:pic>
        <p:nvPicPr>
          <p:cNvPr id="6" name="Picture 3" descr="A person working on a computer&#10;&#10;Description automatically generated with low confidence">
            <a:extLst>
              <a:ext uri="{FF2B5EF4-FFF2-40B4-BE49-F238E27FC236}">
                <a16:creationId xmlns:a16="http://schemas.microsoft.com/office/drawing/2014/main" id="{72C972CC-36BE-C621-D566-87F2A7F822B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1546" r="27622"/>
          <a:stretch/>
        </p:blipFill>
        <p:spPr>
          <a:xfrm>
            <a:off x="7940428" y="0"/>
            <a:ext cx="4251572" cy="685800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6066" y="1306072"/>
            <a:ext cx="686029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7200000"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OMG logo">
            <a:extLst>
              <a:ext uri="{FF2B5EF4-FFF2-40B4-BE49-F238E27FC236}">
                <a16:creationId xmlns:a16="http://schemas.microsoft.com/office/drawing/2014/main" id="{0B549BCF-0461-E652-57E8-4C462A09FD8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3" name="Picture 2">
            <a:extLst>
              <a:ext uri="{FF2B5EF4-FFF2-40B4-BE49-F238E27FC236}">
                <a16:creationId xmlns:a16="http://schemas.microsoft.com/office/drawing/2014/main" id="{392A3F8D-37BD-0736-02F1-5DB002AAB71D}"/>
              </a:ext>
            </a:extLst>
          </p:cNvPr>
          <p:cNvPicPr>
            <a:picLocks noChangeAspect="1"/>
          </p:cNvPicPr>
          <p:nvPr userDrawn="1"/>
        </p:nvPicPr>
        <p:blipFill>
          <a:blip r:embed="rId4"/>
          <a:stretch>
            <a:fillRect/>
          </a:stretch>
        </p:blipFill>
        <p:spPr>
          <a:xfrm>
            <a:off x="10709912" y="277783"/>
            <a:ext cx="1062088" cy="97200"/>
          </a:xfrm>
          <a:prstGeom prst="rect">
            <a:avLst/>
          </a:prstGeom>
        </p:spPr>
      </p:pic>
    </p:spTree>
    <p:extLst>
      <p:ext uri="{BB962C8B-B14F-4D97-AF65-F5344CB8AC3E}">
        <p14:creationId xmlns:p14="http://schemas.microsoft.com/office/powerpoint/2010/main" val="163201371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JL 3 Content and Image">
    <p:spTree>
      <p:nvGrpSpPr>
        <p:cNvPr id="1" name=""/>
        <p:cNvGrpSpPr/>
        <p:nvPr/>
      </p:nvGrpSpPr>
      <p:grpSpPr>
        <a:xfrm>
          <a:off x="0" y="0"/>
          <a:ext cx="0" cy="0"/>
          <a:chOff x="0" y="0"/>
          <a:chExt cx="0" cy="0"/>
        </a:xfrm>
      </p:grpSpPr>
      <p:pic>
        <p:nvPicPr>
          <p:cNvPr id="3" name="GOMG logo" descr="A picture containing indoor, room, ceiling, area&#10;&#10;Description automatically generated">
            <a:extLst>
              <a:ext uri="{FF2B5EF4-FFF2-40B4-BE49-F238E27FC236}">
                <a16:creationId xmlns:a16="http://schemas.microsoft.com/office/drawing/2014/main" id="{F11E5BC3-3F5D-218A-04E5-44DBA84BF5B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1839" r="33317"/>
          <a:stretch/>
        </p:blipFill>
        <p:spPr>
          <a:xfrm>
            <a:off x="7943844" y="0"/>
            <a:ext cx="4248156" cy="6858000"/>
          </a:xfrm>
          <a:prstGeom prst="rect">
            <a:avLst/>
          </a:prstGeom>
        </p:spPr>
      </p:pic>
      <p:sp>
        <p:nvSpPr>
          <p:cNvPr id="7" name="Rectangle 10">
            <a:extLst>
              <a:ext uri="{FF2B5EF4-FFF2-40B4-BE49-F238E27FC236}">
                <a16:creationId xmlns:a16="http://schemas.microsoft.com/office/drawing/2014/main" id="{6D71F531-5122-83D3-F2B0-0152B8AE1212}"/>
              </a:ext>
            </a:extLst>
          </p:cNvPr>
          <p:cNvSpPr/>
          <p:nvPr userDrawn="1"/>
        </p:nvSpPr>
        <p:spPr>
          <a:xfrm rot="16200000">
            <a:off x="6637774" y="1303775"/>
            <a:ext cx="686029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7200000"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OMG logo">
            <a:extLst>
              <a:ext uri="{FF2B5EF4-FFF2-40B4-BE49-F238E27FC236}">
                <a16:creationId xmlns:a16="http://schemas.microsoft.com/office/drawing/2014/main" id="{0B549BCF-0461-E652-57E8-4C462A09FD86}"/>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6" name="Picture 5">
            <a:extLst>
              <a:ext uri="{FF2B5EF4-FFF2-40B4-BE49-F238E27FC236}">
                <a16:creationId xmlns:a16="http://schemas.microsoft.com/office/drawing/2014/main" id="{BAC56D9C-F0B1-50C5-5823-4AEE686E9787}"/>
              </a:ext>
            </a:extLst>
          </p:cNvPr>
          <p:cNvPicPr>
            <a:picLocks noChangeAspect="1"/>
          </p:cNvPicPr>
          <p:nvPr userDrawn="1"/>
        </p:nvPicPr>
        <p:blipFill>
          <a:blip r:embed="rId5"/>
          <a:stretch>
            <a:fillRect/>
          </a:stretch>
        </p:blipFill>
        <p:spPr>
          <a:xfrm>
            <a:off x="10709912" y="277783"/>
            <a:ext cx="1062088" cy="97200"/>
          </a:xfrm>
          <a:prstGeom prst="rect">
            <a:avLst/>
          </a:prstGeom>
        </p:spPr>
      </p:pic>
    </p:spTree>
    <p:extLst>
      <p:ext uri="{BB962C8B-B14F-4D97-AF65-F5344CB8AC3E}">
        <p14:creationId xmlns:p14="http://schemas.microsoft.com/office/powerpoint/2010/main" val="413735777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JL 4 Content and Image">
    <p:spTree>
      <p:nvGrpSpPr>
        <p:cNvPr id="1" name=""/>
        <p:cNvGrpSpPr/>
        <p:nvPr/>
      </p:nvGrpSpPr>
      <p:grpSpPr>
        <a:xfrm>
          <a:off x="0" y="0"/>
          <a:ext cx="0" cy="0"/>
          <a:chOff x="0" y="0"/>
          <a:chExt cx="0" cy="0"/>
        </a:xfrm>
      </p:grpSpPr>
      <p:pic>
        <p:nvPicPr>
          <p:cNvPr id="6" name="Billede 11">
            <a:extLst>
              <a:ext uri="{FF2B5EF4-FFF2-40B4-BE49-F238E27FC236}">
                <a16:creationId xmlns:a16="http://schemas.microsoft.com/office/drawing/2014/main" id="{7C8D29E5-7D5D-816A-A9C3-6041D58D73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050" t="19905" r="26947" b="4748"/>
          <a:stretch/>
        </p:blipFill>
        <p:spPr>
          <a:xfrm>
            <a:off x="7943842" y="0"/>
            <a:ext cx="4248157" cy="6858000"/>
          </a:xfrm>
          <a:prstGeom prst="rect">
            <a:avLst/>
          </a:prstGeom>
        </p:spPr>
      </p:pic>
      <p:sp>
        <p:nvSpPr>
          <p:cNvPr id="7" name="Rectangle 10">
            <a:extLst>
              <a:ext uri="{FF2B5EF4-FFF2-40B4-BE49-F238E27FC236}">
                <a16:creationId xmlns:a16="http://schemas.microsoft.com/office/drawing/2014/main" id="{6D71F531-5122-83D3-F2B0-0152B8AE1212}"/>
              </a:ext>
            </a:extLst>
          </p:cNvPr>
          <p:cNvSpPr/>
          <p:nvPr userDrawn="1"/>
        </p:nvSpPr>
        <p:spPr>
          <a:xfrm rot="16200000">
            <a:off x="6637774" y="1303775"/>
            <a:ext cx="6860297"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7200000"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OMG logo">
            <a:extLst>
              <a:ext uri="{FF2B5EF4-FFF2-40B4-BE49-F238E27FC236}">
                <a16:creationId xmlns:a16="http://schemas.microsoft.com/office/drawing/2014/main" id="{0B549BCF-0461-E652-57E8-4C462A09FD8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1" name="Picture 10">
            <a:extLst>
              <a:ext uri="{FF2B5EF4-FFF2-40B4-BE49-F238E27FC236}">
                <a16:creationId xmlns:a16="http://schemas.microsoft.com/office/drawing/2014/main" id="{1DC35F1B-FF92-C6B0-DE17-E730FDD37742}"/>
              </a:ext>
            </a:extLst>
          </p:cNvPr>
          <p:cNvPicPr>
            <a:picLocks noChangeAspect="1"/>
          </p:cNvPicPr>
          <p:nvPr userDrawn="1"/>
        </p:nvPicPr>
        <p:blipFill>
          <a:blip r:embed="rId4"/>
          <a:stretch>
            <a:fillRect/>
          </a:stretch>
        </p:blipFill>
        <p:spPr>
          <a:xfrm>
            <a:off x="10685412" y="271100"/>
            <a:ext cx="1062088" cy="97200"/>
          </a:xfrm>
          <a:prstGeom prst="rect">
            <a:avLst/>
          </a:prstGeom>
        </p:spPr>
      </p:pic>
    </p:spTree>
    <p:extLst>
      <p:ext uri="{BB962C8B-B14F-4D97-AF65-F5344CB8AC3E}">
        <p14:creationId xmlns:p14="http://schemas.microsoft.com/office/powerpoint/2010/main" val="981122594"/>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JL Full Page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26357A-EF29-5E2C-4D2F-47B51FA37E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064"/>
          <a:stretch/>
        </p:blipFill>
        <p:spPr>
          <a:xfrm>
            <a:off x="0" y="-850901"/>
            <a:ext cx="12192000" cy="7708901"/>
          </a:xfrm>
          <a:prstGeom prst="rect">
            <a:avLst/>
          </a:prstGeom>
        </p:spPr>
      </p:pic>
      <p:sp>
        <p:nvSpPr>
          <p:cNvPr id="4" name="Pladsholder til sidefod 3">
            <a:extLst>
              <a:ext uri="{FF2B5EF4-FFF2-40B4-BE49-F238E27FC236}">
                <a16:creationId xmlns:a16="http://schemas.microsoft.com/office/drawing/2014/main" id="{E65D8BC2-92D4-CB06-F122-E7AB22A8500D}"/>
              </a:ext>
            </a:extLst>
          </p:cNvPr>
          <p:cNvSpPr>
            <a:spLocks noGrp="1"/>
          </p:cNvSpPr>
          <p:nvPr>
            <p:ph type="ftr" sz="quarter" idx="10"/>
          </p:nvPr>
        </p:nvSpPr>
        <p:spPr/>
        <p:txBody>
          <a:bodyPr/>
          <a:lstStyle/>
          <a:p>
            <a:endParaRPr lang="en-GB"/>
          </a:p>
        </p:txBody>
      </p:sp>
      <p:sp>
        <p:nvSpPr>
          <p:cNvPr id="5" name="Pladsholder til slidenummer 4">
            <a:extLst>
              <a:ext uri="{FF2B5EF4-FFF2-40B4-BE49-F238E27FC236}">
                <a16:creationId xmlns:a16="http://schemas.microsoft.com/office/drawing/2014/main" id="{D63B3557-0C16-BBB0-9670-05710A8702E4}"/>
              </a:ext>
            </a:extLst>
          </p:cNvPr>
          <p:cNvSpPr>
            <a:spLocks noGrp="1"/>
          </p:cNvSpPr>
          <p:nvPr>
            <p:ph type="sldNum" sz="quarter" idx="11"/>
          </p:nvPr>
        </p:nvSpPr>
        <p:spPr/>
        <p:txBody>
          <a:bodyPr/>
          <a:lstStyle/>
          <a:p>
            <a:fld id="{E7EB364D-D204-4107-BD74-2FD1BB2205BC}" type="slidenum">
              <a:rPr lang="en-GB" smtClean="0"/>
              <a:pPr/>
              <a:t>‹#›</a:t>
            </a:fld>
            <a:endParaRPr lang="en-GB"/>
          </a:p>
        </p:txBody>
      </p:sp>
      <p:sp>
        <p:nvSpPr>
          <p:cNvPr id="8" name="Content Placeholder 2">
            <a:extLst>
              <a:ext uri="{FF2B5EF4-FFF2-40B4-BE49-F238E27FC236}">
                <a16:creationId xmlns:a16="http://schemas.microsoft.com/office/drawing/2014/main" id="{0CD70A1B-E3FF-22DE-4D69-37FC1DD530B2}"/>
              </a:ext>
            </a:extLst>
          </p:cNvPr>
          <p:cNvSpPr>
            <a:spLocks noGrp="1"/>
          </p:cNvSpPr>
          <p:nvPr>
            <p:ph idx="1"/>
          </p:nvPr>
        </p:nvSpPr>
        <p:spPr>
          <a:xfrm>
            <a:off x="468001" y="1620000"/>
            <a:ext cx="5520049" cy="446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OMG logo">
            <a:extLst>
              <a:ext uri="{FF2B5EF4-FFF2-40B4-BE49-F238E27FC236}">
                <a16:creationId xmlns:a16="http://schemas.microsoft.com/office/drawing/2014/main" id="{0B549BCF-0461-E652-57E8-4C462A09FD8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7" name="Rectangle 7">
            <a:extLst>
              <a:ext uri="{FF2B5EF4-FFF2-40B4-BE49-F238E27FC236}">
                <a16:creationId xmlns:a16="http://schemas.microsoft.com/office/drawing/2014/main" id="{AA3290E6-18EA-FFF7-E3A1-3ECAB04299DC}"/>
              </a:ext>
            </a:extLst>
          </p:cNvPr>
          <p:cNvSpPr/>
          <p:nvPr userDrawn="1"/>
        </p:nvSpPr>
        <p:spPr>
          <a:xfrm>
            <a:off x="0" y="-329032"/>
            <a:ext cx="12192000" cy="6858000"/>
          </a:xfrm>
          <a:prstGeom prst="rect">
            <a:avLst/>
          </a:prstGeom>
          <a:gradFill flip="none" rotWithShape="1">
            <a:gsLst>
              <a:gs pos="0">
                <a:schemeClr val="tx1">
                  <a:alpha val="0"/>
                </a:schemeClr>
              </a:gs>
              <a:gs pos="100000">
                <a:schemeClr val="tx1">
                  <a:lumMod val="100000"/>
                  <a:alpha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 name="Titel 1">
            <a:extLst>
              <a:ext uri="{FF2B5EF4-FFF2-40B4-BE49-F238E27FC236}">
                <a16:creationId xmlns:a16="http://schemas.microsoft.com/office/drawing/2014/main" id="{152FCADE-BE5B-6292-18FE-C79344AD9C58}"/>
              </a:ext>
            </a:extLst>
          </p:cNvPr>
          <p:cNvSpPr>
            <a:spLocks noGrp="1"/>
          </p:cNvSpPr>
          <p:nvPr>
            <p:ph type="title" hasCustomPrompt="1"/>
          </p:nvPr>
        </p:nvSpPr>
        <p:spPr>
          <a:xfrm>
            <a:off x="468000" y="468000"/>
            <a:ext cx="5520050" cy="759124"/>
          </a:xfrm>
          <a:noFill/>
        </p:spPr>
        <p:txBody>
          <a:bodyPr/>
          <a:lstStyle>
            <a:lvl1pPr>
              <a:defRPr>
                <a:solidFill>
                  <a:schemeClr val="bg1"/>
                </a:solidFill>
              </a:defRPr>
            </a:lvl1pPr>
          </a:lstStyle>
          <a:p>
            <a:r>
              <a:rPr lang="en-US" dirty="0"/>
              <a:t>Click to edit Master title style</a:t>
            </a:r>
            <a:endParaRPr lang="en-GB" dirty="0"/>
          </a:p>
        </p:txBody>
      </p:sp>
      <p:sp>
        <p:nvSpPr>
          <p:cNvPr id="6" name="TextBox 15">
            <a:extLst>
              <a:ext uri="{FF2B5EF4-FFF2-40B4-BE49-F238E27FC236}">
                <a16:creationId xmlns:a16="http://schemas.microsoft.com/office/drawing/2014/main" id="{91590709-6190-F016-4B8A-F13108580AD7}"/>
              </a:ext>
            </a:extLst>
          </p:cNvPr>
          <p:cNvSpPr txBox="1"/>
          <p:nvPr userDrawn="1"/>
        </p:nvSpPr>
        <p:spPr>
          <a:xfrm>
            <a:off x="468000" y="180000"/>
            <a:ext cx="2113025" cy="276999"/>
          </a:xfrm>
          <a:prstGeom prst="rect">
            <a:avLst/>
          </a:prstGeom>
          <a:noFill/>
        </p:spPr>
        <p:txBody>
          <a:bodyPr wrap="square" lIns="0" rIns="0" rtlCol="0" anchor="ctr">
            <a:spAutoFit/>
          </a:bodyPr>
          <a:lstStyle/>
          <a:p>
            <a:pPr algn="l"/>
            <a:r>
              <a:rPr lang="en-GB" sz="1200" b="1" dirty="0">
                <a:solidFill>
                  <a:schemeClr val="bg1"/>
                </a:solidFill>
              </a:rPr>
              <a:t>Propulsion Management</a:t>
            </a:r>
            <a:endParaRPr lang="en-DK" sz="1200" b="1" dirty="0">
              <a:solidFill>
                <a:schemeClr val="bg1"/>
              </a:solidFill>
            </a:endParaRPr>
          </a:p>
        </p:txBody>
      </p:sp>
      <p:pic>
        <p:nvPicPr>
          <p:cNvPr id="3" name="Picture 2">
            <a:extLst>
              <a:ext uri="{FF2B5EF4-FFF2-40B4-BE49-F238E27FC236}">
                <a16:creationId xmlns:a16="http://schemas.microsoft.com/office/drawing/2014/main" id="{10F60AF4-2D89-E9F9-24D3-A70A51413D07}"/>
              </a:ext>
            </a:extLst>
          </p:cNvPr>
          <p:cNvPicPr>
            <a:picLocks noChangeAspect="1"/>
          </p:cNvPicPr>
          <p:nvPr userDrawn="1"/>
        </p:nvPicPr>
        <p:blipFill>
          <a:blip r:embed="rId4"/>
          <a:stretch>
            <a:fillRect/>
          </a:stretch>
        </p:blipFill>
        <p:spPr>
          <a:xfrm>
            <a:off x="10685412" y="271100"/>
            <a:ext cx="1062088" cy="97200"/>
          </a:xfrm>
          <a:prstGeom prst="rect">
            <a:avLst/>
          </a:prstGeom>
        </p:spPr>
      </p:pic>
    </p:spTree>
    <p:extLst>
      <p:ext uri="{BB962C8B-B14F-4D97-AF65-F5344CB8AC3E}">
        <p14:creationId xmlns:p14="http://schemas.microsoft.com/office/powerpoint/2010/main" val="2784107282"/>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HJL History timeline">
    <p:spTree>
      <p:nvGrpSpPr>
        <p:cNvPr id="1" name=""/>
        <p:cNvGrpSpPr/>
        <p:nvPr/>
      </p:nvGrpSpPr>
      <p:grpSpPr>
        <a:xfrm>
          <a:off x="0" y="0"/>
          <a:ext cx="0" cy="0"/>
          <a:chOff x="0" y="0"/>
          <a:chExt cx="0" cy="0"/>
        </a:xfrm>
      </p:grpSpPr>
      <p:pic>
        <p:nvPicPr>
          <p:cNvPr id="77" name="Picture 76" descr="Text&#10;&#10;Description automatically generated">
            <a:extLst>
              <a:ext uri="{FF2B5EF4-FFF2-40B4-BE49-F238E27FC236}">
                <a16:creationId xmlns:a16="http://schemas.microsoft.com/office/drawing/2014/main" id="{E242C5B5-AF61-9659-8242-39E69E03491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8885" b="40162"/>
          <a:stretch/>
        </p:blipFill>
        <p:spPr>
          <a:xfrm>
            <a:off x="0" y="4342776"/>
            <a:ext cx="12189377" cy="2515224"/>
          </a:xfrm>
          <a:prstGeom prst="rect">
            <a:avLst/>
          </a:prstGeom>
        </p:spPr>
      </p:pic>
      <p:sp>
        <p:nvSpPr>
          <p:cNvPr id="2" name="Title 1">
            <a:extLst>
              <a:ext uri="{FF2B5EF4-FFF2-40B4-BE49-F238E27FC236}">
                <a16:creationId xmlns:a16="http://schemas.microsoft.com/office/drawing/2014/main" id="{83A1C887-3BD1-B2B9-4F1D-18620325D2F7}"/>
              </a:ext>
            </a:extLst>
          </p:cNvPr>
          <p:cNvSpPr>
            <a:spLocks noGrp="1"/>
          </p:cNvSpPr>
          <p:nvPr>
            <p:ph type="title" hasCustomPrompt="1"/>
          </p:nvPr>
        </p:nvSpPr>
        <p:spPr/>
        <p:txBody>
          <a:bodyPr/>
          <a:lstStyle>
            <a:lvl1pPr>
              <a:defRPr/>
            </a:lvl1pPr>
          </a:lstStyle>
          <a:p>
            <a:r>
              <a:rPr lang="en-US" dirty="0"/>
              <a:t>Click to edit Master title style</a:t>
            </a:r>
            <a:endParaRPr lang="en-GB" dirty="0"/>
          </a:p>
        </p:txBody>
      </p:sp>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sp>
        <p:nvSpPr>
          <p:cNvPr id="39" name="Rectangle 38">
            <a:extLst>
              <a:ext uri="{FF2B5EF4-FFF2-40B4-BE49-F238E27FC236}">
                <a16:creationId xmlns:a16="http://schemas.microsoft.com/office/drawing/2014/main" id="{B0B9C38F-8CBE-5E7F-6EC3-4926FE4245CC}"/>
              </a:ext>
            </a:extLst>
          </p:cNvPr>
          <p:cNvSpPr/>
          <p:nvPr userDrawn="1"/>
        </p:nvSpPr>
        <p:spPr>
          <a:xfrm>
            <a:off x="-1312" y="4338892"/>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3" name="GOMG logo">
            <a:extLst>
              <a:ext uri="{FF2B5EF4-FFF2-40B4-BE49-F238E27FC236}">
                <a16:creationId xmlns:a16="http://schemas.microsoft.com/office/drawing/2014/main" id="{6C6553EF-1A8A-ABF9-80D7-5A60BA1B767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Tree>
    <p:extLst>
      <p:ext uri="{BB962C8B-B14F-4D97-AF65-F5344CB8AC3E}">
        <p14:creationId xmlns:p14="http://schemas.microsoft.com/office/powerpoint/2010/main" val="341893975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HJL 2 History timeline">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BDF37C2E-F2FC-B39D-7648-64A91BF63AD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5643" b="43481"/>
          <a:stretch/>
        </p:blipFill>
        <p:spPr>
          <a:xfrm>
            <a:off x="-2623" y="4338892"/>
            <a:ext cx="12188825" cy="2519108"/>
          </a:xfrm>
          <a:prstGeom prst="rect">
            <a:avLst/>
          </a:prstGeom>
        </p:spPr>
      </p:pic>
      <p:sp>
        <p:nvSpPr>
          <p:cNvPr id="39" name="Rectangle 38">
            <a:extLst>
              <a:ext uri="{FF2B5EF4-FFF2-40B4-BE49-F238E27FC236}">
                <a16:creationId xmlns:a16="http://schemas.microsoft.com/office/drawing/2014/main" id="{B0B9C38F-8CBE-5E7F-6EC3-4926FE4245CC}"/>
              </a:ext>
            </a:extLst>
          </p:cNvPr>
          <p:cNvSpPr/>
          <p:nvPr userDrawn="1"/>
        </p:nvSpPr>
        <p:spPr>
          <a:xfrm>
            <a:off x="-1312" y="4338892"/>
            <a:ext cx="12192000" cy="2499246"/>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83A1C887-3BD1-B2B9-4F1D-18620325D2F7}"/>
              </a:ext>
            </a:extLst>
          </p:cNvPr>
          <p:cNvSpPr>
            <a:spLocks noGrp="1"/>
          </p:cNvSpPr>
          <p:nvPr>
            <p:ph type="title" hasCustomPrompt="1"/>
          </p:nvPr>
        </p:nvSpPr>
        <p:spPr/>
        <p:txBody>
          <a:bodyPr/>
          <a:lstStyle>
            <a:lvl1pPr>
              <a:defRPr/>
            </a:lvl1pPr>
          </a:lstStyle>
          <a:p>
            <a:r>
              <a:rPr lang="en-US" dirty="0"/>
              <a:t>Click to edit Master title style</a:t>
            </a:r>
            <a:endParaRPr lang="en-GB" dirty="0"/>
          </a:p>
        </p:txBody>
      </p:sp>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3" name="GOMG logo">
            <a:extLst>
              <a:ext uri="{FF2B5EF4-FFF2-40B4-BE49-F238E27FC236}">
                <a16:creationId xmlns:a16="http://schemas.microsoft.com/office/drawing/2014/main" id="{6C6553EF-1A8A-ABF9-80D7-5A60BA1B767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Tree>
    <p:extLst>
      <p:ext uri="{BB962C8B-B14F-4D97-AF65-F5344CB8AC3E}">
        <p14:creationId xmlns:p14="http://schemas.microsoft.com/office/powerpoint/2010/main" val="3544286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JL Contact">
    <p:spTree>
      <p:nvGrpSpPr>
        <p:cNvPr id="1" name=""/>
        <p:cNvGrpSpPr/>
        <p:nvPr/>
      </p:nvGrpSpPr>
      <p:grpSpPr>
        <a:xfrm>
          <a:off x="0" y="0"/>
          <a:ext cx="0" cy="0"/>
          <a:chOff x="0" y="0"/>
          <a:chExt cx="0" cy="0"/>
        </a:xfrm>
      </p:grpSpPr>
      <p:pic>
        <p:nvPicPr>
          <p:cNvPr id="10" name="Picture 9" descr="A picture containing water, wave, surfing, outdoor&#10;&#10;Description automatically generated">
            <a:extLst>
              <a:ext uri="{FF2B5EF4-FFF2-40B4-BE49-F238E27FC236}">
                <a16:creationId xmlns:a16="http://schemas.microsoft.com/office/drawing/2014/main" id="{18D8460F-0321-833D-FA27-A8156FAC4F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63" r="15765"/>
          <a:stretch/>
        </p:blipFill>
        <p:spPr>
          <a:xfrm>
            <a:off x="7940429" y="0"/>
            <a:ext cx="4251571"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2" name="Picture 1">
            <a:extLst>
              <a:ext uri="{FF2B5EF4-FFF2-40B4-BE49-F238E27FC236}">
                <a16:creationId xmlns:a16="http://schemas.microsoft.com/office/drawing/2014/main" id="{A4862347-D190-9C59-AF70-F6D34201EECF}"/>
              </a:ext>
            </a:extLst>
          </p:cNvPr>
          <p:cNvPicPr>
            <a:picLocks noChangeAspect="1"/>
          </p:cNvPicPr>
          <p:nvPr userDrawn="1"/>
        </p:nvPicPr>
        <p:blipFill>
          <a:blip r:embed="rId4"/>
          <a:stretch>
            <a:fillRect/>
          </a:stretch>
        </p:blipFill>
        <p:spPr>
          <a:xfrm>
            <a:off x="10685412" y="271100"/>
            <a:ext cx="1062088" cy="97200"/>
          </a:xfrm>
          <a:prstGeom prst="rect">
            <a:avLst/>
          </a:prstGeom>
        </p:spPr>
      </p:pic>
    </p:spTree>
    <p:extLst>
      <p:ext uri="{BB962C8B-B14F-4D97-AF65-F5344CB8AC3E}">
        <p14:creationId xmlns:p14="http://schemas.microsoft.com/office/powerpoint/2010/main" val="51775699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Agenda">
    <p:spTree>
      <p:nvGrpSpPr>
        <p:cNvPr id="1" name=""/>
        <p:cNvGrpSpPr/>
        <p:nvPr/>
      </p:nvGrpSpPr>
      <p:grpSpPr>
        <a:xfrm>
          <a:off x="0" y="0"/>
          <a:ext cx="0" cy="0"/>
          <a:chOff x="0" y="0"/>
          <a:chExt cx="0" cy="0"/>
        </a:xfrm>
      </p:grpSpPr>
      <p:pic>
        <p:nvPicPr>
          <p:cNvPr id="17" name="Background Image" descr="A picture containing water, blue, orange&#10;&#10;Description automatically generated">
            <a:extLst>
              <a:ext uri="{FF2B5EF4-FFF2-40B4-BE49-F238E27FC236}">
                <a16:creationId xmlns:a16="http://schemas.microsoft.com/office/drawing/2014/main" id="{B41C2CC1-A886-1D65-4208-1C0008D3DC11}"/>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val="0"/>
              </a:ext>
            </a:extLst>
          </a:blip>
          <a:srcRect t="12510" b="4898"/>
          <a:stretch/>
        </p:blipFill>
        <p:spPr>
          <a:xfrm rot="16200000">
            <a:off x="-1307002" y="1302845"/>
            <a:ext cx="6862157" cy="4248153"/>
          </a:xfrm>
          <a:prstGeom prst="rect">
            <a:avLst/>
          </a:prstGeom>
        </p:spPr>
      </p:pic>
      <p:sp>
        <p:nvSpPr>
          <p:cNvPr id="20" name="Filter">
            <a:extLst>
              <a:ext uri="{FF2B5EF4-FFF2-40B4-BE49-F238E27FC236}">
                <a16:creationId xmlns:a16="http://schemas.microsoft.com/office/drawing/2014/main" id="{3E8C079D-02FC-0961-E651-2A63EFA412D7}"/>
              </a:ext>
            </a:extLst>
          </p:cNvPr>
          <p:cNvSpPr>
            <a:spLocks noGrp="1" noRot="1" noMove="1" noResize="1" noEditPoints="1" noAdjustHandles="1" noChangeArrowheads="1" noChangeShapeType="1"/>
          </p:cNvSpPr>
          <p:nvPr userDrawn="1"/>
        </p:nvSpPr>
        <p:spPr>
          <a:xfrm rot="5400000">
            <a:off x="-1307003" y="1302844"/>
            <a:ext cx="686215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Filter</a:t>
            </a:r>
            <a:endParaRPr lang="en-DK"/>
          </a:p>
        </p:txBody>
      </p:sp>
      <p:sp>
        <p:nvSpPr>
          <p:cNvPr id="3" name="Content Placeholder">
            <a:extLst>
              <a:ext uri="{FF2B5EF4-FFF2-40B4-BE49-F238E27FC236}">
                <a16:creationId xmlns:a16="http://schemas.microsoft.com/office/drawing/2014/main" id="{26DFB6FD-E2C0-5071-49EB-F7FD4D27AB39}"/>
              </a:ext>
            </a:extLst>
          </p:cNvPr>
          <p:cNvSpPr>
            <a:spLocks noGrp="1"/>
          </p:cNvSpPr>
          <p:nvPr>
            <p:ph sz="quarter" idx="15"/>
          </p:nvPr>
        </p:nvSpPr>
        <p:spPr>
          <a:xfrm>
            <a:off x="5240338" y="1628775"/>
            <a:ext cx="6507162" cy="4582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quot;Agenda&quot;">
            <a:extLst>
              <a:ext uri="{FF2B5EF4-FFF2-40B4-BE49-F238E27FC236}">
                <a16:creationId xmlns:a16="http://schemas.microsoft.com/office/drawing/2014/main" id="{95B88B7B-682F-4F9C-9182-131D5E06230A}"/>
              </a:ext>
            </a:extLst>
          </p:cNvPr>
          <p:cNvSpPr txBox="1"/>
          <p:nvPr userDrawn="1"/>
        </p:nvSpPr>
        <p:spPr>
          <a:xfrm>
            <a:off x="5268412" y="466725"/>
            <a:ext cx="6480000" cy="646331"/>
          </a:xfrm>
          <a:prstGeom prst="rect">
            <a:avLst/>
          </a:prstGeom>
          <a:noFill/>
        </p:spPr>
        <p:txBody>
          <a:bodyPr wrap="square" lIns="0" rtlCol="0">
            <a:spAutoFit/>
          </a:bodyPr>
          <a:lstStyle/>
          <a:p>
            <a:r>
              <a:rPr lang="en-GB" sz="3600">
                <a:solidFill>
                  <a:schemeClr val="accent1"/>
                </a:solidFill>
              </a:rPr>
              <a:t>Agenda</a:t>
            </a:r>
          </a:p>
        </p:txBody>
      </p:sp>
    </p:spTree>
    <p:extLst>
      <p:ext uri="{BB962C8B-B14F-4D97-AF65-F5344CB8AC3E}">
        <p14:creationId xmlns:p14="http://schemas.microsoft.com/office/powerpoint/2010/main" val="47692817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ioreactors Title Page">
    <p:bg>
      <p:bgPr>
        <a:solidFill>
          <a:schemeClr val="accent1"/>
        </a:solidFill>
        <a:effectLst/>
      </p:bgPr>
    </p:bg>
    <p:spTree>
      <p:nvGrpSpPr>
        <p:cNvPr id="1" name=""/>
        <p:cNvGrpSpPr/>
        <p:nvPr/>
      </p:nvGrpSpPr>
      <p:grpSpPr>
        <a:xfrm>
          <a:off x="0" y="0"/>
          <a:ext cx="0" cy="0"/>
          <a:chOff x="0" y="0"/>
          <a:chExt cx="0" cy="0"/>
        </a:xfrm>
      </p:grpSpPr>
      <p:pic>
        <p:nvPicPr>
          <p:cNvPr id="4" name="Billede 3" descr="Et billede, der indeholder udendørs, vand, transport, vandfartøj&#10;&#10;Automatisk genereret beskrivelse">
            <a:extLst>
              <a:ext uri="{FF2B5EF4-FFF2-40B4-BE49-F238E27FC236}">
                <a16:creationId xmlns:a16="http://schemas.microsoft.com/office/drawing/2014/main" id="{A5F35ED3-00EE-0EFF-5EF5-8464314D50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Title Placeholder 1">
            <a:extLst>
              <a:ext uri="{FF2B5EF4-FFF2-40B4-BE49-F238E27FC236}">
                <a16:creationId xmlns:a16="http://schemas.microsoft.com/office/drawing/2014/main" id="{6F10BDEC-CFAA-E633-9F05-4DE412229FF7}"/>
              </a:ext>
            </a:extLst>
          </p:cNvPr>
          <p:cNvSpPr>
            <a:spLocks noGrp="1"/>
          </p:cNvSpPr>
          <p:nvPr>
            <p:ph type="title" hasCustomPrompt="1"/>
          </p:nvPr>
        </p:nvSpPr>
        <p:spPr>
          <a:xfrm>
            <a:off x="476977" y="4131717"/>
            <a:ext cx="8427312" cy="759124"/>
          </a:xfrm>
          <a:prstGeom prst="rect">
            <a:avLst/>
          </a:prstGeom>
        </p:spPr>
        <p:txBody>
          <a:bodyPr vert="horz" lIns="0" tIns="45720" rIns="0" bIns="45720" rtlCol="0" anchor="ctr">
            <a:noAutofit/>
          </a:bodyPr>
          <a:lstStyle>
            <a:lvl1pPr>
              <a:defRPr sz="4800">
                <a:solidFill>
                  <a:schemeClr val="bg1"/>
                </a:solidFill>
              </a:defRPr>
            </a:lvl1pPr>
          </a:lstStyle>
          <a:p>
            <a:r>
              <a:rPr lang="en-US" dirty="0"/>
              <a:t>Title</a:t>
            </a:r>
            <a:endParaRPr lang="en-GB" dirty="0"/>
          </a:p>
        </p:txBody>
      </p:sp>
      <p:pic>
        <p:nvPicPr>
          <p:cNvPr id="7" name="GOMG logo">
            <a:extLst>
              <a:ext uri="{FF2B5EF4-FFF2-40B4-BE49-F238E27FC236}">
                <a16:creationId xmlns:a16="http://schemas.microsoft.com/office/drawing/2014/main" id="{C9A85B8A-35EF-FB35-BE5F-EDF5E8660A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1" name="Picture 5" descr="Icon&#10;&#10;Description automatically generated">
            <a:extLst>
              <a:ext uri="{FF2B5EF4-FFF2-40B4-BE49-F238E27FC236}">
                <a16:creationId xmlns:a16="http://schemas.microsoft.com/office/drawing/2014/main" id="{3B3B471C-C10C-8DF9-31EC-3543FC9BBF69}"/>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26934" t="23995" r="34275" b="26634"/>
          <a:stretch/>
        </p:blipFill>
        <p:spPr>
          <a:xfrm>
            <a:off x="426516" y="261509"/>
            <a:ext cx="282856" cy="360000"/>
          </a:xfrm>
          <a:prstGeom prst="rect">
            <a:avLst/>
          </a:prstGeom>
        </p:spPr>
      </p:pic>
      <p:sp>
        <p:nvSpPr>
          <p:cNvPr id="2" name="Ligebenet trekant 1">
            <a:hlinkClick r:id="rId5" action="ppaction://hlinksldjump"/>
            <a:extLst>
              <a:ext uri="{FF2B5EF4-FFF2-40B4-BE49-F238E27FC236}">
                <a16:creationId xmlns:a16="http://schemas.microsoft.com/office/drawing/2014/main" id="{B9EF49C8-4000-3D04-E19D-B4E290B25C81}"/>
              </a:ext>
            </a:extLst>
          </p:cNvPr>
          <p:cNvSpPr/>
          <p:nvPr userDrawn="1"/>
        </p:nvSpPr>
        <p:spPr>
          <a:xfrm rot="10800000">
            <a:off x="5988048" y="6476108"/>
            <a:ext cx="215901" cy="12471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15">
            <a:extLst>
              <a:ext uri="{FF2B5EF4-FFF2-40B4-BE49-F238E27FC236}">
                <a16:creationId xmlns:a16="http://schemas.microsoft.com/office/drawing/2014/main" id="{9A048D3E-259B-C1B8-C06F-435EBCF48F4E}"/>
              </a:ext>
            </a:extLst>
          </p:cNvPr>
          <p:cNvSpPr txBox="1"/>
          <p:nvPr userDrawn="1"/>
        </p:nvSpPr>
        <p:spPr>
          <a:xfrm>
            <a:off x="821795" y="305779"/>
            <a:ext cx="2113025" cy="276999"/>
          </a:xfrm>
          <a:prstGeom prst="rect">
            <a:avLst/>
          </a:prstGeom>
          <a:noFill/>
        </p:spPr>
        <p:txBody>
          <a:bodyPr wrap="square" lIns="0" rIns="0" rtlCol="0" anchor="ctr">
            <a:spAutoFit/>
          </a:bodyPr>
          <a:lstStyle/>
          <a:p>
            <a:pPr algn="l"/>
            <a:r>
              <a:rPr lang="en-GB" sz="1200" b="1" dirty="0">
                <a:solidFill>
                  <a:schemeClr val="bg1"/>
                </a:solidFill>
              </a:rPr>
              <a:t>Water &amp; Waste Management</a:t>
            </a:r>
          </a:p>
        </p:txBody>
      </p:sp>
      <p:sp>
        <p:nvSpPr>
          <p:cNvPr id="6" name="Text Placeholder 5">
            <a:extLst>
              <a:ext uri="{FF2B5EF4-FFF2-40B4-BE49-F238E27FC236}">
                <a16:creationId xmlns:a16="http://schemas.microsoft.com/office/drawing/2014/main" id="{28AAE3A2-FE42-12F0-C252-2F04887F3C80}"/>
              </a:ext>
            </a:extLst>
          </p:cNvPr>
          <p:cNvSpPr>
            <a:spLocks noGrp="1"/>
          </p:cNvSpPr>
          <p:nvPr>
            <p:ph type="body" sz="quarter" idx="11"/>
          </p:nvPr>
        </p:nvSpPr>
        <p:spPr>
          <a:xfrm>
            <a:off x="478271" y="4890841"/>
            <a:ext cx="5735949" cy="1773609"/>
          </a:xfrm>
        </p:spPr>
        <p:txBody>
          <a:bodyPr/>
          <a:lstStyle>
            <a:lvl1pPr marL="0" indent="0">
              <a:buFontTx/>
              <a:buNone/>
              <a:defRPr>
                <a:solidFill>
                  <a:schemeClr val="bg1"/>
                </a:solidFill>
              </a:defRPr>
            </a:lvl1pPr>
            <a:lvl2pPr marL="355600" indent="0">
              <a:buFontTx/>
              <a:buNone/>
              <a:defRPr>
                <a:solidFill>
                  <a:schemeClr val="bg1"/>
                </a:solidFill>
              </a:defRPr>
            </a:lvl2pPr>
            <a:lvl3pPr marL="719138" indent="0">
              <a:buFontTx/>
              <a:buNone/>
              <a:defRPr>
                <a:solidFill>
                  <a:schemeClr val="bg1"/>
                </a:solidFill>
              </a:defRPr>
            </a:lvl3pPr>
            <a:lvl4pPr marL="1074738" indent="0">
              <a:buFontTx/>
              <a:buNone/>
              <a:defRPr>
                <a:solidFill>
                  <a:schemeClr val="bg1"/>
                </a:solidFill>
              </a:defRPr>
            </a:lvl4pPr>
            <a:lvl5pPr marL="1347787" indent="0">
              <a:buFontTx/>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Picture 8">
            <a:extLst>
              <a:ext uri="{FF2B5EF4-FFF2-40B4-BE49-F238E27FC236}">
                <a16:creationId xmlns:a16="http://schemas.microsoft.com/office/drawing/2014/main" id="{66ACAFB5-197C-E2C5-0C28-BAE4BE9A832A}"/>
              </a:ext>
            </a:extLst>
          </p:cNvPr>
          <p:cNvPicPr>
            <a:picLocks noChangeAspect="1"/>
          </p:cNvPicPr>
          <p:nvPr userDrawn="1"/>
        </p:nvPicPr>
        <p:blipFill>
          <a:blip r:embed="rId6"/>
          <a:stretch>
            <a:fillRect/>
          </a:stretch>
        </p:blipFill>
        <p:spPr>
          <a:xfrm>
            <a:off x="10641318" y="394709"/>
            <a:ext cx="1106182" cy="93600"/>
          </a:xfrm>
          <a:prstGeom prst="rect">
            <a:avLst/>
          </a:prstGeom>
        </p:spPr>
      </p:pic>
    </p:spTree>
    <p:extLst>
      <p:ext uri="{BB962C8B-B14F-4D97-AF65-F5344CB8AC3E}">
        <p14:creationId xmlns:p14="http://schemas.microsoft.com/office/powerpoint/2010/main" val="426207317"/>
      </p:ext>
    </p:extLst>
  </p:cSld>
  <p:clrMapOvr>
    <a:masterClrMapping/>
  </p:clrMapOvr>
  <p:transition>
    <p:fade/>
  </p:transition>
  <p:extLst>
    <p:ext uri="{DCECCB84-F9BA-43D5-87BE-67443E8EF086}">
      <p15:sldGuideLst xmlns:p15="http://schemas.microsoft.com/office/powerpoint/2012/main">
        <p15:guide id="2"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Bioreactors Title Page">
    <p:bg>
      <p:bgPr>
        <a:solidFill>
          <a:schemeClr val="accent1"/>
        </a:solidFill>
        <a:effectLst/>
      </p:bgPr>
    </p:bg>
    <p:spTree>
      <p:nvGrpSpPr>
        <p:cNvPr id="1" name=""/>
        <p:cNvGrpSpPr/>
        <p:nvPr/>
      </p:nvGrpSpPr>
      <p:grpSpPr>
        <a:xfrm>
          <a:off x="0" y="0"/>
          <a:ext cx="0" cy="0"/>
          <a:chOff x="0" y="0"/>
          <a:chExt cx="0" cy="0"/>
        </a:xfrm>
      </p:grpSpPr>
      <p:pic>
        <p:nvPicPr>
          <p:cNvPr id="4" name="Billede 3" descr="Et billede, der indeholder udendørs, vand, transport, vandfartøj&#10;&#10;Automatisk genereret beskrivelse">
            <a:extLst>
              <a:ext uri="{FF2B5EF4-FFF2-40B4-BE49-F238E27FC236}">
                <a16:creationId xmlns:a16="http://schemas.microsoft.com/office/drawing/2014/main" id="{A5F35ED3-00EE-0EFF-5EF5-8464314D50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GOMG logo">
            <a:extLst>
              <a:ext uri="{FF2B5EF4-FFF2-40B4-BE49-F238E27FC236}">
                <a16:creationId xmlns:a16="http://schemas.microsoft.com/office/drawing/2014/main" id="{C9A85B8A-35EF-FB35-BE5F-EDF5E8660A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1" name="Picture 5" descr="Icon&#10;&#10;Description automatically generated">
            <a:extLst>
              <a:ext uri="{FF2B5EF4-FFF2-40B4-BE49-F238E27FC236}">
                <a16:creationId xmlns:a16="http://schemas.microsoft.com/office/drawing/2014/main" id="{3B3B471C-C10C-8DF9-31EC-3543FC9BBF69}"/>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26934" t="23995" r="34275" b="26634"/>
          <a:stretch/>
        </p:blipFill>
        <p:spPr>
          <a:xfrm>
            <a:off x="426516" y="261509"/>
            <a:ext cx="282856" cy="360000"/>
          </a:xfrm>
          <a:prstGeom prst="rect">
            <a:avLst/>
          </a:prstGeom>
        </p:spPr>
      </p:pic>
      <p:sp>
        <p:nvSpPr>
          <p:cNvPr id="5" name="TextBox 15">
            <a:extLst>
              <a:ext uri="{FF2B5EF4-FFF2-40B4-BE49-F238E27FC236}">
                <a16:creationId xmlns:a16="http://schemas.microsoft.com/office/drawing/2014/main" id="{9A048D3E-259B-C1B8-C06F-435EBCF48F4E}"/>
              </a:ext>
            </a:extLst>
          </p:cNvPr>
          <p:cNvSpPr txBox="1"/>
          <p:nvPr userDrawn="1"/>
        </p:nvSpPr>
        <p:spPr>
          <a:xfrm>
            <a:off x="821795" y="305779"/>
            <a:ext cx="2113025" cy="276999"/>
          </a:xfrm>
          <a:prstGeom prst="rect">
            <a:avLst/>
          </a:prstGeom>
          <a:noFill/>
        </p:spPr>
        <p:txBody>
          <a:bodyPr wrap="square" lIns="0" rIns="0" rtlCol="0" anchor="ctr">
            <a:spAutoFit/>
          </a:bodyPr>
          <a:lstStyle/>
          <a:p>
            <a:pPr algn="l"/>
            <a:r>
              <a:rPr lang="en-GB" sz="1200" b="1" dirty="0">
                <a:solidFill>
                  <a:schemeClr val="bg1"/>
                </a:solidFill>
              </a:rPr>
              <a:t>Water &amp; Waste Management</a:t>
            </a:r>
          </a:p>
        </p:txBody>
      </p:sp>
      <p:pic>
        <p:nvPicPr>
          <p:cNvPr id="9" name="Picture 8">
            <a:extLst>
              <a:ext uri="{FF2B5EF4-FFF2-40B4-BE49-F238E27FC236}">
                <a16:creationId xmlns:a16="http://schemas.microsoft.com/office/drawing/2014/main" id="{66ACAFB5-197C-E2C5-0C28-BAE4BE9A832A}"/>
              </a:ext>
            </a:extLst>
          </p:cNvPr>
          <p:cNvPicPr>
            <a:picLocks noChangeAspect="1"/>
          </p:cNvPicPr>
          <p:nvPr userDrawn="1"/>
        </p:nvPicPr>
        <p:blipFill>
          <a:blip r:embed="rId5"/>
          <a:stretch>
            <a:fillRect/>
          </a:stretch>
        </p:blipFill>
        <p:spPr>
          <a:xfrm>
            <a:off x="10641318" y="394709"/>
            <a:ext cx="1106182" cy="93600"/>
          </a:xfrm>
          <a:prstGeom prst="rect">
            <a:avLst/>
          </a:prstGeom>
        </p:spPr>
      </p:pic>
      <p:sp>
        <p:nvSpPr>
          <p:cNvPr id="3" name="Titel 3">
            <a:extLst>
              <a:ext uri="{FF2B5EF4-FFF2-40B4-BE49-F238E27FC236}">
                <a16:creationId xmlns:a16="http://schemas.microsoft.com/office/drawing/2014/main" id="{AB527953-34F8-D8ED-15B8-F669D57E0270}"/>
              </a:ext>
            </a:extLst>
          </p:cNvPr>
          <p:cNvSpPr>
            <a:spLocks noGrp="1" noChangeArrowheads="1"/>
          </p:cNvSpPr>
          <p:nvPr userDrawn="1"/>
        </p:nvSpPr>
        <p:spPr bwMode="auto">
          <a:xfrm>
            <a:off x="539496" y="3399266"/>
            <a:ext cx="71945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marL="0" marR="0" lvl="0" indent="0" algn="l" defTabSz="914400" rtl="0" eaLnBrk="0" fontAlgn="base" latinLnBrk="0" hangingPunct="0">
              <a:lnSpc>
                <a:spcPts val="4060"/>
              </a:lnSpc>
              <a:spcBef>
                <a:spcPct val="0"/>
              </a:spcBef>
              <a:spcAft>
                <a:spcPct val="0"/>
              </a:spcAft>
              <a:buClrTx/>
              <a:buSzTx/>
              <a:buFontTx/>
              <a:buNone/>
              <a:tabLst/>
            </a:pPr>
            <a:r>
              <a:rPr kumimoji="0" lang="en-US" altLang="en-US" sz="4800" b="0" i="0" u="none" strike="noStrike" cap="none" normalizeH="0" baseline="0" dirty="0">
                <a:ln>
                  <a:noFill/>
                </a:ln>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Your solution for sustainable wastewater treatment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Pladsholder til tekst 5">
            <a:extLst>
              <a:ext uri="{FF2B5EF4-FFF2-40B4-BE49-F238E27FC236}">
                <a16:creationId xmlns:a16="http://schemas.microsoft.com/office/drawing/2014/main" id="{A408A59F-DF98-3E5C-6894-5404D0724A7F}"/>
              </a:ext>
            </a:extLst>
          </p:cNvPr>
          <p:cNvSpPr>
            <a:spLocks noGrp="1" noChangeArrowheads="1"/>
          </p:cNvSpPr>
          <p:nvPr userDrawn="1"/>
        </p:nvSpPr>
        <p:spPr bwMode="auto">
          <a:xfrm>
            <a:off x="539496" y="4734353"/>
            <a:ext cx="6256338"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Arial" panose="020B0604020202020204" pitchFamily="34" charset="0"/>
              </a:rPr>
              <a:t>We develop bioreactors that treat wastewater biologically.</a:t>
            </a:r>
            <a:br>
              <a:rPr kumimoji="0" lang="en-US" altLang="en-US" sz="20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Arial" panose="020B0604020202020204" pitchFamily="34" charset="0"/>
              </a:rPr>
            </a:br>
            <a:r>
              <a:rPr kumimoji="0" lang="en-US" altLang="en-US" sz="20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Arial" panose="020B0604020202020204" pitchFamily="34" charset="0"/>
              </a:rPr>
              <a:t>Our systems make it possible to operate anywhere without harming marine ecosystems with untreated wastewater.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63328838"/>
      </p:ext>
    </p:extLst>
  </p:cSld>
  <p:clrMapOvr>
    <a:masterClrMapping/>
  </p:clrMapOvr>
  <p:transition>
    <p:fade/>
  </p:transition>
  <p:extLst>
    <p:ext uri="{DCECCB84-F9BA-43D5-87BE-67443E8EF086}">
      <p15:sldGuideLst xmlns:p15="http://schemas.microsoft.com/office/powerpoint/2012/main">
        <p15:guide id="2"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Bioreactors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8603999" cy="4464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325684288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Bioreactors Title and 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F2FB-0CA2-C99C-90B4-8EE6FBFB20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D0082-FC2B-64A6-B14F-9BC2EB4586BE}"/>
              </a:ext>
            </a:extLst>
          </p:cNvPr>
          <p:cNvSpPr>
            <a:spLocks noGrp="1"/>
          </p:cNvSpPr>
          <p:nvPr>
            <p:ph idx="1"/>
          </p:nvPr>
        </p:nvSpPr>
        <p:spPr>
          <a:xfrm>
            <a:off x="468001" y="1620000"/>
            <a:ext cx="11268000" cy="4464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8B29BC-2FC1-818F-ABA4-970D3BFEC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AF0B04-6C6C-8F99-CAE9-50F34403D791}"/>
              </a:ext>
            </a:extLst>
          </p:cNvPr>
          <p:cNvSpPr>
            <a:spLocks noGrp="1"/>
          </p:cNvSpPr>
          <p:nvPr>
            <p:ph type="sldNum" sz="quarter" idx="12"/>
          </p:nvPr>
        </p:nvSpPr>
        <p:spPr/>
        <p:txBody>
          <a:bodyPr lIns="0" rIns="0"/>
          <a:lstStyle/>
          <a:p>
            <a:fld id="{E7EB364D-D204-4107-BD74-2FD1BB2205BC}" type="slidenum">
              <a:rPr lang="en-GB" smtClean="0"/>
              <a:t>‹#›</a:t>
            </a:fld>
            <a:endParaRPr lang="en-GB"/>
          </a:p>
        </p:txBody>
      </p:sp>
    </p:spTree>
    <p:extLst>
      <p:ext uri="{BB962C8B-B14F-4D97-AF65-F5344CB8AC3E}">
        <p14:creationId xmlns:p14="http://schemas.microsoft.com/office/powerpoint/2010/main" val="89250491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ioreactors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73EC-5FEC-8011-81E2-36FA5B9E4608}"/>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p:nvPr>
        </p:nvSpPr>
        <p:spPr>
          <a:xfrm>
            <a:off x="467999"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BAFA1541-6783-5C25-3B6F-9176ECDFDF27}"/>
              </a:ext>
            </a:extLst>
          </p:cNvPr>
          <p:cNvSpPr>
            <a:spLocks noGrp="1"/>
          </p:cNvSpPr>
          <p:nvPr>
            <p:ph sz="half" idx="13"/>
          </p:nvPr>
        </p:nvSpPr>
        <p:spPr>
          <a:xfrm>
            <a:off x="6203950" y="1620000"/>
            <a:ext cx="5508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ladsholder til sidefod 3">
            <a:extLst>
              <a:ext uri="{FF2B5EF4-FFF2-40B4-BE49-F238E27FC236}">
                <a16:creationId xmlns:a16="http://schemas.microsoft.com/office/drawing/2014/main" id="{BF8B1D00-A760-D9EC-C1F6-B862B87B10F0}"/>
              </a:ext>
            </a:extLst>
          </p:cNvPr>
          <p:cNvSpPr>
            <a:spLocks noGrp="1"/>
          </p:cNvSpPr>
          <p:nvPr>
            <p:ph type="ftr" sz="quarter" idx="14"/>
          </p:nvPr>
        </p:nvSpPr>
        <p:spPr/>
        <p:txBody>
          <a:bodyPr/>
          <a:lstStyle/>
          <a:p>
            <a:endParaRPr lang="en-GB"/>
          </a:p>
        </p:txBody>
      </p:sp>
      <p:sp>
        <p:nvSpPr>
          <p:cNvPr id="10" name="Pladsholder til slidenummer 9">
            <a:extLst>
              <a:ext uri="{FF2B5EF4-FFF2-40B4-BE49-F238E27FC236}">
                <a16:creationId xmlns:a16="http://schemas.microsoft.com/office/drawing/2014/main" id="{6163C0C3-C75F-AA5D-F651-B27D7248B339}"/>
              </a:ext>
            </a:extLst>
          </p:cNvPr>
          <p:cNvSpPr>
            <a:spLocks noGrp="1"/>
          </p:cNvSpPr>
          <p:nvPr>
            <p:ph type="sldNum" sz="quarter" idx="15"/>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2270416393"/>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ioreactors Headline Only">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566C896-0390-75CD-3518-5A6AE3E0A4CE}"/>
              </a:ext>
            </a:extLst>
          </p:cNvPr>
          <p:cNvSpPr>
            <a:spLocks noGrp="1"/>
          </p:cNvSpPr>
          <p:nvPr>
            <p:ph type="title" hasCustomPrompt="1"/>
          </p:nvPr>
        </p:nvSpPr>
        <p:spPr/>
        <p:txBody>
          <a:bodyPr/>
          <a:lstStyle/>
          <a:p>
            <a:r>
              <a:rPr lang="en-US" dirty="0"/>
              <a:t>Click to edit Master title style</a:t>
            </a:r>
            <a:endParaRPr lang="en-GB" dirty="0"/>
          </a:p>
        </p:txBody>
      </p:sp>
      <p:sp>
        <p:nvSpPr>
          <p:cNvPr id="10" name="Pladsholder til sidefod 9">
            <a:extLst>
              <a:ext uri="{FF2B5EF4-FFF2-40B4-BE49-F238E27FC236}">
                <a16:creationId xmlns:a16="http://schemas.microsoft.com/office/drawing/2014/main" id="{A21230DE-D98E-6E58-2285-981B865FB2EC}"/>
              </a:ext>
            </a:extLst>
          </p:cNvPr>
          <p:cNvSpPr>
            <a:spLocks noGrp="1"/>
          </p:cNvSpPr>
          <p:nvPr>
            <p:ph type="ftr" sz="quarter" idx="10"/>
          </p:nvPr>
        </p:nvSpPr>
        <p:spPr/>
        <p:txBody>
          <a:bodyPr/>
          <a:lstStyle/>
          <a:p>
            <a:endParaRPr lang="en-GB"/>
          </a:p>
        </p:txBody>
      </p:sp>
      <p:sp>
        <p:nvSpPr>
          <p:cNvPr id="11" name="Pladsholder til slidenummer 10">
            <a:extLst>
              <a:ext uri="{FF2B5EF4-FFF2-40B4-BE49-F238E27FC236}">
                <a16:creationId xmlns:a16="http://schemas.microsoft.com/office/drawing/2014/main" id="{AF8E8775-37D3-6CF3-1E61-8C0957D00C9F}"/>
              </a:ext>
            </a:extLst>
          </p:cNvPr>
          <p:cNvSpPr>
            <a:spLocks noGrp="1"/>
          </p:cNvSpPr>
          <p:nvPr>
            <p:ph type="sldNum" sz="quarter" idx="11"/>
          </p:nvPr>
        </p:nvSpPr>
        <p:spPr/>
        <p:txBody>
          <a:bodyPr/>
          <a:lstStyle/>
          <a:p>
            <a:fld id="{E7EB364D-D204-4107-BD74-2FD1BB2205BC}" type="slidenum">
              <a:rPr lang="en-GB" smtClean="0"/>
              <a:pPr/>
              <a:t>‹#›</a:t>
            </a:fld>
            <a:endParaRPr lang="en-GB"/>
          </a:p>
        </p:txBody>
      </p:sp>
    </p:spTree>
    <p:extLst>
      <p:ext uri="{BB962C8B-B14F-4D97-AF65-F5344CB8AC3E}">
        <p14:creationId xmlns:p14="http://schemas.microsoft.com/office/powerpoint/2010/main" val="384818775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oreactors Content and Image">
    <p:spTree>
      <p:nvGrpSpPr>
        <p:cNvPr id="1" name=""/>
        <p:cNvGrpSpPr/>
        <p:nvPr/>
      </p:nvGrpSpPr>
      <p:grpSpPr>
        <a:xfrm>
          <a:off x="0" y="0"/>
          <a:ext cx="0" cy="0"/>
          <a:chOff x="0" y="0"/>
          <a:chExt cx="0" cy="0"/>
        </a:xfrm>
      </p:grpSpPr>
      <p:pic>
        <p:nvPicPr>
          <p:cNvPr id="7" name="GOMG logo" descr="A picture containing text, person, person, standing&#10;&#10;Description automatically generated">
            <a:extLst>
              <a:ext uri="{FF2B5EF4-FFF2-40B4-BE49-F238E27FC236}">
                <a16:creationId xmlns:a16="http://schemas.microsoft.com/office/drawing/2014/main" id="{5E4DAA92-CA8D-6E14-F0C7-7B4AFB72D94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5559" r="43155"/>
          <a:stretch/>
        </p:blipFill>
        <p:spPr>
          <a:xfrm>
            <a:off x="8059255" y="0"/>
            <a:ext cx="4248155" cy="6858000"/>
          </a:xfrm>
          <a:prstGeom prst="rect">
            <a:avLst/>
          </a:prstGeom>
        </p:spPr>
      </p:pic>
      <p:sp>
        <p:nvSpPr>
          <p:cNvPr id="9" name="Rectangle 10">
            <a:extLst>
              <a:ext uri="{FF2B5EF4-FFF2-40B4-BE49-F238E27FC236}">
                <a16:creationId xmlns:a16="http://schemas.microsoft.com/office/drawing/2014/main" id="{2D8535DF-80D2-1760-F109-734CBEC7CFDB}"/>
              </a:ext>
            </a:extLst>
          </p:cNvPr>
          <p:cNvSpPr/>
          <p:nvPr userDrawn="1"/>
        </p:nvSpPr>
        <p:spPr>
          <a:xfrm rot="16200000">
            <a:off x="6754332"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1" name="Billede 10">
            <a:extLst>
              <a:ext uri="{FF2B5EF4-FFF2-40B4-BE49-F238E27FC236}">
                <a16:creationId xmlns:a16="http://schemas.microsoft.com/office/drawing/2014/main" id="{08B7C04C-19E4-D439-4D9F-78E8B17FE7A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10512001" y="383580"/>
            <a:ext cx="1259999" cy="168840"/>
          </a:xfrm>
          <a:prstGeom prst="rect">
            <a:avLst/>
          </a:prstGeom>
        </p:spPr>
      </p:pic>
    </p:spTree>
    <p:extLst>
      <p:ext uri="{BB962C8B-B14F-4D97-AF65-F5344CB8AC3E}">
        <p14:creationId xmlns:p14="http://schemas.microsoft.com/office/powerpoint/2010/main" val="130333783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oreactors 1 Content and Image">
    <p:spTree>
      <p:nvGrpSpPr>
        <p:cNvPr id="1" name=""/>
        <p:cNvGrpSpPr/>
        <p:nvPr/>
      </p:nvGrpSpPr>
      <p:grpSpPr>
        <a:xfrm>
          <a:off x="0" y="0"/>
          <a:ext cx="0" cy="0"/>
          <a:chOff x="0" y="0"/>
          <a:chExt cx="0" cy="0"/>
        </a:xfrm>
      </p:grpSpPr>
      <p:pic>
        <p:nvPicPr>
          <p:cNvPr id="2" name="Picture 7" descr="A picture containing text&#10;&#10;Description automatically generated">
            <a:extLst>
              <a:ext uri="{FF2B5EF4-FFF2-40B4-BE49-F238E27FC236}">
                <a16:creationId xmlns:a16="http://schemas.microsoft.com/office/drawing/2014/main" id="{0D771B5B-0F01-93E4-C69B-5099E49BAAA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52050" r="6664"/>
          <a:stretch/>
        </p:blipFill>
        <p:spPr>
          <a:xfrm>
            <a:off x="7943844" y="-1"/>
            <a:ext cx="4248156" cy="6858000"/>
          </a:xfrm>
          <a:prstGeom prst="rect">
            <a:avLst/>
          </a:prstGeom>
        </p:spPr>
      </p:pic>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8921" y="1304922"/>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0" name="Billede 9">
            <a:extLst>
              <a:ext uri="{FF2B5EF4-FFF2-40B4-BE49-F238E27FC236}">
                <a16:creationId xmlns:a16="http://schemas.microsoft.com/office/drawing/2014/main" id="{B8AD90E6-4BB5-D477-E7DC-20B72A728F7A}"/>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10512001" y="383580"/>
            <a:ext cx="1259999" cy="168840"/>
          </a:xfrm>
          <a:prstGeom prst="rect">
            <a:avLst/>
          </a:prstGeom>
        </p:spPr>
      </p:pic>
    </p:spTree>
    <p:extLst>
      <p:ext uri="{BB962C8B-B14F-4D97-AF65-F5344CB8AC3E}">
        <p14:creationId xmlns:p14="http://schemas.microsoft.com/office/powerpoint/2010/main" val="273935550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Bioreactors History Timeline">
    <p:spTree>
      <p:nvGrpSpPr>
        <p:cNvPr id="1" name=""/>
        <p:cNvGrpSpPr/>
        <p:nvPr/>
      </p:nvGrpSpPr>
      <p:grpSpPr>
        <a:xfrm>
          <a:off x="0" y="0"/>
          <a:ext cx="0" cy="0"/>
          <a:chOff x="0" y="0"/>
          <a:chExt cx="0" cy="0"/>
        </a:xfrm>
      </p:grpSpPr>
      <p:pic>
        <p:nvPicPr>
          <p:cNvPr id="8" name="Picture 7" descr="A body of water with clouds above it&#10;&#10;Description automatically generated with medium confidence">
            <a:extLst>
              <a:ext uri="{FF2B5EF4-FFF2-40B4-BE49-F238E27FC236}">
                <a16:creationId xmlns:a16="http://schemas.microsoft.com/office/drawing/2014/main" id="{9A7F1A9C-2537-2FDE-CF5A-CDD5BBD43F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3901"/>
          <a:stretch/>
        </p:blipFill>
        <p:spPr>
          <a:xfrm>
            <a:off x="0" y="4382373"/>
            <a:ext cx="12192000" cy="2475627"/>
          </a:xfrm>
          <a:prstGeom prst="rect">
            <a:avLst/>
          </a:prstGeom>
        </p:spPr>
      </p:pic>
      <p:sp>
        <p:nvSpPr>
          <p:cNvPr id="7" name="Rectangle 6">
            <a:extLst>
              <a:ext uri="{FF2B5EF4-FFF2-40B4-BE49-F238E27FC236}">
                <a16:creationId xmlns:a16="http://schemas.microsoft.com/office/drawing/2014/main" id="{5ACBDF81-D5E2-80CA-6B4B-95FC02730EF1}"/>
              </a:ext>
            </a:extLst>
          </p:cNvPr>
          <p:cNvSpPr/>
          <p:nvPr userDrawn="1"/>
        </p:nvSpPr>
        <p:spPr>
          <a:xfrm>
            <a:off x="0" y="4335642"/>
            <a:ext cx="12192000" cy="2522357"/>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83A1C887-3BD1-B2B9-4F1D-18620325D2F7}"/>
              </a:ext>
            </a:extLst>
          </p:cNvPr>
          <p:cNvSpPr>
            <a:spLocks noGrp="1"/>
          </p:cNvSpPr>
          <p:nvPr>
            <p:ph type="title" hasCustomPrompt="1"/>
          </p:nvPr>
        </p:nvSpPr>
        <p:spPr/>
        <p:txBody>
          <a:bodyPr/>
          <a:lstStyle>
            <a:lvl1pPr>
              <a:defRPr/>
            </a:lvl1pPr>
          </a:lstStyle>
          <a:p>
            <a:r>
              <a:rPr lang="en-US" dirty="0"/>
              <a:t>Click to edit Master title style</a:t>
            </a:r>
            <a:endParaRPr lang="en-GB" dirty="0"/>
          </a:p>
        </p:txBody>
      </p:sp>
      <p:sp>
        <p:nvSpPr>
          <p:cNvPr id="4" name="Footer Placeholder 3">
            <a:extLst>
              <a:ext uri="{FF2B5EF4-FFF2-40B4-BE49-F238E27FC236}">
                <a16:creationId xmlns:a16="http://schemas.microsoft.com/office/drawing/2014/main" id="{41B30B41-E05D-87AD-DA49-C96171C0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54E6F5-23B8-4006-2FDD-010F6839681A}"/>
              </a:ext>
            </a:extLst>
          </p:cNvPr>
          <p:cNvSpPr>
            <a:spLocks noGrp="1"/>
          </p:cNvSpPr>
          <p:nvPr>
            <p:ph type="sldNum" sz="quarter" idx="12"/>
          </p:nvPr>
        </p:nvSpPr>
        <p:spPr/>
        <p:txBody>
          <a:bodyPr/>
          <a:lstStyle/>
          <a:p>
            <a:fld id="{E7EB364D-D204-4107-BD74-2FD1BB2205BC}" type="slidenum">
              <a:rPr lang="en-GB" smtClean="0"/>
              <a:t>‹#›</a:t>
            </a:fld>
            <a:endParaRPr lang="en-GB"/>
          </a:p>
        </p:txBody>
      </p:sp>
      <p:pic>
        <p:nvPicPr>
          <p:cNvPr id="9" name="GOMG logo">
            <a:extLst>
              <a:ext uri="{FF2B5EF4-FFF2-40B4-BE49-F238E27FC236}">
                <a16:creationId xmlns:a16="http://schemas.microsoft.com/office/drawing/2014/main" id="{4C750942-306D-1D88-C8F1-1D6E8BDD7D0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Tree>
    <p:extLst>
      <p:ext uri="{BB962C8B-B14F-4D97-AF65-F5344CB8AC3E}">
        <p14:creationId xmlns:p14="http://schemas.microsoft.com/office/powerpoint/2010/main" val="382279067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ioreactors Contact">
    <p:spTree>
      <p:nvGrpSpPr>
        <p:cNvPr id="1" name=""/>
        <p:cNvGrpSpPr/>
        <p:nvPr/>
      </p:nvGrpSpPr>
      <p:grpSpPr>
        <a:xfrm>
          <a:off x="0" y="0"/>
          <a:ext cx="0" cy="0"/>
          <a:chOff x="0" y="0"/>
          <a:chExt cx="0" cy="0"/>
        </a:xfrm>
      </p:grpSpPr>
      <p:pic>
        <p:nvPicPr>
          <p:cNvPr id="10" name="Picture 9" descr="A picture containing water, wave, surfing, outdoor&#10;&#10;Description automatically generated">
            <a:extLst>
              <a:ext uri="{FF2B5EF4-FFF2-40B4-BE49-F238E27FC236}">
                <a16:creationId xmlns:a16="http://schemas.microsoft.com/office/drawing/2014/main" id="{18D8460F-0321-833D-FA27-A8156FAC4F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63" r="15765"/>
          <a:stretch/>
        </p:blipFill>
        <p:spPr>
          <a:xfrm>
            <a:off x="7940429" y="0"/>
            <a:ext cx="4251571" cy="6858000"/>
          </a:xfrm>
          <a:prstGeom prst="rect">
            <a:avLst/>
          </a:prstGeom>
        </p:spPr>
      </p:pic>
      <p:sp>
        <p:nvSpPr>
          <p:cNvPr id="3" name="Content Placeholder 2">
            <a:extLst>
              <a:ext uri="{FF2B5EF4-FFF2-40B4-BE49-F238E27FC236}">
                <a16:creationId xmlns:a16="http://schemas.microsoft.com/office/drawing/2014/main" id="{23B8BEA4-B4FE-7813-C453-183F2DAEBC91}"/>
              </a:ext>
            </a:extLst>
          </p:cNvPr>
          <p:cNvSpPr>
            <a:spLocks noGrp="1"/>
          </p:cNvSpPr>
          <p:nvPr>
            <p:ph sz="half" idx="1" hasCustomPrompt="1"/>
          </p:nvPr>
        </p:nvSpPr>
        <p:spPr>
          <a:xfrm>
            <a:off x="468000" y="1620000"/>
            <a:ext cx="7200000" cy="446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6D71F531-5122-83D3-F2B0-0152B8AE1212}"/>
              </a:ext>
            </a:extLst>
          </p:cNvPr>
          <p:cNvSpPr/>
          <p:nvPr userDrawn="1"/>
        </p:nvSpPr>
        <p:spPr>
          <a:xfrm rot="16200000">
            <a:off x="6635507" y="1304924"/>
            <a:ext cx="6857998"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itel 3">
            <a:extLst>
              <a:ext uri="{FF2B5EF4-FFF2-40B4-BE49-F238E27FC236}">
                <a16:creationId xmlns:a16="http://schemas.microsoft.com/office/drawing/2014/main" id="{3C352A9F-4647-DFF5-3CF9-9986F9C2CA66}"/>
              </a:ext>
            </a:extLst>
          </p:cNvPr>
          <p:cNvSpPr>
            <a:spLocks noGrp="1"/>
          </p:cNvSpPr>
          <p:nvPr>
            <p:ph type="title" hasCustomPrompt="1"/>
          </p:nvPr>
        </p:nvSpPr>
        <p:spPr>
          <a:xfrm>
            <a:off x="468000" y="468000"/>
            <a:ext cx="7200000" cy="759124"/>
          </a:xfrm>
        </p:spPr>
        <p:txBody>
          <a:bodyPr/>
          <a:lstStyle/>
          <a:p>
            <a:r>
              <a:rPr lang="en-US" dirty="0"/>
              <a:t>Click to edit Master title style</a:t>
            </a:r>
            <a:endParaRPr lang="en-GB" dirty="0"/>
          </a:p>
        </p:txBody>
      </p:sp>
      <p:sp>
        <p:nvSpPr>
          <p:cNvPr id="5" name="Pladsholder til sidefod 4">
            <a:extLst>
              <a:ext uri="{FF2B5EF4-FFF2-40B4-BE49-F238E27FC236}">
                <a16:creationId xmlns:a16="http://schemas.microsoft.com/office/drawing/2014/main" id="{D9B333EA-6C41-FB8A-4855-E19A078DE6DA}"/>
              </a:ext>
            </a:extLst>
          </p:cNvPr>
          <p:cNvSpPr>
            <a:spLocks noGrp="1"/>
          </p:cNvSpPr>
          <p:nvPr>
            <p:ph type="ftr" sz="quarter" idx="10"/>
          </p:nvPr>
        </p:nvSpPr>
        <p:spPr/>
        <p:txBody>
          <a:bodyPr/>
          <a:lstStyle/>
          <a:p>
            <a:endParaRPr lang="en-GB"/>
          </a:p>
        </p:txBody>
      </p:sp>
      <p:sp>
        <p:nvSpPr>
          <p:cNvPr id="8" name="Pladsholder til slidenummer 7">
            <a:extLst>
              <a:ext uri="{FF2B5EF4-FFF2-40B4-BE49-F238E27FC236}">
                <a16:creationId xmlns:a16="http://schemas.microsoft.com/office/drawing/2014/main" id="{7030F107-5F34-438B-2645-749703173CF2}"/>
              </a:ext>
            </a:extLst>
          </p:cNvPr>
          <p:cNvSpPr>
            <a:spLocks noGrp="1"/>
          </p:cNvSpPr>
          <p:nvPr>
            <p:ph type="sldNum" sz="quarter" idx="11"/>
          </p:nvPr>
        </p:nvSpPr>
        <p:spPr/>
        <p:txBody>
          <a:bodyPr/>
          <a:lstStyle/>
          <a:p>
            <a:fld id="{E7EB364D-D204-4107-BD74-2FD1BB2205BC}" type="slidenum">
              <a:rPr lang="en-GB" smtClean="0"/>
              <a:pPr/>
              <a:t>‹#›</a:t>
            </a:fld>
            <a:endParaRPr lang="en-GB"/>
          </a:p>
        </p:txBody>
      </p:sp>
      <p:pic>
        <p:nvPicPr>
          <p:cNvPr id="6" name="GOMG logo">
            <a:extLst>
              <a:ext uri="{FF2B5EF4-FFF2-40B4-BE49-F238E27FC236}">
                <a16:creationId xmlns:a16="http://schemas.microsoft.com/office/drawing/2014/main" id="{F1B380B0-BC35-72A8-8951-B856525A46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pic>
        <p:nvPicPr>
          <p:cNvPr id="15" name="Billede 14">
            <a:extLst>
              <a:ext uri="{FF2B5EF4-FFF2-40B4-BE49-F238E27FC236}">
                <a16:creationId xmlns:a16="http://schemas.microsoft.com/office/drawing/2014/main" id="{5D63A0E9-9F7F-167B-4F04-EACCF3ACBC25}"/>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10512001" y="383580"/>
            <a:ext cx="1259999" cy="168840"/>
          </a:xfrm>
          <a:prstGeom prst="rect">
            <a:avLst/>
          </a:prstGeom>
        </p:spPr>
      </p:pic>
    </p:spTree>
    <p:extLst>
      <p:ext uri="{BB962C8B-B14F-4D97-AF65-F5344CB8AC3E}">
        <p14:creationId xmlns:p14="http://schemas.microsoft.com/office/powerpoint/2010/main" val="291051293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image" Target="../media/image3.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image" Target="../media/image116.svg"/><Relationship Id="rId3" Type="http://schemas.openxmlformats.org/officeDocument/2006/relationships/slideLayout" Target="../slideLayouts/slideLayout50.xml"/><Relationship Id="rId21" Type="http://schemas.openxmlformats.org/officeDocument/2006/relationships/image" Target="../media/image102.svg"/><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115.png"/><Relationship Id="rId2" Type="http://schemas.openxmlformats.org/officeDocument/2006/relationships/slideLayout" Target="../slideLayouts/slideLayout49.xml"/><Relationship Id="rId16" Type="http://schemas.openxmlformats.org/officeDocument/2006/relationships/theme" Target="../theme/theme2.xml"/><Relationship Id="rId20" Type="http://schemas.openxmlformats.org/officeDocument/2006/relationships/image" Target="../media/image101.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2.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20.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3.xml"/><Relationship Id="rId17" Type="http://schemas.openxmlformats.org/officeDocument/2006/relationships/image" Target="../media/image3.png"/><Relationship Id="rId2" Type="http://schemas.openxmlformats.org/officeDocument/2006/relationships/slideLayout" Target="../slideLayouts/slideLayout64.xml"/><Relationship Id="rId16" Type="http://schemas.openxmlformats.org/officeDocument/2006/relationships/image" Target="../media/image122.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2.png"/><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21.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image" Target="../media/image128.png"/><Relationship Id="rId3" Type="http://schemas.openxmlformats.org/officeDocument/2006/relationships/slideLayout" Target="../slideLayouts/slideLayout76.xml"/><Relationship Id="rId21" Type="http://schemas.openxmlformats.org/officeDocument/2006/relationships/image" Target="../media/image130.png"/><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theme" Target="../theme/theme4.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image" Target="../media/image2.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image" Target="../media/image129.sv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40.sv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image" Target="../media/image139.png"/><Relationship Id="rId2" Type="http://schemas.openxmlformats.org/officeDocument/2006/relationships/slideLayout" Target="../slideLayouts/slideLayout91.xml"/><Relationship Id="rId16" Type="http://schemas.openxmlformats.org/officeDocument/2006/relationships/image" Target="../media/image3.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theme" Target="../theme/theme5.xml"/><Relationship Id="rId5" Type="http://schemas.openxmlformats.org/officeDocument/2006/relationships/slideLayout" Target="../slideLayouts/slideLayout94.xml"/><Relationship Id="rId15" Type="http://schemas.openxmlformats.org/officeDocument/2006/relationships/image" Target="../media/image141.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6.xml"/><Relationship Id="rId18" Type="http://schemas.openxmlformats.org/officeDocument/2006/relationships/image" Target="../media/image3.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image" Target="../media/image148.png"/><Relationship Id="rId2" Type="http://schemas.openxmlformats.org/officeDocument/2006/relationships/slideLayout" Target="../slideLayouts/slideLayout101.xml"/><Relationship Id="rId16" Type="http://schemas.openxmlformats.org/officeDocument/2006/relationships/image" Target="../media/image2.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147.sv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14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57.sv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image" Target="../media/image156.png"/><Relationship Id="rId2" Type="http://schemas.openxmlformats.org/officeDocument/2006/relationships/slideLayout" Target="../slideLayouts/slideLayout113.xml"/><Relationship Id="rId16" Type="http://schemas.openxmlformats.org/officeDocument/2006/relationships/image" Target="../media/image3.pn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theme" Target="../theme/theme7.xml"/><Relationship Id="rId5" Type="http://schemas.openxmlformats.org/officeDocument/2006/relationships/slideLayout" Target="../slideLayouts/slideLayout116.xml"/><Relationship Id="rId15" Type="http://schemas.openxmlformats.org/officeDocument/2006/relationships/image" Target="../media/image105.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image" Target="../media/image164.png"/><Relationship Id="rId3" Type="http://schemas.openxmlformats.org/officeDocument/2006/relationships/slideLayout" Target="../slideLayouts/slideLayout124.xml"/><Relationship Id="rId21" Type="http://schemas.openxmlformats.org/officeDocument/2006/relationships/image" Target="../media/image113.png"/><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theme" Target="../theme/theme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image" Target="../media/image2.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image" Target="../media/image3.png"/><Relationship Id="rId10" Type="http://schemas.openxmlformats.org/officeDocument/2006/relationships/slideLayout" Target="../slideLayouts/slideLayout131.xml"/><Relationship Id="rId19" Type="http://schemas.openxmlformats.org/officeDocument/2006/relationships/image" Target="../media/image165.svg"/><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image" Target="../media/image114.svg"/></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163.xml"/><Relationship Id="rId21" Type="http://schemas.openxmlformats.org/officeDocument/2006/relationships/slideLayout" Target="../slideLayouts/slideLayout158.xml"/><Relationship Id="rId42" Type="http://schemas.openxmlformats.org/officeDocument/2006/relationships/slideLayout" Target="../slideLayouts/slideLayout179.xml"/><Relationship Id="rId47" Type="http://schemas.openxmlformats.org/officeDocument/2006/relationships/slideLayout" Target="../slideLayouts/slideLayout184.xml"/><Relationship Id="rId63" Type="http://schemas.openxmlformats.org/officeDocument/2006/relationships/slideLayout" Target="../slideLayouts/slideLayout200.xml"/><Relationship Id="rId68" Type="http://schemas.openxmlformats.org/officeDocument/2006/relationships/slideLayout" Target="../slideLayouts/slideLayout205.xml"/><Relationship Id="rId84" Type="http://schemas.openxmlformats.org/officeDocument/2006/relationships/slideLayout" Target="../slideLayouts/slideLayout221.xml"/><Relationship Id="rId89" Type="http://schemas.openxmlformats.org/officeDocument/2006/relationships/slideLayout" Target="../slideLayouts/slideLayout226.xml"/><Relationship Id="rId16" Type="http://schemas.openxmlformats.org/officeDocument/2006/relationships/slideLayout" Target="../slideLayouts/slideLayout153.xml"/><Relationship Id="rId11" Type="http://schemas.openxmlformats.org/officeDocument/2006/relationships/slideLayout" Target="../slideLayouts/slideLayout148.xml"/><Relationship Id="rId32" Type="http://schemas.openxmlformats.org/officeDocument/2006/relationships/slideLayout" Target="../slideLayouts/slideLayout169.xml"/><Relationship Id="rId37" Type="http://schemas.openxmlformats.org/officeDocument/2006/relationships/slideLayout" Target="../slideLayouts/slideLayout174.xml"/><Relationship Id="rId53" Type="http://schemas.openxmlformats.org/officeDocument/2006/relationships/slideLayout" Target="../slideLayouts/slideLayout190.xml"/><Relationship Id="rId58" Type="http://schemas.openxmlformats.org/officeDocument/2006/relationships/slideLayout" Target="../slideLayouts/slideLayout195.xml"/><Relationship Id="rId74" Type="http://schemas.openxmlformats.org/officeDocument/2006/relationships/slideLayout" Target="../slideLayouts/slideLayout211.xml"/><Relationship Id="rId79" Type="http://schemas.openxmlformats.org/officeDocument/2006/relationships/slideLayout" Target="../slideLayouts/slideLayout216.xml"/><Relationship Id="rId5" Type="http://schemas.openxmlformats.org/officeDocument/2006/relationships/slideLayout" Target="../slideLayouts/slideLayout142.xml"/><Relationship Id="rId90" Type="http://schemas.openxmlformats.org/officeDocument/2006/relationships/slideLayout" Target="../slideLayouts/slideLayout227.xml"/><Relationship Id="rId95" Type="http://schemas.openxmlformats.org/officeDocument/2006/relationships/slideLayout" Target="../slideLayouts/slideLayout232.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43" Type="http://schemas.openxmlformats.org/officeDocument/2006/relationships/slideLayout" Target="../slideLayouts/slideLayout180.xml"/><Relationship Id="rId48" Type="http://schemas.openxmlformats.org/officeDocument/2006/relationships/slideLayout" Target="../slideLayouts/slideLayout185.xml"/><Relationship Id="rId64" Type="http://schemas.openxmlformats.org/officeDocument/2006/relationships/slideLayout" Target="../slideLayouts/slideLayout201.xml"/><Relationship Id="rId69" Type="http://schemas.openxmlformats.org/officeDocument/2006/relationships/slideLayout" Target="../slideLayouts/slideLayout206.xml"/><Relationship Id="rId80" Type="http://schemas.openxmlformats.org/officeDocument/2006/relationships/slideLayout" Target="../slideLayouts/slideLayout217.xml"/><Relationship Id="rId85" Type="http://schemas.openxmlformats.org/officeDocument/2006/relationships/slideLayout" Target="../slideLayouts/slideLayout222.xml"/><Relationship Id="rId3" Type="http://schemas.openxmlformats.org/officeDocument/2006/relationships/slideLayout" Target="../slideLayouts/slideLayout140.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33" Type="http://schemas.openxmlformats.org/officeDocument/2006/relationships/slideLayout" Target="../slideLayouts/slideLayout170.xml"/><Relationship Id="rId38" Type="http://schemas.openxmlformats.org/officeDocument/2006/relationships/slideLayout" Target="../slideLayouts/slideLayout175.xml"/><Relationship Id="rId46" Type="http://schemas.openxmlformats.org/officeDocument/2006/relationships/slideLayout" Target="../slideLayouts/slideLayout183.xml"/><Relationship Id="rId59" Type="http://schemas.openxmlformats.org/officeDocument/2006/relationships/slideLayout" Target="../slideLayouts/slideLayout196.xml"/><Relationship Id="rId67" Type="http://schemas.openxmlformats.org/officeDocument/2006/relationships/slideLayout" Target="../slideLayouts/slideLayout204.xml"/><Relationship Id="rId20" Type="http://schemas.openxmlformats.org/officeDocument/2006/relationships/slideLayout" Target="../slideLayouts/slideLayout157.xml"/><Relationship Id="rId41" Type="http://schemas.openxmlformats.org/officeDocument/2006/relationships/slideLayout" Target="../slideLayouts/slideLayout178.xml"/><Relationship Id="rId54" Type="http://schemas.openxmlformats.org/officeDocument/2006/relationships/slideLayout" Target="../slideLayouts/slideLayout191.xml"/><Relationship Id="rId62" Type="http://schemas.openxmlformats.org/officeDocument/2006/relationships/slideLayout" Target="../slideLayouts/slideLayout199.xml"/><Relationship Id="rId70" Type="http://schemas.openxmlformats.org/officeDocument/2006/relationships/slideLayout" Target="../slideLayouts/slideLayout207.xml"/><Relationship Id="rId75" Type="http://schemas.openxmlformats.org/officeDocument/2006/relationships/slideLayout" Target="../slideLayouts/slideLayout212.xml"/><Relationship Id="rId83" Type="http://schemas.openxmlformats.org/officeDocument/2006/relationships/slideLayout" Target="../slideLayouts/slideLayout220.xml"/><Relationship Id="rId88" Type="http://schemas.openxmlformats.org/officeDocument/2006/relationships/slideLayout" Target="../slideLayouts/slideLayout225.xml"/><Relationship Id="rId91" Type="http://schemas.openxmlformats.org/officeDocument/2006/relationships/slideLayout" Target="../slideLayouts/slideLayout228.xml"/><Relationship Id="rId96" Type="http://schemas.openxmlformats.org/officeDocument/2006/relationships/theme" Target="../theme/theme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36" Type="http://schemas.openxmlformats.org/officeDocument/2006/relationships/slideLayout" Target="../slideLayouts/slideLayout173.xml"/><Relationship Id="rId49" Type="http://schemas.openxmlformats.org/officeDocument/2006/relationships/slideLayout" Target="../slideLayouts/slideLayout186.xml"/><Relationship Id="rId57" Type="http://schemas.openxmlformats.org/officeDocument/2006/relationships/slideLayout" Target="../slideLayouts/slideLayout194.xml"/><Relationship Id="rId10" Type="http://schemas.openxmlformats.org/officeDocument/2006/relationships/slideLayout" Target="../slideLayouts/slideLayout147.xml"/><Relationship Id="rId31" Type="http://schemas.openxmlformats.org/officeDocument/2006/relationships/slideLayout" Target="../slideLayouts/slideLayout168.xml"/><Relationship Id="rId44" Type="http://schemas.openxmlformats.org/officeDocument/2006/relationships/slideLayout" Target="../slideLayouts/slideLayout181.xml"/><Relationship Id="rId52" Type="http://schemas.openxmlformats.org/officeDocument/2006/relationships/slideLayout" Target="../slideLayouts/slideLayout189.xml"/><Relationship Id="rId60" Type="http://schemas.openxmlformats.org/officeDocument/2006/relationships/slideLayout" Target="../slideLayouts/slideLayout197.xml"/><Relationship Id="rId65" Type="http://schemas.openxmlformats.org/officeDocument/2006/relationships/slideLayout" Target="../slideLayouts/slideLayout202.xml"/><Relationship Id="rId73" Type="http://schemas.openxmlformats.org/officeDocument/2006/relationships/slideLayout" Target="../slideLayouts/slideLayout210.xml"/><Relationship Id="rId78" Type="http://schemas.openxmlformats.org/officeDocument/2006/relationships/slideLayout" Target="../slideLayouts/slideLayout215.xml"/><Relationship Id="rId81" Type="http://schemas.openxmlformats.org/officeDocument/2006/relationships/slideLayout" Target="../slideLayouts/slideLayout218.xml"/><Relationship Id="rId86" Type="http://schemas.openxmlformats.org/officeDocument/2006/relationships/slideLayout" Target="../slideLayouts/slideLayout223.xml"/><Relationship Id="rId94" Type="http://schemas.openxmlformats.org/officeDocument/2006/relationships/slideLayout" Target="../slideLayouts/slideLayout231.xml"/><Relationship Id="rId99" Type="http://schemas.openxmlformats.org/officeDocument/2006/relationships/image" Target="../media/image175.png"/><Relationship Id="rId4" Type="http://schemas.openxmlformats.org/officeDocument/2006/relationships/slideLayout" Target="../slideLayouts/slideLayout141.xml"/><Relationship Id="rId9" Type="http://schemas.openxmlformats.org/officeDocument/2006/relationships/slideLayout" Target="../slideLayouts/slideLayout146.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9" Type="http://schemas.openxmlformats.org/officeDocument/2006/relationships/slideLayout" Target="../slideLayouts/slideLayout176.xml"/><Relationship Id="rId34" Type="http://schemas.openxmlformats.org/officeDocument/2006/relationships/slideLayout" Target="../slideLayouts/slideLayout171.xml"/><Relationship Id="rId50" Type="http://schemas.openxmlformats.org/officeDocument/2006/relationships/slideLayout" Target="../slideLayouts/slideLayout187.xml"/><Relationship Id="rId55" Type="http://schemas.openxmlformats.org/officeDocument/2006/relationships/slideLayout" Target="../slideLayouts/slideLayout192.xml"/><Relationship Id="rId76" Type="http://schemas.openxmlformats.org/officeDocument/2006/relationships/slideLayout" Target="../slideLayouts/slideLayout213.xml"/><Relationship Id="rId97" Type="http://schemas.openxmlformats.org/officeDocument/2006/relationships/image" Target="../media/image1.png"/><Relationship Id="rId7" Type="http://schemas.openxmlformats.org/officeDocument/2006/relationships/slideLayout" Target="../slideLayouts/slideLayout144.xml"/><Relationship Id="rId71" Type="http://schemas.openxmlformats.org/officeDocument/2006/relationships/slideLayout" Target="../slideLayouts/slideLayout208.xml"/><Relationship Id="rId92" Type="http://schemas.openxmlformats.org/officeDocument/2006/relationships/slideLayout" Target="../slideLayouts/slideLayout229.xml"/><Relationship Id="rId2" Type="http://schemas.openxmlformats.org/officeDocument/2006/relationships/slideLayout" Target="../slideLayouts/slideLayout139.xml"/><Relationship Id="rId29" Type="http://schemas.openxmlformats.org/officeDocument/2006/relationships/slideLayout" Target="../slideLayouts/slideLayout166.xml"/><Relationship Id="rId24" Type="http://schemas.openxmlformats.org/officeDocument/2006/relationships/slideLayout" Target="../slideLayouts/slideLayout161.xml"/><Relationship Id="rId40" Type="http://schemas.openxmlformats.org/officeDocument/2006/relationships/slideLayout" Target="../slideLayouts/slideLayout177.xml"/><Relationship Id="rId45" Type="http://schemas.openxmlformats.org/officeDocument/2006/relationships/slideLayout" Target="../slideLayouts/slideLayout182.xml"/><Relationship Id="rId66" Type="http://schemas.openxmlformats.org/officeDocument/2006/relationships/slideLayout" Target="../slideLayouts/slideLayout203.xml"/><Relationship Id="rId87" Type="http://schemas.openxmlformats.org/officeDocument/2006/relationships/slideLayout" Target="../slideLayouts/slideLayout224.xml"/><Relationship Id="rId61" Type="http://schemas.openxmlformats.org/officeDocument/2006/relationships/slideLayout" Target="../slideLayouts/slideLayout198.xml"/><Relationship Id="rId82" Type="http://schemas.openxmlformats.org/officeDocument/2006/relationships/slideLayout" Target="../slideLayouts/slideLayout219.xml"/><Relationship Id="rId19" Type="http://schemas.openxmlformats.org/officeDocument/2006/relationships/slideLayout" Target="../slideLayouts/slideLayout156.xml"/><Relationship Id="rId14" Type="http://schemas.openxmlformats.org/officeDocument/2006/relationships/slideLayout" Target="../slideLayouts/slideLayout151.xml"/><Relationship Id="rId30" Type="http://schemas.openxmlformats.org/officeDocument/2006/relationships/slideLayout" Target="../slideLayouts/slideLayout167.xml"/><Relationship Id="rId35" Type="http://schemas.openxmlformats.org/officeDocument/2006/relationships/slideLayout" Target="../slideLayouts/slideLayout172.xml"/><Relationship Id="rId56" Type="http://schemas.openxmlformats.org/officeDocument/2006/relationships/slideLayout" Target="../slideLayouts/slideLayout193.xml"/><Relationship Id="rId77" Type="http://schemas.openxmlformats.org/officeDocument/2006/relationships/slideLayout" Target="../slideLayouts/slideLayout214.xml"/><Relationship Id="rId8" Type="http://schemas.openxmlformats.org/officeDocument/2006/relationships/slideLayout" Target="../slideLayouts/slideLayout145.xml"/><Relationship Id="rId51" Type="http://schemas.openxmlformats.org/officeDocument/2006/relationships/slideLayout" Target="../slideLayouts/slideLayout188.xml"/><Relationship Id="rId72" Type="http://schemas.openxmlformats.org/officeDocument/2006/relationships/slideLayout" Target="../slideLayouts/slideLayout209.xml"/><Relationship Id="rId93" Type="http://schemas.openxmlformats.org/officeDocument/2006/relationships/slideLayout" Target="../slideLayouts/slideLayout230.xml"/><Relationship Id="rId98" Type="http://schemas.openxmlformats.org/officeDocument/2006/relationships/image" Target="../media/image17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Waves Background" descr="Et billede, der indeholder sort, mørke, skærmbillede&#10;&#10;Automatisk genereret beskrivelse">
            <a:extLst>
              <a:ext uri="{FF2B5EF4-FFF2-40B4-BE49-F238E27FC236}">
                <a16:creationId xmlns:a16="http://schemas.microsoft.com/office/drawing/2014/main" id="{C261EBE5-B8B5-5BEB-9929-EDED3B20472A}"/>
              </a:ext>
            </a:extLst>
          </p:cNvPr>
          <p:cNvPicPr>
            <a:picLocks noGrp="1" noRot="1" noChangeAspect="1" noMove="1" noResize="1" noEditPoints="1" noAdjustHandles="1" noChangeArrowheads="1" noChangeShapeType="1" noCrop="1"/>
          </p:cNvPicPr>
          <p:nvPr userDrawn="1"/>
        </p:nvPicPr>
        <p:blipFill rotWithShape="1">
          <a:blip r:embed="rId49" cstate="hqprint">
            <a:extLst>
              <a:ext uri="{28A0092B-C50C-407E-A947-70E740481C1C}">
                <a14:useLocalDpi xmlns:a14="http://schemas.microsoft.com/office/drawing/2010/main"/>
              </a:ext>
            </a:extLst>
          </a:blip>
          <a:srcRect/>
          <a:stretch/>
        </p:blipFill>
        <p:spPr>
          <a:xfrm rot="16200000" flipH="1" flipV="1">
            <a:off x="2663542" y="-2670461"/>
            <a:ext cx="6864919" cy="12192003"/>
          </a:xfrm>
          <a:prstGeom prst="rect">
            <a:avLst/>
          </a:prstGeom>
        </p:spPr>
      </p:pic>
      <p:sp>
        <p:nvSpPr>
          <p:cNvPr id="9" name="Filter">
            <a:extLst>
              <a:ext uri="{FF2B5EF4-FFF2-40B4-BE49-F238E27FC236}">
                <a16:creationId xmlns:a16="http://schemas.microsoft.com/office/drawing/2014/main" id="{DA32E28F-924E-1DAC-9A87-3E5A594AAA77}"/>
              </a:ext>
            </a:extLst>
          </p:cNvPr>
          <p:cNvSpPr>
            <a:spLocks noGrp="1" noRot="1" noMove="1" noResize="1" noEditPoints="1" noAdjustHandles="1" noChangeArrowheads="1" noChangeShapeType="1"/>
          </p:cNvSpPr>
          <p:nvPr userDrawn="1"/>
        </p:nvSpPr>
        <p:spPr>
          <a:xfrm rot="5400000">
            <a:off x="2625921" y="-2708077"/>
            <a:ext cx="6858001" cy="12274155"/>
          </a:xfrm>
          <a:prstGeom prst="rect">
            <a:avLst/>
          </a:prstGeom>
          <a:gradFill flip="none" rotWithShape="1">
            <a:gsLst>
              <a:gs pos="100000">
                <a:schemeClr val="bg1">
                  <a:alpha val="50000"/>
                </a:schemeClr>
              </a:gs>
              <a:gs pos="90000">
                <a:schemeClr val="bg1">
                  <a:alpha val="65000"/>
                </a:schemeClr>
              </a:gs>
              <a:gs pos="80000">
                <a:schemeClr val="bg1">
                  <a:alpha val="75000"/>
                </a:schemeClr>
              </a:gs>
              <a:gs pos="5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pic>
        <p:nvPicPr>
          <p:cNvPr id="8" name="GOMG Logo">
            <a:extLst>
              <a:ext uri="{FF2B5EF4-FFF2-40B4-BE49-F238E27FC236}">
                <a16:creationId xmlns:a16="http://schemas.microsoft.com/office/drawing/2014/main" id="{0CD4DD1F-911A-8FF4-21FD-9A8E72469564}"/>
              </a:ext>
            </a:extLst>
          </p:cNvPr>
          <p:cNvPicPr>
            <a:picLocks noGrp="1" noRot="1" noChangeAspect="1" noMove="1" noResize="1" noEditPoints="1" noAdjustHandles="1" noChangeArrowheads="1" noChangeShapeType="1" noCrop="1"/>
          </p:cNvPicPr>
          <p:nvPr userDrawn="1"/>
        </p:nvPicPr>
        <p:blipFill>
          <a:blip r:embed="rId50"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p:spPr>
      </p:pic>
      <p:sp>
        <p:nvSpPr>
          <p:cNvPr id="12" name="closer L left">
            <a:extLst>
              <a:ext uri="{FF2B5EF4-FFF2-40B4-BE49-F238E27FC236}">
                <a16:creationId xmlns:a16="http://schemas.microsoft.com/office/drawing/2014/main" id="{C8308CDE-C2CC-3D6D-0DE7-D6960448749B}"/>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ser L right">
            <a:extLst>
              <a:ext uri="{FF2B5EF4-FFF2-40B4-BE49-F238E27FC236}">
                <a16:creationId xmlns:a16="http://schemas.microsoft.com/office/drawing/2014/main" id="{E73CE98E-C4F8-C12C-43C7-6BD92DA991AA}"/>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4B36D287-3B7B-176A-2CAE-DE3D81EE585F}"/>
              </a:ext>
            </a:extLst>
          </p:cNvPr>
          <p:cNvSpPr>
            <a:spLocks noGrp="1"/>
          </p:cNvSpPr>
          <p:nvPr>
            <p:ph type="ftr" sz="quarter" idx="3"/>
          </p:nvPr>
        </p:nvSpPr>
        <p:spPr>
          <a:xfrm>
            <a:off x="1080000" y="6347724"/>
            <a:ext cx="432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5163FD-8AF1-8430-C6E7-836D426C75C7}"/>
              </a:ext>
            </a:extLst>
          </p:cNvPr>
          <p:cNvSpPr>
            <a:spLocks noGrp="1"/>
          </p:cNvSpPr>
          <p:nvPr>
            <p:ph type="sldNum" sz="quarter" idx="4"/>
          </p:nvPr>
        </p:nvSpPr>
        <p:spPr>
          <a:xfrm>
            <a:off x="468000" y="6346406"/>
            <a:ext cx="540000" cy="365125"/>
          </a:xfrm>
          <a:prstGeom prst="rect">
            <a:avLst/>
          </a:prstGeom>
        </p:spPr>
        <p:txBody>
          <a:bodyPr vert="horz" lIns="0" tIns="45720" rIns="0" bIns="45720" rtlCol="0" anchor="ctr"/>
          <a:lstStyle>
            <a:lvl1pPr algn="l">
              <a:defRPr sz="1200">
                <a:solidFill>
                  <a:schemeClr val="tx1">
                    <a:tint val="75000"/>
                  </a:schemeClr>
                </a:solidFill>
              </a:defRPr>
            </a:lvl1pPr>
          </a:lstStyle>
          <a:p>
            <a:fld id="{E7EB364D-D204-4107-BD74-2FD1BB2205BC}" type="slidenum">
              <a:rPr lang="en-GB" smtClean="0"/>
              <a:pPr/>
              <a:t>‹#›</a:t>
            </a:fld>
            <a:endParaRPr lang="en-GB"/>
          </a:p>
        </p:txBody>
      </p:sp>
      <p:sp>
        <p:nvSpPr>
          <p:cNvPr id="3" name="Text Placeholder 1">
            <a:extLst>
              <a:ext uri="{FF2B5EF4-FFF2-40B4-BE49-F238E27FC236}">
                <a16:creationId xmlns:a16="http://schemas.microsoft.com/office/drawing/2014/main" id="{CBAD748A-79C1-E3CA-ECDE-DC1F0DF3027D}"/>
              </a:ext>
            </a:extLst>
          </p:cNvPr>
          <p:cNvSpPr>
            <a:spLocks noGrp="1"/>
          </p:cNvSpPr>
          <p:nvPr>
            <p:ph type="body" idx="1"/>
          </p:nvPr>
        </p:nvSpPr>
        <p:spPr>
          <a:xfrm>
            <a:off x="468001" y="1620000"/>
            <a:ext cx="11268000" cy="4464009"/>
          </a:xfrm>
          <a:prstGeom prst="rect">
            <a:avLst/>
          </a:prstGeom>
        </p:spPr>
        <p:txBody>
          <a:bodyPr vert="horz" lIns="0" tIns="45720" rIns="0" bIns="4572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2" name="Title Placeholder ">
            <a:extLst>
              <a:ext uri="{FF2B5EF4-FFF2-40B4-BE49-F238E27FC236}">
                <a16:creationId xmlns:a16="http://schemas.microsoft.com/office/drawing/2014/main" id="{E225D07F-6974-14B0-9797-0F07E04ED482}"/>
              </a:ext>
            </a:extLst>
          </p:cNvPr>
          <p:cNvSpPr>
            <a:spLocks noGrp="1"/>
          </p:cNvSpPr>
          <p:nvPr>
            <p:ph type="title"/>
          </p:nvPr>
        </p:nvSpPr>
        <p:spPr>
          <a:xfrm>
            <a:off x="468000" y="468000"/>
            <a:ext cx="11268000" cy="759124"/>
          </a:xfrm>
          <a:prstGeom prst="rect">
            <a:avLst/>
          </a:prstGeom>
        </p:spPr>
        <p:txBody>
          <a:bodyPr vert="horz" lIns="0" tIns="45720" rIns="0" bIns="45720" rtlCol="0" anchor="ctr">
            <a:noAutofit/>
          </a:bodyPr>
          <a:lstStyle/>
          <a:p>
            <a:r>
              <a:rPr lang="da-DK"/>
              <a:t>Klik for at redigere titeltypografien i masteren</a:t>
            </a:r>
            <a:endParaRPr lang="en-GB" dirty="0"/>
          </a:p>
        </p:txBody>
      </p:sp>
    </p:spTree>
    <p:extLst>
      <p:ext uri="{BB962C8B-B14F-4D97-AF65-F5344CB8AC3E}">
        <p14:creationId xmlns:p14="http://schemas.microsoft.com/office/powerpoint/2010/main" val="278287629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61" r:id="rId3"/>
    <p:sldLayoutId id="2147483659" r:id="rId4"/>
    <p:sldLayoutId id="2147483660" r:id="rId5"/>
    <p:sldLayoutId id="2147483817" r:id="rId6"/>
    <p:sldLayoutId id="2147484081" r:id="rId7"/>
    <p:sldLayoutId id="2147483663" r:id="rId8"/>
    <p:sldLayoutId id="2147483891" r:id="rId9"/>
    <p:sldLayoutId id="2147484040" r:id="rId10"/>
    <p:sldLayoutId id="2147483666" r:id="rId11"/>
    <p:sldLayoutId id="2147483649" r:id="rId12"/>
    <p:sldLayoutId id="2147484041" r:id="rId13"/>
    <p:sldLayoutId id="2147483692" r:id="rId14"/>
    <p:sldLayoutId id="2147483717" r:id="rId15"/>
    <p:sldLayoutId id="2147484042" r:id="rId16"/>
    <p:sldLayoutId id="2147484044" r:id="rId17"/>
    <p:sldLayoutId id="2147484045" r:id="rId18"/>
    <p:sldLayoutId id="2147484080" r:id="rId19"/>
    <p:sldLayoutId id="2147483696" r:id="rId20"/>
    <p:sldLayoutId id="2147483650" r:id="rId21"/>
    <p:sldLayoutId id="2147483830" r:id="rId22"/>
    <p:sldLayoutId id="2147484024" r:id="rId23"/>
    <p:sldLayoutId id="2147483813" r:id="rId24"/>
    <p:sldLayoutId id="2147484086" r:id="rId25"/>
    <p:sldLayoutId id="2147484216" r:id="rId26"/>
    <p:sldLayoutId id="2147484084" r:id="rId27"/>
    <p:sldLayoutId id="2147483655" r:id="rId28"/>
    <p:sldLayoutId id="2147484047" r:id="rId29"/>
    <p:sldLayoutId id="2147484048" r:id="rId30"/>
    <p:sldLayoutId id="2147484026" r:id="rId31"/>
    <p:sldLayoutId id="2147484083" r:id="rId32"/>
    <p:sldLayoutId id="2147484027" r:id="rId33"/>
    <p:sldLayoutId id="2147484028" r:id="rId34"/>
    <p:sldLayoutId id="2147484030" r:id="rId35"/>
    <p:sldLayoutId id="2147484029" r:id="rId36"/>
    <p:sldLayoutId id="2147484039" r:id="rId37"/>
    <p:sldLayoutId id="2147484046" r:id="rId38"/>
    <p:sldLayoutId id="2147484076" r:id="rId39"/>
    <p:sldLayoutId id="2147484077" r:id="rId40"/>
    <p:sldLayoutId id="2147484078" r:id="rId41"/>
    <p:sldLayoutId id="2147484079" r:id="rId42"/>
    <p:sldLayoutId id="2147484049" r:id="rId43"/>
    <p:sldLayoutId id="2147484050" r:id="rId44"/>
    <p:sldLayoutId id="2147484087" r:id="rId45"/>
    <p:sldLayoutId id="2147484088" r:id="rId46"/>
    <p:sldLayoutId id="2147484091" r:id="rId47"/>
  </p:sldLayoutIdLst>
  <p:transition>
    <p:fade/>
  </p:transition>
  <p:txStyles>
    <p:titleStyle>
      <a:lvl1pPr algn="l" defTabSz="914400" rtl="0" eaLnBrk="1" latinLnBrk="0" hangingPunct="1">
        <a:lnSpc>
          <a:spcPct val="90000"/>
        </a:lnSpc>
        <a:spcBef>
          <a:spcPct val="0"/>
        </a:spcBef>
        <a:buNone/>
        <a:defRPr sz="3600" kern="1200">
          <a:solidFill>
            <a:schemeClr val="accent1"/>
          </a:solidFill>
          <a:latin typeface="+mn-lt"/>
          <a:ea typeface="+mj-ea"/>
          <a:cs typeface="+mj-cs"/>
        </a:defRPr>
      </a:lvl1pPr>
    </p:titleStyle>
    <p:bodyStyle>
      <a:lvl1pPr marL="355600" indent="-355600" algn="l" defTabSz="914400" rtl="0" eaLnBrk="1" latinLnBrk="0" hangingPunct="1">
        <a:lnSpc>
          <a:spcPct val="90000"/>
        </a:lnSpc>
        <a:spcBef>
          <a:spcPts val="1000"/>
        </a:spcBef>
        <a:buSzPct val="45000"/>
        <a:buFontTx/>
        <a:buBlip>
          <a:blip r:embed="rId51"/>
        </a:buBlip>
        <a:defRPr sz="2000" kern="1200">
          <a:solidFill>
            <a:schemeClr val="accent1"/>
          </a:solidFill>
          <a:latin typeface="+mn-lt"/>
          <a:ea typeface="+mn-ea"/>
          <a:cs typeface="+mn-cs"/>
        </a:defRPr>
      </a:lvl1pPr>
      <a:lvl2pPr marL="717550" indent="-363538" algn="l" defTabSz="914400" rtl="0" eaLnBrk="1" latinLnBrk="0" hangingPunct="1">
        <a:lnSpc>
          <a:spcPct val="90000"/>
        </a:lnSpc>
        <a:spcBef>
          <a:spcPts val="500"/>
        </a:spcBef>
        <a:buSzPct val="40000"/>
        <a:buFontTx/>
        <a:buBlip>
          <a:blip r:embed="rId51"/>
        </a:buBlip>
        <a:defRPr sz="2000" kern="1200">
          <a:solidFill>
            <a:schemeClr val="accent1"/>
          </a:solidFill>
          <a:latin typeface="+mn-lt"/>
          <a:ea typeface="+mn-ea"/>
          <a:cs typeface="+mn-cs"/>
        </a:defRPr>
      </a:lvl2pPr>
      <a:lvl3pPr marL="1071563" indent="-354013" algn="l" defTabSz="914400" rtl="0" eaLnBrk="1" latinLnBrk="0" hangingPunct="1">
        <a:lnSpc>
          <a:spcPct val="90000"/>
        </a:lnSpc>
        <a:spcBef>
          <a:spcPts val="500"/>
        </a:spcBef>
        <a:buSzPct val="40000"/>
        <a:buFontTx/>
        <a:buBlip>
          <a:blip r:embed="rId51"/>
        </a:buBlip>
        <a:defRPr sz="1800" kern="1200">
          <a:solidFill>
            <a:schemeClr val="accent1"/>
          </a:solidFill>
          <a:latin typeface="+mn-lt"/>
          <a:ea typeface="+mn-ea"/>
          <a:cs typeface="+mn-cs"/>
        </a:defRPr>
      </a:lvl3pPr>
      <a:lvl4pPr marL="1347788" indent="-276225" algn="l" defTabSz="914400" rtl="0" eaLnBrk="1" latinLnBrk="0" hangingPunct="1">
        <a:lnSpc>
          <a:spcPct val="90000"/>
        </a:lnSpc>
        <a:spcBef>
          <a:spcPts val="500"/>
        </a:spcBef>
        <a:buSzPct val="40000"/>
        <a:buFontTx/>
        <a:buBlip>
          <a:blip r:embed="rId51"/>
        </a:buBlip>
        <a:defRPr sz="1600" kern="1200">
          <a:solidFill>
            <a:schemeClr val="accent1"/>
          </a:solidFill>
          <a:latin typeface="+mn-lt"/>
          <a:ea typeface="+mn-ea"/>
          <a:cs typeface="+mn-cs"/>
        </a:defRPr>
      </a:lvl4pPr>
      <a:lvl5pPr marL="1612900" indent="-265113" algn="l" defTabSz="914400" rtl="0" eaLnBrk="1" latinLnBrk="0" hangingPunct="1">
        <a:lnSpc>
          <a:spcPct val="90000"/>
        </a:lnSpc>
        <a:spcBef>
          <a:spcPts val="500"/>
        </a:spcBef>
        <a:buSzPct val="40000"/>
        <a:buFontTx/>
        <a:buBlip>
          <a:blip r:embed="rId51"/>
        </a:buBlip>
        <a:tabLst/>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5" orient="horz" pos="1026" userDrawn="1">
          <p15:clr>
            <a:srgbClr val="F26B43"/>
          </p15:clr>
        </p15:guide>
        <p15:guide id="6" orient="horz" pos="777" userDrawn="1">
          <p15:clr>
            <a:srgbClr val="F26B43"/>
          </p15:clr>
        </p15:guide>
        <p15:guide id="7" orient="horz" pos="3838" userDrawn="1">
          <p15:clr>
            <a:srgbClr val="F26B43"/>
          </p15:clr>
        </p15:guide>
        <p15:guide id="8" pos="1980" userDrawn="1">
          <p15:clr>
            <a:srgbClr val="F26B43"/>
          </p15:clr>
        </p15:guide>
        <p15:guide id="9" pos="2026" userDrawn="1">
          <p15:clr>
            <a:srgbClr val="F26B43"/>
          </p15:clr>
        </p15:guide>
        <p15:guide id="10" pos="3772" userDrawn="1">
          <p15:clr>
            <a:srgbClr val="F26B43"/>
          </p15:clr>
        </p15:guide>
        <p15:guide id="11" pos="3908" userDrawn="1">
          <p15:clr>
            <a:srgbClr val="F26B43"/>
          </p15:clr>
        </p15:guide>
        <p15:guide id="12" pos="5609" userDrawn="1">
          <p15:clr>
            <a:srgbClr val="F26B43"/>
          </p15:clr>
        </p15:guide>
        <p15:guide id="13" pos="5700" userDrawn="1">
          <p15:clr>
            <a:srgbClr val="F26B43"/>
          </p15:clr>
        </p15:guide>
        <p15:guide id="14" pos="279" userDrawn="1">
          <p15:clr>
            <a:srgbClr val="F26B43"/>
          </p15:clr>
        </p15:guide>
        <p15:guide id="15" pos="7400" userDrawn="1">
          <p15:clr>
            <a:srgbClr val="F26B43"/>
          </p15:clr>
        </p15:guide>
        <p15:guide id="16" pos="2071" userDrawn="1">
          <p15:clr>
            <a:srgbClr val="F26B43"/>
          </p15:clr>
        </p15:guide>
        <p15:guide id="17" pos="56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sk element">
            <a:extLst>
              <a:ext uri="{FF2B5EF4-FFF2-40B4-BE49-F238E27FC236}">
                <a16:creationId xmlns:a16="http://schemas.microsoft.com/office/drawing/2014/main" id="{7FB16B36-1572-D605-7035-868DAE574C36}"/>
              </a:ext>
            </a:extLst>
          </p:cNvPr>
          <p:cNvPicPr>
            <a:picLocks noGrp="1" noRot="1" noChangeAspect="1" noMove="1" noResize="1" noEditPoints="1" noAdjustHandles="1" noChangeArrowheads="1" noChangeShapeType="1" noCrop="1"/>
          </p:cNvPicPr>
          <p:nvPr userDrawn="1"/>
        </p:nvPicPr>
        <p:blipFill>
          <a:blip r:embed="rId17">
            <a:extLst>
              <a:ext uri="{96DAC541-7B7A-43D3-8B79-37D633B846F1}">
                <asvg:svgBlip xmlns:asvg="http://schemas.microsoft.com/office/drawing/2016/SVG/main" r:embed="rId18"/>
              </a:ext>
            </a:extLst>
          </a:blip>
          <a:srcRect r="5708"/>
          <a:stretch/>
        </p:blipFill>
        <p:spPr>
          <a:xfrm>
            <a:off x="0" y="-314325"/>
            <a:ext cx="12192000" cy="7639050"/>
          </a:xfrm>
          <a:prstGeom prst="rect">
            <a:avLst/>
          </a:prstGeom>
        </p:spPr>
      </p:pic>
      <p:sp>
        <p:nvSpPr>
          <p:cNvPr id="16" name="Filter">
            <a:extLst>
              <a:ext uri="{FF2B5EF4-FFF2-40B4-BE49-F238E27FC236}">
                <a16:creationId xmlns:a16="http://schemas.microsoft.com/office/drawing/2014/main" id="{741AA6EA-CF8E-9F3B-2E5B-B1F923AC9ED3}"/>
              </a:ext>
            </a:extLst>
          </p:cNvPr>
          <p:cNvSpPr>
            <a:spLocks noGrp="1" noRot="1" noMove="1" noResize="1" noEditPoints="1" noAdjustHandles="1" noChangeArrowheads="1" noChangeShapeType="1"/>
          </p:cNvSpPr>
          <p:nvPr userDrawn="1"/>
        </p:nvSpPr>
        <p:spPr>
          <a:xfrm rot="5400000">
            <a:off x="2593552" y="-2740446"/>
            <a:ext cx="6858001" cy="12338892"/>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3" name="L-Shape 10">
            <a:extLst>
              <a:ext uri="{FF2B5EF4-FFF2-40B4-BE49-F238E27FC236}">
                <a16:creationId xmlns:a16="http://schemas.microsoft.com/office/drawing/2014/main" id="{7F543EAD-66A3-ED4C-D82B-9567B9E4F3A8}"/>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2">
            <a:extLst>
              <a:ext uri="{FF2B5EF4-FFF2-40B4-BE49-F238E27FC236}">
                <a16:creationId xmlns:a16="http://schemas.microsoft.com/office/drawing/2014/main" id="{5248039A-5128-0356-FB7D-EDEB73530E3A}"/>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225D07F-6974-14B0-9797-0F07E04ED482}"/>
              </a:ext>
            </a:extLst>
          </p:cNvPr>
          <p:cNvSpPr>
            <a:spLocks noGrp="1"/>
          </p:cNvSpPr>
          <p:nvPr>
            <p:ph type="title"/>
          </p:nvPr>
        </p:nvSpPr>
        <p:spPr>
          <a:xfrm>
            <a:off x="468000" y="468000"/>
            <a:ext cx="11279500" cy="759124"/>
          </a:xfrm>
          <a:prstGeom prst="rect">
            <a:avLst/>
          </a:prstGeom>
        </p:spPr>
        <p:txBody>
          <a:bodyPr vert="horz" lIns="0" tIns="45720" rIns="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BAD748A-79C1-E3CA-ECDE-DC1F0DF3027D}"/>
              </a:ext>
            </a:extLst>
          </p:cNvPr>
          <p:cNvSpPr>
            <a:spLocks noGrp="1"/>
          </p:cNvSpPr>
          <p:nvPr>
            <p:ph type="body" idx="1"/>
          </p:nvPr>
        </p:nvSpPr>
        <p:spPr>
          <a:xfrm>
            <a:off x="468001" y="1620000"/>
            <a:ext cx="11268000" cy="4464009"/>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B36D287-3B7B-176A-2CAE-DE3D81EE585F}"/>
              </a:ext>
            </a:extLst>
          </p:cNvPr>
          <p:cNvSpPr>
            <a:spLocks noGrp="1"/>
          </p:cNvSpPr>
          <p:nvPr>
            <p:ph type="ftr" sz="quarter" idx="3"/>
          </p:nvPr>
        </p:nvSpPr>
        <p:spPr>
          <a:xfrm>
            <a:off x="1080000" y="6347724"/>
            <a:ext cx="432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5163FD-8AF1-8430-C6E7-836D426C75C7}"/>
              </a:ext>
            </a:extLst>
          </p:cNvPr>
          <p:cNvSpPr>
            <a:spLocks noGrp="1"/>
          </p:cNvSpPr>
          <p:nvPr>
            <p:ph type="sldNum" sz="quarter" idx="4"/>
          </p:nvPr>
        </p:nvSpPr>
        <p:spPr>
          <a:xfrm>
            <a:off x="468000" y="6346406"/>
            <a:ext cx="540000" cy="365125"/>
          </a:xfrm>
          <a:prstGeom prst="rect">
            <a:avLst/>
          </a:prstGeom>
        </p:spPr>
        <p:txBody>
          <a:bodyPr vert="horz" lIns="0" tIns="45720" rIns="0" bIns="45720" rtlCol="0" anchor="ctr"/>
          <a:lstStyle>
            <a:lvl1pPr algn="l">
              <a:defRPr sz="1200">
                <a:solidFill>
                  <a:schemeClr val="tx1">
                    <a:tint val="75000"/>
                  </a:schemeClr>
                </a:solidFill>
              </a:defRPr>
            </a:lvl1pPr>
          </a:lstStyle>
          <a:p>
            <a:fld id="{E7EB364D-D204-4107-BD74-2FD1BB2205BC}" type="slidenum">
              <a:rPr lang="en-GB" smtClean="0"/>
              <a:pPr/>
              <a:t>‹#›</a:t>
            </a:fld>
            <a:endParaRPr lang="en-GB"/>
          </a:p>
        </p:txBody>
      </p:sp>
      <p:pic>
        <p:nvPicPr>
          <p:cNvPr id="8" name="Logo Group">
            <a:extLst>
              <a:ext uri="{FF2B5EF4-FFF2-40B4-BE49-F238E27FC236}">
                <a16:creationId xmlns:a16="http://schemas.microsoft.com/office/drawing/2014/main" id="{0CD4DD1F-911A-8FF4-21FD-9A8E72469564}"/>
              </a:ext>
            </a:extLst>
          </p:cNvPr>
          <p:cNvPicPr>
            <a:picLocks noGrp="1" noRot="1" noChangeAspect="1" noMove="1" noResize="1" noEditPoints="1" noAdjustHandles="1" noChangeArrowheads="1" noChangeShapeType="1" noCrop="1"/>
          </p:cNvPicPr>
          <p:nvPr userDrawn="1"/>
        </p:nvPicPr>
        <p:blipFill>
          <a:blip r:embed="rId19"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a:solidFill>
            <a:schemeClr val="bg1"/>
          </a:solidFill>
        </p:spPr>
      </p:pic>
      <p:sp>
        <p:nvSpPr>
          <p:cNvPr id="7" name="TextBox 15">
            <a:extLst>
              <a:ext uri="{FF2B5EF4-FFF2-40B4-BE49-F238E27FC236}">
                <a16:creationId xmlns:a16="http://schemas.microsoft.com/office/drawing/2014/main" id="{57836418-BEBF-CAC5-1F82-41FBF05C8DDF}"/>
              </a:ext>
            </a:extLst>
          </p:cNvPr>
          <p:cNvSpPr txBox="1"/>
          <p:nvPr userDrawn="1"/>
        </p:nvSpPr>
        <p:spPr>
          <a:xfrm>
            <a:off x="468000" y="272656"/>
            <a:ext cx="2113025" cy="230832"/>
          </a:xfrm>
          <a:prstGeom prst="rect">
            <a:avLst/>
          </a:prstGeom>
          <a:noFill/>
        </p:spPr>
        <p:txBody>
          <a:bodyPr wrap="square" lIns="0" rIns="0" bIns="0" rtlCol="0" anchor="ctr">
            <a:spAutoFit/>
          </a:bodyPr>
          <a:lstStyle/>
          <a:p>
            <a:pPr algn="l"/>
            <a:r>
              <a:rPr lang="en-GB" sz="1200" b="1" dirty="0">
                <a:solidFill>
                  <a:schemeClr val="accent5"/>
                </a:solidFill>
              </a:rPr>
              <a:t>Propulsion Management</a:t>
            </a:r>
            <a:endParaRPr lang="en-DK" sz="1200" b="1" dirty="0">
              <a:solidFill>
                <a:schemeClr val="accent5"/>
              </a:solidFill>
            </a:endParaRPr>
          </a:p>
        </p:txBody>
      </p:sp>
      <p:pic>
        <p:nvPicPr>
          <p:cNvPr id="17" name="Logo">
            <a:extLst>
              <a:ext uri="{FF2B5EF4-FFF2-40B4-BE49-F238E27FC236}">
                <a16:creationId xmlns:a16="http://schemas.microsoft.com/office/drawing/2014/main" id="{8427E7C6-8F45-04E8-F883-3F2391D4C46D}"/>
              </a:ext>
            </a:extLst>
          </p:cNvPr>
          <p:cNvPicPr>
            <a:picLocks noGrp="1" noRot="1" noChangeAspect="1" noMove="1" noResize="1" noEditPoints="1" noAdjustHandles="1" noChangeArrowheads="1" noChangeShapeType="1" noCrop="1"/>
          </p:cNvPicPr>
          <p:nvPr userDrawn="1"/>
        </p:nvPicPr>
        <p:blipFill>
          <a:blip r:embed="rId20">
            <a:extLst>
              <a:ext uri="{96DAC541-7B7A-43D3-8B79-37D633B846F1}">
                <asvg:svgBlip xmlns:asvg="http://schemas.microsoft.com/office/drawing/2016/SVG/main" r:embed="rId21"/>
              </a:ext>
            </a:extLst>
          </a:blip>
          <a:stretch>
            <a:fillRect/>
          </a:stretch>
        </p:blipFill>
        <p:spPr>
          <a:xfrm>
            <a:off x="10509517" y="363644"/>
            <a:ext cx="1216800" cy="93600"/>
          </a:xfrm>
          <a:prstGeom prst="rect">
            <a:avLst/>
          </a:prstGeom>
        </p:spPr>
      </p:pic>
    </p:spTree>
    <p:extLst>
      <p:ext uri="{BB962C8B-B14F-4D97-AF65-F5344CB8AC3E}">
        <p14:creationId xmlns:p14="http://schemas.microsoft.com/office/powerpoint/2010/main" val="655675958"/>
      </p:ext>
    </p:extLst>
  </p:cSld>
  <p:clrMap bg1="lt1" tx1="dk1" bg2="lt2" tx2="dk2" accent1="accent1" accent2="accent2" accent3="accent3" accent4="accent4" accent5="accent5" accent6="accent6" hlink="hlink" folHlink="folHlink"/>
  <p:sldLayoutIdLst>
    <p:sldLayoutId id="2147483890" r:id="rId1"/>
    <p:sldLayoutId id="2147484092" r:id="rId2"/>
    <p:sldLayoutId id="2147484067" r:id="rId3"/>
    <p:sldLayoutId id="2147484093" r:id="rId4"/>
    <p:sldLayoutId id="2147483892" r:id="rId5"/>
    <p:sldLayoutId id="2147483939" r:id="rId6"/>
    <p:sldLayoutId id="2147483893" r:id="rId7"/>
    <p:sldLayoutId id="2147483894" r:id="rId8"/>
    <p:sldLayoutId id="2147484063" r:id="rId9"/>
    <p:sldLayoutId id="2147484064" r:id="rId10"/>
    <p:sldLayoutId id="2147483898" r:id="rId11"/>
    <p:sldLayoutId id="2147484066" r:id="rId12"/>
    <p:sldLayoutId id="2147484065" r:id="rId13"/>
    <p:sldLayoutId id="2147483899" r:id="rId14"/>
    <p:sldLayoutId id="2147483940" r:id="rId15"/>
  </p:sldLayoutIdLst>
  <p:transition>
    <p:fade/>
  </p:transition>
  <p:txStyles>
    <p:titleStyle>
      <a:lvl1pPr algn="l" defTabSz="914400" rtl="0" eaLnBrk="1" latinLnBrk="0" hangingPunct="1">
        <a:lnSpc>
          <a:spcPct val="90000"/>
        </a:lnSpc>
        <a:spcBef>
          <a:spcPct val="0"/>
        </a:spcBef>
        <a:buNone/>
        <a:defRPr sz="3600" kern="1200">
          <a:solidFill>
            <a:schemeClr val="accent1"/>
          </a:solidFill>
          <a:latin typeface="+mn-lt"/>
          <a:ea typeface="+mj-ea"/>
          <a:cs typeface="+mj-cs"/>
        </a:defRPr>
      </a:lvl1pPr>
    </p:titleStyle>
    <p:bodyStyle>
      <a:lvl1pPr marL="355600" indent="-355600" algn="l" defTabSz="914400" rtl="0" eaLnBrk="1" latinLnBrk="0" hangingPunct="1">
        <a:lnSpc>
          <a:spcPct val="90000"/>
        </a:lnSpc>
        <a:spcBef>
          <a:spcPts val="1000"/>
        </a:spcBef>
        <a:buSzPct val="45000"/>
        <a:buFontTx/>
        <a:buBlip>
          <a:blip r:embed="rId22"/>
        </a:buBlip>
        <a:defRPr sz="2000" kern="1200">
          <a:solidFill>
            <a:schemeClr val="tx1"/>
          </a:solidFill>
          <a:latin typeface="+mn-lt"/>
          <a:ea typeface="+mn-ea"/>
          <a:cs typeface="+mn-cs"/>
        </a:defRPr>
      </a:lvl1pPr>
      <a:lvl2pPr marL="719138" indent="-363538" algn="l" defTabSz="914400" rtl="0" eaLnBrk="1" latinLnBrk="0" hangingPunct="1">
        <a:lnSpc>
          <a:spcPct val="90000"/>
        </a:lnSpc>
        <a:spcBef>
          <a:spcPts val="500"/>
        </a:spcBef>
        <a:buSzPct val="40000"/>
        <a:buFontTx/>
        <a:buBlip>
          <a:blip r:embed="rId22"/>
        </a:buBlip>
        <a:defRPr sz="2000" kern="1200">
          <a:solidFill>
            <a:schemeClr val="tx1"/>
          </a:solidFill>
          <a:latin typeface="+mn-lt"/>
          <a:ea typeface="+mn-ea"/>
          <a:cs typeface="+mn-cs"/>
        </a:defRPr>
      </a:lvl2pPr>
      <a:lvl3pPr marL="1074738" indent="-355600" algn="l" defTabSz="914400" rtl="0" eaLnBrk="1" latinLnBrk="0" hangingPunct="1">
        <a:lnSpc>
          <a:spcPct val="90000"/>
        </a:lnSpc>
        <a:spcBef>
          <a:spcPts val="500"/>
        </a:spcBef>
        <a:buSzPct val="40000"/>
        <a:buFontTx/>
        <a:buBlip>
          <a:blip r:embed="rId22"/>
        </a:buBlip>
        <a:defRPr sz="1800" kern="1200">
          <a:solidFill>
            <a:schemeClr val="tx1"/>
          </a:solidFill>
          <a:latin typeface="+mn-lt"/>
          <a:ea typeface="+mn-ea"/>
          <a:cs typeface="+mn-cs"/>
        </a:defRPr>
      </a:lvl3pPr>
      <a:lvl4pPr marL="1347788" indent="-273050" algn="l" defTabSz="914400" rtl="0" eaLnBrk="1" latinLnBrk="0" hangingPunct="1">
        <a:lnSpc>
          <a:spcPct val="90000"/>
        </a:lnSpc>
        <a:spcBef>
          <a:spcPts val="500"/>
        </a:spcBef>
        <a:buSzPct val="40000"/>
        <a:buFontTx/>
        <a:buBlip>
          <a:blip r:embed="rId22"/>
        </a:buBlip>
        <a:defRPr sz="1600" kern="1200">
          <a:solidFill>
            <a:schemeClr val="tx1"/>
          </a:solidFill>
          <a:latin typeface="+mn-lt"/>
          <a:ea typeface="+mn-ea"/>
          <a:cs typeface="+mn-cs"/>
        </a:defRPr>
      </a:lvl4pPr>
      <a:lvl5pPr marL="1612900" indent="-265113" algn="l" defTabSz="914400" rtl="0" eaLnBrk="1" latinLnBrk="0" hangingPunct="1">
        <a:lnSpc>
          <a:spcPct val="90000"/>
        </a:lnSpc>
        <a:spcBef>
          <a:spcPts val="500"/>
        </a:spcBef>
        <a:buSzPct val="40000"/>
        <a:buFontTx/>
        <a:buBlip>
          <a:blip r:embed="rId22"/>
        </a:buBlip>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5" orient="horz" pos="1026" userDrawn="1">
          <p15:clr>
            <a:srgbClr val="F26B43"/>
          </p15:clr>
        </p15:guide>
        <p15:guide id="6" orient="horz" pos="777" userDrawn="1">
          <p15:clr>
            <a:srgbClr val="F26B43"/>
          </p15:clr>
        </p15:guide>
        <p15:guide id="7" orient="horz" pos="3838" userDrawn="1">
          <p15:clr>
            <a:srgbClr val="F26B43"/>
          </p15:clr>
        </p15:guide>
        <p15:guide id="8" pos="1980" userDrawn="1">
          <p15:clr>
            <a:srgbClr val="F26B43"/>
          </p15:clr>
        </p15:guide>
        <p15:guide id="9" pos="2026" userDrawn="1">
          <p15:clr>
            <a:srgbClr val="F26B43"/>
          </p15:clr>
        </p15:guide>
        <p15:guide id="10" pos="3772" userDrawn="1">
          <p15:clr>
            <a:srgbClr val="F26B43"/>
          </p15:clr>
        </p15:guide>
        <p15:guide id="11" pos="3908" userDrawn="1">
          <p15:clr>
            <a:srgbClr val="F26B43"/>
          </p15:clr>
        </p15:guide>
        <p15:guide id="12" pos="5609" userDrawn="1">
          <p15:clr>
            <a:srgbClr val="F26B43"/>
          </p15:clr>
        </p15:guide>
        <p15:guide id="13" pos="5700" userDrawn="1">
          <p15:clr>
            <a:srgbClr val="F26B43"/>
          </p15:clr>
        </p15:guide>
        <p15:guide id="14" pos="279" userDrawn="1">
          <p15:clr>
            <a:srgbClr val="F26B43"/>
          </p15:clr>
        </p15:guide>
        <p15:guide id="15" pos="7400" userDrawn="1">
          <p15:clr>
            <a:srgbClr val="F26B43"/>
          </p15:clr>
        </p15:guide>
        <p15:guide id="16" pos="2071" userDrawn="1">
          <p15:clr>
            <a:srgbClr val="F26B43"/>
          </p15:clr>
        </p15:guide>
        <p15:guide id="17" pos="565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Grafisk element">
            <a:extLst>
              <a:ext uri="{FF2B5EF4-FFF2-40B4-BE49-F238E27FC236}">
                <a16:creationId xmlns:a16="http://schemas.microsoft.com/office/drawing/2014/main" id="{D6CCDFF8-23DD-573A-4811-12CA5C646E0D}"/>
              </a:ext>
            </a:extLst>
          </p:cNvPr>
          <p:cNvPicPr>
            <a:picLocks noGrp="1" noRot="1" noChangeAspect="1" noMove="1" noResize="1" noEditPoints="1" noAdjustHandles="1" noChangeArrowheads="1" noChangeShapeType="1" noCrop="1"/>
          </p:cNvPicPr>
          <p:nvPr userDrawn="1"/>
        </p:nvPicPr>
        <p:blipFill>
          <a:blip r:embed="rId13">
            <a:extLst>
              <a:ext uri="{96DAC541-7B7A-43D3-8B79-37D633B846F1}">
                <asvg:svgBlip xmlns:asvg="http://schemas.microsoft.com/office/drawing/2016/SVG/main" r:embed="rId14"/>
              </a:ext>
            </a:extLst>
          </a:blip>
          <a:stretch>
            <a:fillRect/>
          </a:stretch>
        </p:blipFill>
        <p:spPr>
          <a:xfrm>
            <a:off x="-82155" y="-141402"/>
            <a:ext cx="12594664" cy="7118274"/>
          </a:xfrm>
          <a:prstGeom prst="rect">
            <a:avLst/>
          </a:prstGeom>
        </p:spPr>
      </p:pic>
      <p:sp>
        <p:nvSpPr>
          <p:cNvPr id="15" name="Filter">
            <a:extLst>
              <a:ext uri="{FF2B5EF4-FFF2-40B4-BE49-F238E27FC236}">
                <a16:creationId xmlns:a16="http://schemas.microsoft.com/office/drawing/2014/main" id="{090C3DA5-8136-87B9-D4A1-6691A09CAB6A}"/>
              </a:ext>
            </a:extLst>
          </p:cNvPr>
          <p:cNvSpPr>
            <a:spLocks noGrp="1" noRot="1" noMove="1" noResize="1" noEditPoints="1" noAdjustHandles="1" noChangeArrowheads="1" noChangeShapeType="1"/>
          </p:cNvSpPr>
          <p:nvPr userDrawn="1"/>
        </p:nvSpPr>
        <p:spPr>
          <a:xfrm rot="5400000">
            <a:off x="2502857" y="-2585012"/>
            <a:ext cx="6858001" cy="12028025"/>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3" name="L-Shape 10">
            <a:extLst>
              <a:ext uri="{FF2B5EF4-FFF2-40B4-BE49-F238E27FC236}">
                <a16:creationId xmlns:a16="http://schemas.microsoft.com/office/drawing/2014/main" id="{F91E93B4-1F71-A271-D773-E9729A7304B3}"/>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2">
            <a:extLst>
              <a:ext uri="{FF2B5EF4-FFF2-40B4-BE49-F238E27FC236}">
                <a16:creationId xmlns:a16="http://schemas.microsoft.com/office/drawing/2014/main" id="{BB972AA7-B5B5-104C-EC48-C37E69A2311A}"/>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225D07F-6974-14B0-9797-0F07E04ED482}"/>
              </a:ext>
            </a:extLst>
          </p:cNvPr>
          <p:cNvSpPr>
            <a:spLocks noGrp="1"/>
          </p:cNvSpPr>
          <p:nvPr>
            <p:ph type="title"/>
          </p:nvPr>
        </p:nvSpPr>
        <p:spPr>
          <a:xfrm>
            <a:off x="468000" y="468000"/>
            <a:ext cx="8604000" cy="759124"/>
          </a:xfrm>
          <a:prstGeom prst="rect">
            <a:avLst/>
          </a:prstGeom>
        </p:spPr>
        <p:txBody>
          <a:bodyPr vert="horz" lIns="0" tIns="45720" rIns="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BAD748A-79C1-E3CA-ECDE-DC1F0DF3027D}"/>
              </a:ext>
            </a:extLst>
          </p:cNvPr>
          <p:cNvSpPr>
            <a:spLocks noGrp="1"/>
          </p:cNvSpPr>
          <p:nvPr>
            <p:ph type="body" idx="1"/>
          </p:nvPr>
        </p:nvSpPr>
        <p:spPr>
          <a:xfrm>
            <a:off x="468001" y="1620000"/>
            <a:ext cx="11268000" cy="4464009"/>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B36D287-3B7B-176A-2CAE-DE3D81EE585F}"/>
              </a:ext>
            </a:extLst>
          </p:cNvPr>
          <p:cNvSpPr>
            <a:spLocks noGrp="1"/>
          </p:cNvSpPr>
          <p:nvPr>
            <p:ph type="ftr" sz="quarter" idx="3"/>
          </p:nvPr>
        </p:nvSpPr>
        <p:spPr>
          <a:xfrm>
            <a:off x="1080000" y="6346800"/>
            <a:ext cx="432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5163FD-8AF1-8430-C6E7-836D426C75C7}"/>
              </a:ext>
            </a:extLst>
          </p:cNvPr>
          <p:cNvSpPr>
            <a:spLocks noGrp="1"/>
          </p:cNvSpPr>
          <p:nvPr>
            <p:ph type="sldNum" sz="quarter" idx="4"/>
          </p:nvPr>
        </p:nvSpPr>
        <p:spPr>
          <a:xfrm>
            <a:off x="468000" y="6346406"/>
            <a:ext cx="540000" cy="365125"/>
          </a:xfrm>
          <a:prstGeom prst="rect">
            <a:avLst/>
          </a:prstGeom>
        </p:spPr>
        <p:txBody>
          <a:bodyPr vert="horz" lIns="0" tIns="45720" rIns="0" bIns="45720" rtlCol="0" anchor="ctr"/>
          <a:lstStyle>
            <a:lvl1pPr algn="l">
              <a:defRPr sz="1200">
                <a:solidFill>
                  <a:schemeClr val="tx1">
                    <a:tint val="75000"/>
                  </a:schemeClr>
                </a:solidFill>
              </a:defRPr>
            </a:lvl1pPr>
          </a:lstStyle>
          <a:p>
            <a:fld id="{E7EB364D-D204-4107-BD74-2FD1BB2205BC}" type="slidenum">
              <a:rPr lang="en-GB" smtClean="0"/>
              <a:pPr/>
              <a:t>‹#›</a:t>
            </a:fld>
            <a:endParaRPr lang="en-GB"/>
          </a:p>
        </p:txBody>
      </p:sp>
      <p:pic>
        <p:nvPicPr>
          <p:cNvPr id="8" name="Logo Group">
            <a:extLst>
              <a:ext uri="{FF2B5EF4-FFF2-40B4-BE49-F238E27FC236}">
                <a16:creationId xmlns:a16="http://schemas.microsoft.com/office/drawing/2014/main" id="{0CD4DD1F-911A-8FF4-21FD-9A8E72469564}"/>
              </a:ext>
            </a:extLst>
          </p:cNvPr>
          <p:cNvPicPr>
            <a:picLocks noGrp="1" noRot="1" noChangeAspect="1" noMove="1" noResize="1" noEditPoints="1" noAdjustHandles="1" noChangeArrowheads="1" noChangeShapeType="1" noCrop="1"/>
          </p:cNvPicPr>
          <p:nvPr userDrawn="1"/>
        </p:nvPicPr>
        <p:blipFill>
          <a:blip r:embed="rId15"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a:solidFill>
            <a:schemeClr val="bg1"/>
          </a:solidFill>
        </p:spPr>
      </p:pic>
      <p:sp>
        <p:nvSpPr>
          <p:cNvPr id="7" name="TextBox 15">
            <a:extLst>
              <a:ext uri="{FF2B5EF4-FFF2-40B4-BE49-F238E27FC236}">
                <a16:creationId xmlns:a16="http://schemas.microsoft.com/office/drawing/2014/main" id="{57836418-BEBF-CAC5-1F82-41FBF05C8DDF}"/>
              </a:ext>
            </a:extLst>
          </p:cNvPr>
          <p:cNvSpPr txBox="1"/>
          <p:nvPr userDrawn="1"/>
        </p:nvSpPr>
        <p:spPr>
          <a:xfrm>
            <a:off x="468000" y="180000"/>
            <a:ext cx="2113025" cy="276999"/>
          </a:xfrm>
          <a:prstGeom prst="rect">
            <a:avLst/>
          </a:prstGeom>
          <a:noFill/>
        </p:spPr>
        <p:txBody>
          <a:bodyPr wrap="square" lIns="0" rIns="0" rtlCol="0" anchor="ctr">
            <a:spAutoFit/>
          </a:bodyPr>
          <a:lstStyle/>
          <a:p>
            <a:pPr algn="l"/>
            <a:r>
              <a:rPr lang="en-GB" sz="1200" b="1">
                <a:solidFill>
                  <a:schemeClr val="accent5"/>
                </a:solidFill>
              </a:rPr>
              <a:t>Propulsion Management</a:t>
            </a:r>
            <a:endParaRPr lang="en-DK" sz="1200" b="1">
              <a:solidFill>
                <a:schemeClr val="accent5"/>
              </a:solidFill>
            </a:endParaRPr>
          </a:p>
        </p:txBody>
      </p:sp>
      <p:pic>
        <p:nvPicPr>
          <p:cNvPr id="17" name="Logo" descr="A blue oval with black text&#10;&#10;Description automatically generated">
            <a:extLst>
              <a:ext uri="{FF2B5EF4-FFF2-40B4-BE49-F238E27FC236}">
                <a16:creationId xmlns:a16="http://schemas.microsoft.com/office/drawing/2014/main" id="{EA645D34-BDC4-A973-A633-4FECCC13D819}"/>
              </a:ext>
            </a:extLst>
          </p:cNvPr>
          <p:cNvPicPr>
            <a:picLocks noGrp="1" noRot="1" noChangeAspect="1" noMove="1" noResize="1" noEditPoints="1" noAdjustHandles="1" noChangeArrowheads="1" noChangeShapeType="1" noCrop="1"/>
          </p:cNvPicPr>
          <p:nvPr userDrawn="1"/>
        </p:nvPicPr>
        <p:blipFill>
          <a:blip r:embed="rId16"/>
          <a:stretch>
            <a:fillRect/>
          </a:stretch>
        </p:blipFill>
        <p:spPr>
          <a:xfrm>
            <a:off x="11469126" y="228499"/>
            <a:ext cx="389723" cy="252000"/>
          </a:xfrm>
          <a:prstGeom prst="rect">
            <a:avLst/>
          </a:prstGeom>
          <a:solidFill>
            <a:schemeClr val="bg1"/>
          </a:solidFill>
        </p:spPr>
      </p:pic>
    </p:spTree>
    <p:extLst>
      <p:ext uri="{BB962C8B-B14F-4D97-AF65-F5344CB8AC3E}">
        <p14:creationId xmlns:p14="http://schemas.microsoft.com/office/powerpoint/2010/main" val="3629890023"/>
      </p:ext>
    </p:extLst>
  </p:cSld>
  <p:clrMap bg1="lt1" tx1="dk1" bg2="lt2" tx2="dk2" accent1="accent1" accent2="accent2" accent3="accent3" accent4="accent4" accent5="accent5" accent6="accent6" hlink="hlink" folHlink="folHlink"/>
  <p:sldLayoutIdLst>
    <p:sldLayoutId id="2147483954" r:id="rId1"/>
    <p:sldLayoutId id="2147483944" r:id="rId2"/>
    <p:sldLayoutId id="2147483945" r:id="rId3"/>
    <p:sldLayoutId id="2147483946" r:id="rId4"/>
    <p:sldLayoutId id="2147483947" r:id="rId5"/>
    <p:sldLayoutId id="2147483960" r:id="rId6"/>
    <p:sldLayoutId id="2147483961" r:id="rId7"/>
    <p:sldLayoutId id="2147484016" r:id="rId8"/>
    <p:sldLayoutId id="2147483962" r:id="rId9"/>
    <p:sldLayoutId id="2147484094" r:id="rId10"/>
    <p:sldLayoutId id="2147483952" r:id="rId11"/>
  </p:sldLayoutIdLst>
  <p:transition>
    <p:fade/>
  </p:transition>
  <p:txStyles>
    <p:title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p:titleStyle>
    <p:bodyStyle>
      <a:lvl1pPr marL="354013" indent="-354013" algn="l" defTabSz="914400" rtl="0" eaLnBrk="1" latinLnBrk="0" hangingPunct="1">
        <a:lnSpc>
          <a:spcPct val="90000"/>
        </a:lnSpc>
        <a:spcBef>
          <a:spcPts val="1000"/>
        </a:spcBef>
        <a:buSzPct val="45000"/>
        <a:buFontTx/>
        <a:buBlip>
          <a:blip r:embed="rId17"/>
        </a:buBlip>
        <a:defRPr sz="2000" kern="1200">
          <a:solidFill>
            <a:schemeClr val="tx1"/>
          </a:solidFill>
          <a:latin typeface="+mn-lt"/>
          <a:ea typeface="+mn-ea"/>
          <a:cs typeface="+mn-cs"/>
        </a:defRPr>
      </a:lvl1pPr>
      <a:lvl2pPr marL="717550" indent="-363538" algn="l" defTabSz="914400" rtl="0" eaLnBrk="1" latinLnBrk="0" hangingPunct="1">
        <a:lnSpc>
          <a:spcPct val="90000"/>
        </a:lnSpc>
        <a:spcBef>
          <a:spcPts val="500"/>
        </a:spcBef>
        <a:buSzPct val="40000"/>
        <a:buFontTx/>
        <a:buBlip>
          <a:blip r:embed="rId17"/>
        </a:buBlip>
        <a:defRPr sz="2000" kern="1200">
          <a:solidFill>
            <a:schemeClr val="tx1"/>
          </a:solidFill>
          <a:latin typeface="+mn-lt"/>
          <a:ea typeface="+mn-ea"/>
          <a:cs typeface="+mn-cs"/>
        </a:defRPr>
      </a:lvl2pPr>
      <a:lvl3pPr marL="1071563" indent="-354013" algn="l" defTabSz="914400" rtl="0" eaLnBrk="1" latinLnBrk="0" hangingPunct="1">
        <a:lnSpc>
          <a:spcPct val="90000"/>
        </a:lnSpc>
        <a:spcBef>
          <a:spcPts val="500"/>
        </a:spcBef>
        <a:buSzPct val="40000"/>
        <a:buFontTx/>
        <a:buBlip>
          <a:blip r:embed="rId17"/>
        </a:buBlip>
        <a:defRPr sz="1800" kern="1200">
          <a:solidFill>
            <a:schemeClr val="tx1"/>
          </a:solidFill>
          <a:latin typeface="+mn-lt"/>
          <a:ea typeface="+mn-ea"/>
          <a:cs typeface="+mn-cs"/>
        </a:defRPr>
      </a:lvl3pPr>
      <a:lvl4pPr marL="1347788" indent="-276225" algn="l" defTabSz="914400" rtl="0" eaLnBrk="1" latinLnBrk="0" hangingPunct="1">
        <a:lnSpc>
          <a:spcPct val="90000"/>
        </a:lnSpc>
        <a:spcBef>
          <a:spcPts val="500"/>
        </a:spcBef>
        <a:buSzPct val="40000"/>
        <a:buFontTx/>
        <a:buBlip>
          <a:blip r:embed="rId17"/>
        </a:buBlip>
        <a:defRPr sz="1600" kern="1200">
          <a:solidFill>
            <a:schemeClr val="tx1"/>
          </a:solidFill>
          <a:latin typeface="+mn-lt"/>
          <a:ea typeface="+mn-ea"/>
          <a:cs typeface="+mn-cs"/>
        </a:defRPr>
      </a:lvl4pPr>
      <a:lvl5pPr marL="1612900" indent="-265113" algn="l" defTabSz="914400" rtl="0" eaLnBrk="1" latinLnBrk="0" hangingPunct="1">
        <a:lnSpc>
          <a:spcPct val="90000"/>
        </a:lnSpc>
        <a:spcBef>
          <a:spcPts val="500"/>
        </a:spcBef>
        <a:buSzPct val="40000"/>
        <a:buFontTx/>
        <a:buBlip>
          <a:blip r:embed="rId17"/>
        </a:buBlip>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5" orient="horz" pos="1026" userDrawn="1">
          <p15:clr>
            <a:srgbClr val="F26B43"/>
          </p15:clr>
        </p15:guide>
        <p15:guide id="6" orient="horz" pos="777" userDrawn="1">
          <p15:clr>
            <a:srgbClr val="F26B43"/>
          </p15:clr>
        </p15:guide>
        <p15:guide id="7" orient="horz" pos="3838" userDrawn="1">
          <p15:clr>
            <a:srgbClr val="F26B43"/>
          </p15:clr>
        </p15:guide>
        <p15:guide id="8" pos="1980" userDrawn="1">
          <p15:clr>
            <a:srgbClr val="F26B43"/>
          </p15:clr>
        </p15:guide>
        <p15:guide id="9" pos="2026" userDrawn="1">
          <p15:clr>
            <a:srgbClr val="F26B43"/>
          </p15:clr>
        </p15:guide>
        <p15:guide id="10" pos="3772" userDrawn="1">
          <p15:clr>
            <a:srgbClr val="F26B43"/>
          </p15:clr>
        </p15:guide>
        <p15:guide id="11" pos="3908" userDrawn="1">
          <p15:clr>
            <a:srgbClr val="F26B43"/>
          </p15:clr>
        </p15:guide>
        <p15:guide id="12" pos="5609" userDrawn="1">
          <p15:clr>
            <a:srgbClr val="F26B43"/>
          </p15:clr>
        </p15:guide>
        <p15:guide id="13" pos="5700" userDrawn="1">
          <p15:clr>
            <a:srgbClr val="F26B43"/>
          </p15:clr>
        </p15:guide>
        <p15:guide id="14" pos="279" userDrawn="1">
          <p15:clr>
            <a:srgbClr val="F26B43"/>
          </p15:clr>
        </p15:guide>
        <p15:guide id="15" pos="7400" userDrawn="1">
          <p15:clr>
            <a:srgbClr val="F26B43"/>
          </p15:clr>
        </p15:guide>
        <p15:guide id="16" pos="2071" userDrawn="1">
          <p15:clr>
            <a:srgbClr val="F26B43"/>
          </p15:clr>
        </p15:guide>
        <p15:guide id="17" pos="565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sk element">
            <a:extLst>
              <a:ext uri="{FF2B5EF4-FFF2-40B4-BE49-F238E27FC236}">
                <a16:creationId xmlns:a16="http://schemas.microsoft.com/office/drawing/2014/main" id="{8A51430A-9C33-D0C7-2126-2238C695E77C}"/>
              </a:ext>
            </a:extLst>
          </p:cNvPr>
          <p:cNvPicPr>
            <a:picLocks noGrp="1" noRot="1" noChangeAspect="1" noMove="1" noResize="1" noEditPoints="1" noAdjustHandles="1" noChangeArrowheads="1" noChangeShapeType="1" noCrop="1"/>
          </p:cNvPicPr>
          <p:nvPr userDrawn="1"/>
        </p:nvPicPr>
        <p:blipFill>
          <a:blip r:embed="rId18">
            <a:extLst>
              <a:ext uri="{96DAC541-7B7A-43D3-8B79-37D633B846F1}">
                <asvg:svgBlip xmlns:asvg="http://schemas.microsoft.com/office/drawing/2016/SVG/main" r:embed="rId19"/>
              </a:ext>
            </a:extLst>
          </a:blip>
          <a:srcRect l="1223" r="2547"/>
          <a:stretch/>
        </p:blipFill>
        <p:spPr>
          <a:xfrm>
            <a:off x="-2" y="-134332"/>
            <a:ext cx="12192002" cy="7126664"/>
          </a:xfrm>
          <a:prstGeom prst="rect">
            <a:avLst/>
          </a:prstGeom>
        </p:spPr>
      </p:pic>
      <p:sp>
        <p:nvSpPr>
          <p:cNvPr id="10" name="Filter">
            <a:extLst>
              <a:ext uri="{FF2B5EF4-FFF2-40B4-BE49-F238E27FC236}">
                <a16:creationId xmlns:a16="http://schemas.microsoft.com/office/drawing/2014/main" id="{0BBF908D-C746-9EB2-7B84-1E2103CFE2A8}"/>
              </a:ext>
            </a:extLst>
          </p:cNvPr>
          <p:cNvSpPr>
            <a:spLocks noGrp="1" noRot="1" noMove="1" noResize="1" noEditPoints="1" noAdjustHandles="1" noChangeArrowheads="1" noChangeShapeType="1"/>
          </p:cNvSpPr>
          <p:nvPr userDrawn="1"/>
        </p:nvSpPr>
        <p:spPr>
          <a:xfrm rot="5400000">
            <a:off x="2666998" y="-2667000"/>
            <a:ext cx="6858001" cy="12192000"/>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6" name="L-Shape 10">
            <a:extLst>
              <a:ext uri="{FF2B5EF4-FFF2-40B4-BE49-F238E27FC236}">
                <a16:creationId xmlns:a16="http://schemas.microsoft.com/office/drawing/2014/main" id="{4600DB9B-3662-DCEF-39C6-5790994071E2}"/>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Shape 12">
            <a:extLst>
              <a:ext uri="{FF2B5EF4-FFF2-40B4-BE49-F238E27FC236}">
                <a16:creationId xmlns:a16="http://schemas.microsoft.com/office/drawing/2014/main" id="{7CDD78DB-F15F-F62E-DC12-C4281CB9BC51}"/>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225D07F-6974-14B0-9797-0F07E04ED482}"/>
              </a:ext>
            </a:extLst>
          </p:cNvPr>
          <p:cNvSpPr>
            <a:spLocks noGrp="1"/>
          </p:cNvSpPr>
          <p:nvPr>
            <p:ph type="title"/>
          </p:nvPr>
        </p:nvSpPr>
        <p:spPr>
          <a:xfrm>
            <a:off x="468000" y="468000"/>
            <a:ext cx="8604000" cy="759124"/>
          </a:xfrm>
          <a:prstGeom prst="rect">
            <a:avLst/>
          </a:prstGeom>
        </p:spPr>
        <p:txBody>
          <a:bodyPr vert="horz" lIns="0" tIns="45720" rIns="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BAD748A-79C1-E3CA-ECDE-DC1F0DF3027D}"/>
              </a:ext>
            </a:extLst>
          </p:cNvPr>
          <p:cNvSpPr>
            <a:spLocks noGrp="1"/>
          </p:cNvSpPr>
          <p:nvPr>
            <p:ph type="body" idx="1"/>
          </p:nvPr>
        </p:nvSpPr>
        <p:spPr>
          <a:xfrm>
            <a:off x="468001" y="1620000"/>
            <a:ext cx="11268000" cy="4464009"/>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B36D287-3B7B-176A-2CAE-DE3D81EE585F}"/>
              </a:ext>
            </a:extLst>
          </p:cNvPr>
          <p:cNvSpPr>
            <a:spLocks noGrp="1"/>
          </p:cNvSpPr>
          <p:nvPr>
            <p:ph type="ftr" sz="quarter" idx="3"/>
          </p:nvPr>
        </p:nvSpPr>
        <p:spPr>
          <a:xfrm>
            <a:off x="1080000" y="6347724"/>
            <a:ext cx="432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5163FD-8AF1-8430-C6E7-836D426C75C7}"/>
              </a:ext>
            </a:extLst>
          </p:cNvPr>
          <p:cNvSpPr>
            <a:spLocks noGrp="1"/>
          </p:cNvSpPr>
          <p:nvPr>
            <p:ph type="sldNum" sz="quarter" idx="4"/>
          </p:nvPr>
        </p:nvSpPr>
        <p:spPr>
          <a:xfrm>
            <a:off x="468000" y="6346406"/>
            <a:ext cx="540000" cy="365125"/>
          </a:xfrm>
          <a:prstGeom prst="rect">
            <a:avLst/>
          </a:prstGeom>
        </p:spPr>
        <p:txBody>
          <a:bodyPr vert="horz" lIns="0" tIns="45720" rIns="0" bIns="45720" rtlCol="0" anchor="ctr"/>
          <a:lstStyle>
            <a:lvl1pPr algn="l">
              <a:defRPr sz="1200">
                <a:solidFill>
                  <a:schemeClr val="tx1">
                    <a:tint val="75000"/>
                  </a:schemeClr>
                </a:solidFill>
              </a:defRPr>
            </a:lvl1pPr>
          </a:lstStyle>
          <a:p>
            <a:fld id="{E7EB364D-D204-4107-BD74-2FD1BB2205BC}" type="slidenum">
              <a:rPr lang="en-GB" smtClean="0"/>
              <a:pPr/>
              <a:t>‹#›</a:t>
            </a:fld>
            <a:endParaRPr lang="en-GB"/>
          </a:p>
        </p:txBody>
      </p:sp>
      <p:pic>
        <p:nvPicPr>
          <p:cNvPr id="8" name="Logo Group">
            <a:extLst>
              <a:ext uri="{FF2B5EF4-FFF2-40B4-BE49-F238E27FC236}">
                <a16:creationId xmlns:a16="http://schemas.microsoft.com/office/drawing/2014/main" id="{0CD4DD1F-911A-8FF4-21FD-9A8E72469564}"/>
              </a:ext>
            </a:extLst>
          </p:cNvPr>
          <p:cNvPicPr>
            <a:picLocks noGrp="1" noRot="1" noChangeAspect="1" noMove="1" noResize="1" noEditPoints="1" noAdjustHandles="1" noChangeArrowheads="1" noChangeShapeType="1" noCrop="1"/>
          </p:cNvPicPr>
          <p:nvPr userDrawn="1"/>
        </p:nvPicPr>
        <p:blipFill>
          <a:blip r:embed="rId20"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a:solidFill>
            <a:schemeClr val="bg1"/>
          </a:solidFill>
        </p:spPr>
      </p:pic>
      <p:sp>
        <p:nvSpPr>
          <p:cNvPr id="7" name="TextBox 15">
            <a:extLst>
              <a:ext uri="{FF2B5EF4-FFF2-40B4-BE49-F238E27FC236}">
                <a16:creationId xmlns:a16="http://schemas.microsoft.com/office/drawing/2014/main" id="{57836418-BEBF-CAC5-1F82-41FBF05C8DDF}"/>
              </a:ext>
            </a:extLst>
          </p:cNvPr>
          <p:cNvSpPr txBox="1"/>
          <p:nvPr userDrawn="1"/>
        </p:nvSpPr>
        <p:spPr>
          <a:xfrm>
            <a:off x="468000" y="180000"/>
            <a:ext cx="2113025" cy="276999"/>
          </a:xfrm>
          <a:prstGeom prst="rect">
            <a:avLst/>
          </a:prstGeom>
          <a:noFill/>
        </p:spPr>
        <p:txBody>
          <a:bodyPr wrap="square" lIns="0" rIns="0" rtlCol="0" anchor="ctr">
            <a:spAutoFit/>
          </a:bodyPr>
          <a:lstStyle/>
          <a:p>
            <a:pPr algn="l"/>
            <a:r>
              <a:rPr lang="en-GB" sz="1200" b="1">
                <a:solidFill>
                  <a:schemeClr val="accent5"/>
                </a:solidFill>
              </a:rPr>
              <a:t>Propulsion Management</a:t>
            </a:r>
            <a:endParaRPr lang="en-DK" sz="1200" b="1">
              <a:solidFill>
                <a:schemeClr val="accent5"/>
              </a:solidFill>
            </a:endParaRPr>
          </a:p>
        </p:txBody>
      </p:sp>
      <p:pic>
        <p:nvPicPr>
          <p:cNvPr id="11" name="Logo">
            <a:extLst>
              <a:ext uri="{FF2B5EF4-FFF2-40B4-BE49-F238E27FC236}">
                <a16:creationId xmlns:a16="http://schemas.microsoft.com/office/drawing/2014/main" id="{96E329C7-7F3C-B735-F75F-5C63CBA27C40}"/>
              </a:ext>
            </a:extLst>
          </p:cNvPr>
          <p:cNvPicPr>
            <a:picLocks noGrp="1" noRot="1" noChangeAspect="1" noMove="1" noResize="1" noEditPoints="1" noAdjustHandles="1" noChangeArrowheads="1" noChangeShapeType="1" noCrop="1"/>
          </p:cNvPicPr>
          <p:nvPr userDrawn="1"/>
        </p:nvPicPr>
        <p:blipFill>
          <a:blip r:embed="rId21"/>
          <a:stretch>
            <a:fillRect/>
          </a:stretch>
        </p:blipFill>
        <p:spPr>
          <a:xfrm>
            <a:off x="10709912" y="277783"/>
            <a:ext cx="1062088" cy="97200"/>
          </a:xfrm>
          <a:prstGeom prst="rect">
            <a:avLst/>
          </a:prstGeom>
          <a:solidFill>
            <a:schemeClr val="bg1"/>
          </a:solidFill>
        </p:spPr>
      </p:pic>
    </p:spTree>
    <p:extLst>
      <p:ext uri="{BB962C8B-B14F-4D97-AF65-F5344CB8AC3E}">
        <p14:creationId xmlns:p14="http://schemas.microsoft.com/office/powerpoint/2010/main" val="3865591911"/>
      </p:ext>
    </p:extLst>
  </p:cSld>
  <p:clrMap bg1="lt1" tx1="dk1" bg2="lt2" tx2="dk2" accent1="accent1" accent2="accent2" accent3="accent3" accent4="accent4" accent5="accent5" accent6="accent6" hlink="hlink" folHlink="folHlink"/>
  <p:sldLayoutIdLst>
    <p:sldLayoutId id="2147483964" r:id="rId1"/>
    <p:sldLayoutId id="2147483966" r:id="rId2"/>
    <p:sldLayoutId id="2147483967" r:id="rId3"/>
    <p:sldLayoutId id="2147483968" r:id="rId4"/>
    <p:sldLayoutId id="2147483969" r:id="rId5"/>
    <p:sldLayoutId id="2147484051" r:id="rId6"/>
    <p:sldLayoutId id="2147484073" r:id="rId7"/>
    <p:sldLayoutId id="2147484068" r:id="rId8"/>
    <p:sldLayoutId id="2147484069" r:id="rId9"/>
    <p:sldLayoutId id="2147484074" r:id="rId10"/>
    <p:sldLayoutId id="2147484023" r:id="rId11"/>
    <p:sldLayoutId id="2147484070" r:id="rId12"/>
    <p:sldLayoutId id="2147484053" r:id="rId13"/>
    <p:sldLayoutId id="2147483976" r:id="rId14"/>
    <p:sldLayoutId id="2147484052" r:id="rId15"/>
    <p:sldLayoutId id="2147483973" r:id="rId16"/>
  </p:sldLayoutIdLst>
  <p:transition>
    <p:fade/>
  </p:transition>
  <p:txStyles>
    <p:title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p:titleStyle>
    <p:bodyStyle>
      <a:lvl1pPr marL="354013" indent="-354013" algn="l" defTabSz="914400" rtl="0" eaLnBrk="1" latinLnBrk="0" hangingPunct="1">
        <a:lnSpc>
          <a:spcPct val="90000"/>
        </a:lnSpc>
        <a:spcBef>
          <a:spcPts val="1000"/>
        </a:spcBef>
        <a:buSzPct val="45000"/>
        <a:buFontTx/>
        <a:buBlip>
          <a:blip r:embed="rId22"/>
        </a:buBlip>
        <a:defRPr sz="2000" kern="1200">
          <a:solidFill>
            <a:schemeClr val="tx1"/>
          </a:solidFill>
          <a:latin typeface="+mn-lt"/>
          <a:ea typeface="+mn-ea"/>
          <a:cs typeface="+mn-cs"/>
        </a:defRPr>
      </a:lvl1pPr>
      <a:lvl2pPr marL="717550" indent="-363538" algn="l" defTabSz="914400" rtl="0" eaLnBrk="1" latinLnBrk="0" hangingPunct="1">
        <a:lnSpc>
          <a:spcPct val="90000"/>
        </a:lnSpc>
        <a:spcBef>
          <a:spcPts val="500"/>
        </a:spcBef>
        <a:buSzPct val="40000"/>
        <a:buFontTx/>
        <a:buBlip>
          <a:blip r:embed="rId22"/>
        </a:buBlip>
        <a:defRPr sz="2000" kern="1200">
          <a:solidFill>
            <a:schemeClr val="tx1"/>
          </a:solidFill>
          <a:latin typeface="+mn-lt"/>
          <a:ea typeface="+mn-ea"/>
          <a:cs typeface="+mn-cs"/>
        </a:defRPr>
      </a:lvl2pPr>
      <a:lvl3pPr marL="1071563" indent="-354013" algn="l" defTabSz="914400" rtl="0" eaLnBrk="1" latinLnBrk="0" hangingPunct="1">
        <a:lnSpc>
          <a:spcPct val="90000"/>
        </a:lnSpc>
        <a:spcBef>
          <a:spcPts val="500"/>
        </a:spcBef>
        <a:buSzPct val="40000"/>
        <a:buFontTx/>
        <a:buBlip>
          <a:blip r:embed="rId22"/>
        </a:buBlip>
        <a:defRPr sz="1800" kern="1200">
          <a:solidFill>
            <a:schemeClr val="tx1"/>
          </a:solidFill>
          <a:latin typeface="+mn-lt"/>
          <a:ea typeface="+mn-ea"/>
          <a:cs typeface="+mn-cs"/>
        </a:defRPr>
      </a:lvl3pPr>
      <a:lvl4pPr marL="1347788" indent="-276225" algn="l" defTabSz="914400" rtl="0" eaLnBrk="1" latinLnBrk="0" hangingPunct="1">
        <a:lnSpc>
          <a:spcPct val="90000"/>
        </a:lnSpc>
        <a:spcBef>
          <a:spcPts val="500"/>
        </a:spcBef>
        <a:buSzPct val="40000"/>
        <a:buFontTx/>
        <a:buBlip>
          <a:blip r:embed="rId22"/>
        </a:buBlip>
        <a:defRPr sz="1600" kern="1200">
          <a:solidFill>
            <a:schemeClr val="tx1"/>
          </a:solidFill>
          <a:latin typeface="+mn-lt"/>
          <a:ea typeface="+mn-ea"/>
          <a:cs typeface="+mn-cs"/>
        </a:defRPr>
      </a:lvl4pPr>
      <a:lvl5pPr marL="1612900" indent="-265113" algn="l" defTabSz="914400" rtl="0" eaLnBrk="1" latinLnBrk="0" hangingPunct="1">
        <a:lnSpc>
          <a:spcPct val="90000"/>
        </a:lnSpc>
        <a:spcBef>
          <a:spcPts val="500"/>
        </a:spcBef>
        <a:buSzPct val="40000"/>
        <a:buFontTx/>
        <a:buBlip>
          <a:blip r:embed="rId22"/>
        </a:buBlip>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5" orient="horz" pos="1026" userDrawn="1">
          <p15:clr>
            <a:srgbClr val="F26B43"/>
          </p15:clr>
        </p15:guide>
        <p15:guide id="6" orient="horz" pos="777" userDrawn="1">
          <p15:clr>
            <a:srgbClr val="F26B43"/>
          </p15:clr>
        </p15:guide>
        <p15:guide id="7" orient="horz" pos="3838" userDrawn="1">
          <p15:clr>
            <a:srgbClr val="F26B43"/>
          </p15:clr>
        </p15:guide>
        <p15:guide id="8" pos="1980" userDrawn="1">
          <p15:clr>
            <a:srgbClr val="F26B43"/>
          </p15:clr>
        </p15:guide>
        <p15:guide id="9" pos="2026" userDrawn="1">
          <p15:clr>
            <a:srgbClr val="F26B43"/>
          </p15:clr>
        </p15:guide>
        <p15:guide id="10" pos="3772" userDrawn="1">
          <p15:clr>
            <a:srgbClr val="F26B43"/>
          </p15:clr>
        </p15:guide>
        <p15:guide id="11" pos="3908" userDrawn="1">
          <p15:clr>
            <a:srgbClr val="F26B43"/>
          </p15:clr>
        </p15:guide>
        <p15:guide id="12" pos="5609" userDrawn="1">
          <p15:clr>
            <a:srgbClr val="F26B43"/>
          </p15:clr>
        </p15:guide>
        <p15:guide id="13" pos="5700" userDrawn="1">
          <p15:clr>
            <a:srgbClr val="F26B43"/>
          </p15:clr>
        </p15:guide>
        <p15:guide id="14" pos="279" userDrawn="1">
          <p15:clr>
            <a:srgbClr val="F26B43"/>
          </p15:clr>
        </p15:guide>
        <p15:guide id="15" pos="7400" userDrawn="1">
          <p15:clr>
            <a:srgbClr val="F26B43"/>
          </p15:clr>
        </p15:guide>
        <p15:guide id="16" pos="2071" userDrawn="1">
          <p15:clr>
            <a:srgbClr val="F26B43"/>
          </p15:clr>
        </p15:guide>
        <p15:guide id="17" pos="5654" userDrawn="1">
          <p15:clr>
            <a:srgbClr val="F26B43"/>
          </p15:clr>
        </p15:guide>
        <p15:guide id="18" orient="horz" pos="23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sk elemet">
            <a:extLst>
              <a:ext uri="{FF2B5EF4-FFF2-40B4-BE49-F238E27FC236}">
                <a16:creationId xmlns:a16="http://schemas.microsoft.com/office/drawing/2014/main" id="{499E9D9A-F77C-2DD3-1487-433C401D3564}"/>
              </a:ext>
            </a:extLst>
          </p:cNvPr>
          <p:cNvPicPr>
            <a:picLocks noGrp="1" noRot="1" noChangeAspect="1" noMove="1" noResize="1" noEditPoints="1" noAdjustHandles="1" noChangeArrowheads="1" noChangeShapeType="1" noCrop="1"/>
          </p:cNvPicPr>
          <p:nvPr userDrawn="1"/>
        </p:nvPicPr>
        <p:blipFill>
          <a:blip r:embed="rId12">
            <a:extLst>
              <a:ext uri="{96DAC541-7B7A-43D3-8B79-37D633B846F1}">
                <asvg:svgBlip xmlns:asvg="http://schemas.microsoft.com/office/drawing/2016/SVG/main" r:embed="rId13"/>
              </a:ext>
            </a:extLst>
          </a:blip>
          <a:stretch>
            <a:fillRect/>
          </a:stretch>
        </p:blipFill>
        <p:spPr>
          <a:xfrm>
            <a:off x="-82155" y="-352426"/>
            <a:ext cx="12274155" cy="7629525"/>
          </a:xfrm>
          <a:prstGeom prst="rect">
            <a:avLst/>
          </a:prstGeom>
        </p:spPr>
      </p:pic>
      <p:sp>
        <p:nvSpPr>
          <p:cNvPr id="15" name="Filter">
            <a:extLst>
              <a:ext uri="{FF2B5EF4-FFF2-40B4-BE49-F238E27FC236}">
                <a16:creationId xmlns:a16="http://schemas.microsoft.com/office/drawing/2014/main" id="{26221F6C-07BF-C71E-FC2E-D314225790C9}"/>
              </a:ext>
            </a:extLst>
          </p:cNvPr>
          <p:cNvSpPr>
            <a:spLocks noGrp="1" noRot="1" noMove="1" noResize="1" noEditPoints="1" noAdjustHandles="1" noChangeArrowheads="1" noChangeShapeType="1"/>
          </p:cNvSpPr>
          <p:nvPr userDrawn="1"/>
        </p:nvSpPr>
        <p:spPr>
          <a:xfrm rot="5400000">
            <a:off x="2502857" y="-2585012"/>
            <a:ext cx="6858001" cy="12028025"/>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3" name="L-Shape 10">
            <a:extLst>
              <a:ext uri="{FF2B5EF4-FFF2-40B4-BE49-F238E27FC236}">
                <a16:creationId xmlns:a16="http://schemas.microsoft.com/office/drawing/2014/main" id="{CBE5DE3F-8CAF-155E-11E4-328849720AF1}"/>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2">
            <a:extLst>
              <a:ext uri="{FF2B5EF4-FFF2-40B4-BE49-F238E27FC236}">
                <a16:creationId xmlns:a16="http://schemas.microsoft.com/office/drawing/2014/main" id="{8EE938CF-3EA4-CBB2-C7FB-FA07FDE992B0}"/>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225D07F-6974-14B0-9797-0F07E04ED482}"/>
              </a:ext>
            </a:extLst>
          </p:cNvPr>
          <p:cNvSpPr>
            <a:spLocks noGrp="1"/>
          </p:cNvSpPr>
          <p:nvPr>
            <p:ph type="title"/>
          </p:nvPr>
        </p:nvSpPr>
        <p:spPr>
          <a:xfrm>
            <a:off x="468000" y="468000"/>
            <a:ext cx="8604000" cy="759124"/>
          </a:xfrm>
          <a:prstGeom prst="rect">
            <a:avLst/>
          </a:prstGeom>
        </p:spPr>
        <p:txBody>
          <a:bodyPr vert="horz" lIns="0" tIns="45720" rIns="0" bIns="4572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AD748A-79C1-E3CA-ECDE-DC1F0DF3027D}"/>
              </a:ext>
            </a:extLst>
          </p:cNvPr>
          <p:cNvSpPr>
            <a:spLocks noGrp="1"/>
          </p:cNvSpPr>
          <p:nvPr>
            <p:ph type="body" idx="1"/>
          </p:nvPr>
        </p:nvSpPr>
        <p:spPr>
          <a:xfrm>
            <a:off x="468001" y="1620000"/>
            <a:ext cx="11268000" cy="4464009"/>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B36D287-3B7B-176A-2CAE-DE3D81EE585F}"/>
              </a:ext>
            </a:extLst>
          </p:cNvPr>
          <p:cNvSpPr>
            <a:spLocks noGrp="1"/>
          </p:cNvSpPr>
          <p:nvPr>
            <p:ph type="ftr" sz="quarter" idx="3"/>
          </p:nvPr>
        </p:nvSpPr>
        <p:spPr>
          <a:xfrm>
            <a:off x="1080000" y="6347724"/>
            <a:ext cx="432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5163FD-8AF1-8430-C6E7-836D426C75C7}"/>
              </a:ext>
            </a:extLst>
          </p:cNvPr>
          <p:cNvSpPr>
            <a:spLocks noGrp="1"/>
          </p:cNvSpPr>
          <p:nvPr>
            <p:ph type="sldNum" sz="quarter" idx="4"/>
          </p:nvPr>
        </p:nvSpPr>
        <p:spPr>
          <a:xfrm>
            <a:off x="468000" y="6346406"/>
            <a:ext cx="540000" cy="365125"/>
          </a:xfrm>
          <a:prstGeom prst="rect">
            <a:avLst/>
          </a:prstGeom>
        </p:spPr>
        <p:txBody>
          <a:bodyPr vert="horz" lIns="0" tIns="45720" rIns="0" bIns="45720" rtlCol="0" anchor="ctr"/>
          <a:lstStyle>
            <a:lvl1pPr algn="l">
              <a:defRPr sz="1200">
                <a:solidFill>
                  <a:schemeClr val="tx1">
                    <a:tint val="75000"/>
                  </a:schemeClr>
                </a:solidFill>
              </a:defRPr>
            </a:lvl1pPr>
          </a:lstStyle>
          <a:p>
            <a:fld id="{E7EB364D-D204-4107-BD74-2FD1BB2205BC}" type="slidenum">
              <a:rPr lang="en-GB" smtClean="0"/>
              <a:pPr/>
              <a:t>‹#›</a:t>
            </a:fld>
            <a:endParaRPr lang="en-GB"/>
          </a:p>
        </p:txBody>
      </p:sp>
      <p:pic>
        <p:nvPicPr>
          <p:cNvPr id="8" name="Logo Group">
            <a:extLst>
              <a:ext uri="{FF2B5EF4-FFF2-40B4-BE49-F238E27FC236}">
                <a16:creationId xmlns:a16="http://schemas.microsoft.com/office/drawing/2014/main" id="{0CD4DD1F-911A-8FF4-21FD-9A8E72469564}"/>
              </a:ext>
            </a:extLst>
          </p:cNvPr>
          <p:cNvPicPr>
            <a:picLocks noGrp="1" noRot="1" noChangeAspect="1" noMove="1" noResize="1" noEditPoints="1" noAdjustHandles="1" noChangeArrowheads="1" noChangeShapeType="1" noCrop="1"/>
          </p:cNvPicPr>
          <p:nvPr userDrawn="1"/>
        </p:nvPicPr>
        <p:blipFill>
          <a:blip r:embed="rId14"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a:solidFill>
            <a:schemeClr val="bg1"/>
          </a:solidFill>
        </p:spPr>
      </p:pic>
      <p:sp>
        <p:nvSpPr>
          <p:cNvPr id="7" name="TextBox 15">
            <a:extLst>
              <a:ext uri="{FF2B5EF4-FFF2-40B4-BE49-F238E27FC236}">
                <a16:creationId xmlns:a16="http://schemas.microsoft.com/office/drawing/2014/main" id="{57836418-BEBF-CAC5-1F82-41FBF05C8DDF}"/>
              </a:ext>
            </a:extLst>
          </p:cNvPr>
          <p:cNvSpPr txBox="1"/>
          <p:nvPr userDrawn="1"/>
        </p:nvSpPr>
        <p:spPr>
          <a:xfrm>
            <a:off x="468000" y="180000"/>
            <a:ext cx="2113025" cy="276999"/>
          </a:xfrm>
          <a:prstGeom prst="rect">
            <a:avLst/>
          </a:prstGeom>
          <a:noFill/>
        </p:spPr>
        <p:txBody>
          <a:bodyPr wrap="square" lIns="0" rIns="0" rtlCol="0" anchor="ctr">
            <a:spAutoFit/>
          </a:bodyPr>
          <a:lstStyle/>
          <a:p>
            <a:pPr algn="l"/>
            <a:r>
              <a:rPr lang="en-GB" sz="1200" b="1">
                <a:solidFill>
                  <a:schemeClr val="accent2"/>
                </a:solidFill>
              </a:rPr>
              <a:t>Water &amp; Waste Management</a:t>
            </a:r>
          </a:p>
        </p:txBody>
      </p:sp>
      <p:pic>
        <p:nvPicPr>
          <p:cNvPr id="16" name="Logo">
            <a:extLst>
              <a:ext uri="{FF2B5EF4-FFF2-40B4-BE49-F238E27FC236}">
                <a16:creationId xmlns:a16="http://schemas.microsoft.com/office/drawing/2014/main" id="{32F4A63C-5FD8-FEE8-236A-B25EF814A40C}"/>
              </a:ext>
            </a:extLst>
          </p:cNvPr>
          <p:cNvPicPr>
            <a:picLocks noGrp="1" noRot="1" noChangeAspect="1" noMove="1" noResize="1" noEditPoints="1" noAdjustHandles="1" noChangeArrowheads="1" noChangeShapeType="1" noCrop="1"/>
          </p:cNvPicPr>
          <p:nvPr userDrawn="1"/>
        </p:nvPicPr>
        <p:blipFill>
          <a:blip r:embed="rId15"/>
          <a:stretch>
            <a:fillRect/>
          </a:stretch>
        </p:blipFill>
        <p:spPr>
          <a:xfrm>
            <a:off x="10578565" y="264019"/>
            <a:ext cx="1148727" cy="97200"/>
          </a:xfrm>
          <a:prstGeom prst="rect">
            <a:avLst/>
          </a:prstGeom>
          <a:solidFill>
            <a:schemeClr val="bg1"/>
          </a:solidFill>
        </p:spPr>
      </p:pic>
    </p:spTree>
    <p:extLst>
      <p:ext uri="{BB962C8B-B14F-4D97-AF65-F5344CB8AC3E}">
        <p14:creationId xmlns:p14="http://schemas.microsoft.com/office/powerpoint/2010/main" val="2264257041"/>
      </p:ext>
    </p:extLst>
  </p:cSld>
  <p:clrMap bg1="lt1" tx1="dk1" bg2="lt2" tx2="dk2" accent1="accent1" accent2="accent2" accent3="accent3" accent4="accent4" accent5="accent5" accent6="accent6" hlink="hlink" folHlink="folHlink"/>
  <p:sldLayoutIdLst>
    <p:sldLayoutId id="2147483978" r:id="rId1"/>
    <p:sldLayoutId id="2147484208" r:id="rId2"/>
    <p:sldLayoutId id="2147483980" r:id="rId3"/>
    <p:sldLayoutId id="2147483981" r:id="rId4"/>
    <p:sldLayoutId id="2147483982" r:id="rId5"/>
    <p:sldLayoutId id="2147483983" r:id="rId6"/>
    <p:sldLayoutId id="2147483987" r:id="rId7"/>
    <p:sldLayoutId id="2147483988" r:id="rId8"/>
    <p:sldLayoutId id="2147483723" r:id="rId9"/>
    <p:sldLayoutId id="2147483986" r:id="rId10"/>
  </p:sldLayoutIdLst>
  <p:transition>
    <p:fade/>
  </p:transition>
  <p:txStyles>
    <p:title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p:titleStyle>
    <p:bodyStyle>
      <a:lvl1pPr marL="354013" indent="-354013" algn="l" defTabSz="914400" rtl="0" eaLnBrk="1" latinLnBrk="0" hangingPunct="1">
        <a:lnSpc>
          <a:spcPct val="90000"/>
        </a:lnSpc>
        <a:spcBef>
          <a:spcPts val="1000"/>
        </a:spcBef>
        <a:buSzPct val="45000"/>
        <a:buFontTx/>
        <a:buBlip>
          <a:blip r:embed="rId16"/>
        </a:buBlip>
        <a:defRPr sz="2000" kern="1200">
          <a:solidFill>
            <a:schemeClr val="tx1"/>
          </a:solidFill>
          <a:latin typeface="+mn-lt"/>
          <a:ea typeface="+mn-ea"/>
          <a:cs typeface="+mn-cs"/>
        </a:defRPr>
      </a:lvl1pPr>
      <a:lvl2pPr marL="717550" indent="-363538" algn="l" defTabSz="914400" rtl="0" eaLnBrk="1" latinLnBrk="0" hangingPunct="1">
        <a:lnSpc>
          <a:spcPct val="90000"/>
        </a:lnSpc>
        <a:spcBef>
          <a:spcPts val="500"/>
        </a:spcBef>
        <a:buSzPct val="40000"/>
        <a:buFontTx/>
        <a:buBlip>
          <a:blip r:embed="rId16"/>
        </a:buBlip>
        <a:defRPr sz="2000" kern="1200">
          <a:solidFill>
            <a:schemeClr val="tx1"/>
          </a:solidFill>
          <a:latin typeface="+mn-lt"/>
          <a:ea typeface="+mn-ea"/>
          <a:cs typeface="+mn-cs"/>
        </a:defRPr>
      </a:lvl2pPr>
      <a:lvl3pPr marL="1071563" indent="-354013" algn="l" defTabSz="914400" rtl="0" eaLnBrk="1" latinLnBrk="0" hangingPunct="1">
        <a:lnSpc>
          <a:spcPct val="90000"/>
        </a:lnSpc>
        <a:spcBef>
          <a:spcPts val="500"/>
        </a:spcBef>
        <a:buSzPct val="40000"/>
        <a:buFontTx/>
        <a:buBlip>
          <a:blip r:embed="rId16"/>
        </a:buBlip>
        <a:defRPr sz="1800" kern="1200">
          <a:solidFill>
            <a:schemeClr val="tx1"/>
          </a:solidFill>
          <a:latin typeface="+mn-lt"/>
          <a:ea typeface="+mn-ea"/>
          <a:cs typeface="+mn-cs"/>
        </a:defRPr>
      </a:lvl3pPr>
      <a:lvl4pPr marL="1347788" indent="-276225" algn="l" defTabSz="914400" rtl="0" eaLnBrk="1" latinLnBrk="0" hangingPunct="1">
        <a:lnSpc>
          <a:spcPct val="90000"/>
        </a:lnSpc>
        <a:spcBef>
          <a:spcPts val="500"/>
        </a:spcBef>
        <a:buSzPct val="40000"/>
        <a:buFontTx/>
        <a:buBlip>
          <a:blip r:embed="rId16"/>
        </a:buBlip>
        <a:defRPr sz="1600" kern="1200">
          <a:solidFill>
            <a:schemeClr val="tx1"/>
          </a:solidFill>
          <a:latin typeface="+mn-lt"/>
          <a:ea typeface="+mn-ea"/>
          <a:cs typeface="+mn-cs"/>
        </a:defRPr>
      </a:lvl4pPr>
      <a:lvl5pPr marL="1612900" indent="-265113" algn="l" defTabSz="914400" rtl="0" eaLnBrk="1" latinLnBrk="0" hangingPunct="1">
        <a:lnSpc>
          <a:spcPct val="90000"/>
        </a:lnSpc>
        <a:spcBef>
          <a:spcPts val="500"/>
        </a:spcBef>
        <a:buSzPct val="40000"/>
        <a:buFontTx/>
        <a:buBlip>
          <a:blip r:embed="rId16"/>
        </a:buBlip>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5" orient="horz" pos="1026" userDrawn="1">
          <p15:clr>
            <a:srgbClr val="F26B43"/>
          </p15:clr>
        </p15:guide>
        <p15:guide id="6" orient="horz" pos="777" userDrawn="1">
          <p15:clr>
            <a:srgbClr val="F26B43"/>
          </p15:clr>
        </p15:guide>
        <p15:guide id="7" orient="horz" pos="3838" userDrawn="1">
          <p15:clr>
            <a:srgbClr val="F26B43"/>
          </p15:clr>
        </p15:guide>
        <p15:guide id="8" pos="1980" userDrawn="1">
          <p15:clr>
            <a:srgbClr val="F26B43"/>
          </p15:clr>
        </p15:guide>
        <p15:guide id="9" pos="2026" userDrawn="1">
          <p15:clr>
            <a:srgbClr val="F26B43"/>
          </p15:clr>
        </p15:guide>
        <p15:guide id="10" pos="3772" userDrawn="1">
          <p15:clr>
            <a:srgbClr val="F26B43"/>
          </p15:clr>
        </p15:guide>
        <p15:guide id="11" pos="3908" userDrawn="1">
          <p15:clr>
            <a:srgbClr val="F26B43"/>
          </p15:clr>
        </p15:guide>
        <p15:guide id="12" pos="5609" userDrawn="1">
          <p15:clr>
            <a:srgbClr val="F26B43"/>
          </p15:clr>
        </p15:guide>
        <p15:guide id="13" pos="5700" userDrawn="1">
          <p15:clr>
            <a:srgbClr val="F26B43"/>
          </p15:clr>
        </p15:guide>
        <p15:guide id="14" pos="279" userDrawn="1">
          <p15:clr>
            <a:srgbClr val="F26B43"/>
          </p15:clr>
        </p15:guide>
        <p15:guide id="15" pos="7400" userDrawn="1">
          <p15:clr>
            <a:srgbClr val="F26B43"/>
          </p15:clr>
        </p15:guide>
        <p15:guide id="16" pos="2071" userDrawn="1">
          <p15:clr>
            <a:srgbClr val="F26B43"/>
          </p15:clr>
        </p15:guide>
        <p15:guide id="17" pos="5654" userDrawn="1">
          <p15:clr>
            <a:srgbClr val="F26B43"/>
          </p15:clr>
        </p15:guide>
        <p15:guide id="18" orient="horz" pos="23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Grafisk element">
            <a:extLst>
              <a:ext uri="{FF2B5EF4-FFF2-40B4-BE49-F238E27FC236}">
                <a16:creationId xmlns:a16="http://schemas.microsoft.com/office/drawing/2014/main" id="{81AEF224-49F3-5C77-B88C-9E395429C9F9}"/>
              </a:ext>
            </a:extLst>
          </p:cNvPr>
          <p:cNvPicPr>
            <a:picLocks noGrp="1" noRot="1" noChangeAspect="1" noMove="1" noResize="1" noEditPoints="1" noAdjustHandles="1" noChangeArrowheads="1" noChangeShapeType="1" noCrop="1"/>
          </p:cNvPicPr>
          <p:nvPr userDrawn="1"/>
        </p:nvPicPr>
        <p:blipFill>
          <a:blip r:embed="rId14">
            <a:extLst>
              <a:ext uri="{96DAC541-7B7A-43D3-8B79-37D633B846F1}">
                <asvg:svgBlip xmlns:asvg="http://schemas.microsoft.com/office/drawing/2016/SVG/main" r:embed="rId15"/>
              </a:ext>
            </a:extLst>
          </a:blip>
          <a:srcRect r="23125"/>
          <a:stretch/>
        </p:blipFill>
        <p:spPr>
          <a:xfrm>
            <a:off x="2819400" y="-342900"/>
            <a:ext cx="9372600" cy="7334250"/>
          </a:xfrm>
          <a:prstGeom prst="rect">
            <a:avLst/>
          </a:prstGeom>
        </p:spPr>
      </p:pic>
      <p:sp>
        <p:nvSpPr>
          <p:cNvPr id="11" name="Filter">
            <a:extLst>
              <a:ext uri="{FF2B5EF4-FFF2-40B4-BE49-F238E27FC236}">
                <a16:creationId xmlns:a16="http://schemas.microsoft.com/office/drawing/2014/main" id="{1D8306F4-73D8-1F36-1F1A-E7B93F7B6749}"/>
              </a:ext>
            </a:extLst>
          </p:cNvPr>
          <p:cNvSpPr>
            <a:spLocks noGrp="1" noRot="1" noMove="1" noResize="1" noEditPoints="1" noAdjustHandles="1" noChangeArrowheads="1" noChangeShapeType="1"/>
          </p:cNvSpPr>
          <p:nvPr userDrawn="1"/>
        </p:nvSpPr>
        <p:spPr>
          <a:xfrm rot="5400000">
            <a:off x="2643589" y="-2630563"/>
            <a:ext cx="6924304" cy="12185431"/>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4" name="L-Shape 10">
            <a:extLst>
              <a:ext uri="{FF2B5EF4-FFF2-40B4-BE49-F238E27FC236}">
                <a16:creationId xmlns:a16="http://schemas.microsoft.com/office/drawing/2014/main" id="{E91E9A52-EB0D-FBE6-2EFD-2C7EC17ABB35}"/>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Shape 12">
            <a:extLst>
              <a:ext uri="{FF2B5EF4-FFF2-40B4-BE49-F238E27FC236}">
                <a16:creationId xmlns:a16="http://schemas.microsoft.com/office/drawing/2014/main" id="{F28546EF-DBAB-CBD4-29D6-EFAD508A97B0}"/>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225D07F-6974-14B0-9797-0F07E04ED482}"/>
              </a:ext>
            </a:extLst>
          </p:cNvPr>
          <p:cNvSpPr>
            <a:spLocks noGrp="1"/>
          </p:cNvSpPr>
          <p:nvPr>
            <p:ph type="title"/>
          </p:nvPr>
        </p:nvSpPr>
        <p:spPr>
          <a:xfrm>
            <a:off x="468000" y="468000"/>
            <a:ext cx="8604000" cy="759124"/>
          </a:xfrm>
          <a:prstGeom prst="rect">
            <a:avLst/>
          </a:prstGeom>
        </p:spPr>
        <p:txBody>
          <a:bodyPr vert="horz" lIns="0" tIns="45720" rIns="0" bIns="4572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AD748A-79C1-E3CA-ECDE-DC1F0DF3027D}"/>
              </a:ext>
            </a:extLst>
          </p:cNvPr>
          <p:cNvSpPr>
            <a:spLocks noGrp="1"/>
          </p:cNvSpPr>
          <p:nvPr>
            <p:ph type="body" idx="1"/>
          </p:nvPr>
        </p:nvSpPr>
        <p:spPr>
          <a:xfrm>
            <a:off x="468001" y="1620000"/>
            <a:ext cx="11268000" cy="4464009"/>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B36D287-3B7B-176A-2CAE-DE3D81EE585F}"/>
              </a:ext>
            </a:extLst>
          </p:cNvPr>
          <p:cNvSpPr>
            <a:spLocks noGrp="1"/>
          </p:cNvSpPr>
          <p:nvPr>
            <p:ph type="ftr" sz="quarter" idx="3"/>
          </p:nvPr>
        </p:nvSpPr>
        <p:spPr>
          <a:xfrm>
            <a:off x="1080000" y="6347724"/>
            <a:ext cx="432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5163FD-8AF1-8430-C6E7-836D426C75C7}"/>
              </a:ext>
            </a:extLst>
          </p:cNvPr>
          <p:cNvSpPr>
            <a:spLocks noGrp="1"/>
          </p:cNvSpPr>
          <p:nvPr>
            <p:ph type="sldNum" sz="quarter" idx="4"/>
          </p:nvPr>
        </p:nvSpPr>
        <p:spPr>
          <a:xfrm>
            <a:off x="468000" y="6346406"/>
            <a:ext cx="540000" cy="365125"/>
          </a:xfrm>
          <a:prstGeom prst="rect">
            <a:avLst/>
          </a:prstGeom>
        </p:spPr>
        <p:txBody>
          <a:bodyPr vert="horz" lIns="0" tIns="45720" rIns="0" bIns="45720" rtlCol="0" anchor="ctr"/>
          <a:lstStyle>
            <a:lvl1pPr algn="l">
              <a:defRPr sz="1200">
                <a:solidFill>
                  <a:schemeClr val="tx1">
                    <a:tint val="75000"/>
                  </a:schemeClr>
                </a:solidFill>
              </a:defRPr>
            </a:lvl1pPr>
          </a:lstStyle>
          <a:p>
            <a:fld id="{E7EB364D-D204-4107-BD74-2FD1BB2205BC}" type="slidenum">
              <a:rPr lang="en-GB" smtClean="0"/>
              <a:pPr/>
              <a:t>‹#›</a:t>
            </a:fld>
            <a:endParaRPr lang="en-GB"/>
          </a:p>
        </p:txBody>
      </p:sp>
      <p:pic>
        <p:nvPicPr>
          <p:cNvPr id="8" name="Logo Group">
            <a:extLst>
              <a:ext uri="{FF2B5EF4-FFF2-40B4-BE49-F238E27FC236}">
                <a16:creationId xmlns:a16="http://schemas.microsoft.com/office/drawing/2014/main" id="{0CD4DD1F-911A-8FF4-21FD-9A8E72469564}"/>
              </a:ext>
            </a:extLst>
          </p:cNvPr>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a:solidFill>
            <a:schemeClr val="bg1"/>
          </a:solidFill>
        </p:spPr>
      </p:pic>
      <p:sp>
        <p:nvSpPr>
          <p:cNvPr id="7" name="TextBox 15">
            <a:extLst>
              <a:ext uri="{FF2B5EF4-FFF2-40B4-BE49-F238E27FC236}">
                <a16:creationId xmlns:a16="http://schemas.microsoft.com/office/drawing/2014/main" id="{57836418-BEBF-CAC5-1F82-41FBF05C8DDF}"/>
              </a:ext>
            </a:extLst>
          </p:cNvPr>
          <p:cNvSpPr txBox="1"/>
          <p:nvPr userDrawn="1"/>
        </p:nvSpPr>
        <p:spPr>
          <a:xfrm>
            <a:off x="468000" y="180000"/>
            <a:ext cx="2113025" cy="276999"/>
          </a:xfrm>
          <a:prstGeom prst="rect">
            <a:avLst/>
          </a:prstGeom>
          <a:noFill/>
        </p:spPr>
        <p:txBody>
          <a:bodyPr wrap="square" lIns="0" rIns="0" rtlCol="0" anchor="ctr">
            <a:spAutoFit/>
          </a:bodyPr>
          <a:lstStyle/>
          <a:p>
            <a:pPr algn="l"/>
            <a:r>
              <a:rPr lang="en-GB" sz="1200" b="1">
                <a:solidFill>
                  <a:schemeClr val="accent2"/>
                </a:solidFill>
              </a:rPr>
              <a:t>Water &amp; Waste Management</a:t>
            </a:r>
          </a:p>
        </p:txBody>
      </p:sp>
      <p:pic>
        <p:nvPicPr>
          <p:cNvPr id="16" name="Logo" descr="A blue and black logo&#10;&#10;Description automatically generated">
            <a:extLst>
              <a:ext uri="{FF2B5EF4-FFF2-40B4-BE49-F238E27FC236}">
                <a16:creationId xmlns:a16="http://schemas.microsoft.com/office/drawing/2014/main" id="{C5BE0AE3-7BB6-3AD2-B4C9-DC0364106A5A}"/>
              </a:ext>
            </a:extLst>
          </p:cNvPr>
          <p:cNvPicPr>
            <a:picLocks noGrp="1" noRot="1" noChangeAspect="1" noMove="1" noResize="1" noEditPoints="1" noAdjustHandles="1" noChangeArrowheads="1" noChangeShapeType="1" noCrop="1"/>
          </p:cNvPicPr>
          <p:nvPr userDrawn="1"/>
        </p:nvPicPr>
        <p:blipFill>
          <a:blip r:embed="rId17"/>
          <a:stretch>
            <a:fillRect/>
          </a:stretch>
        </p:blipFill>
        <p:spPr>
          <a:xfrm>
            <a:off x="10913268" y="236626"/>
            <a:ext cx="858732" cy="216000"/>
          </a:xfrm>
          <a:prstGeom prst="rect">
            <a:avLst/>
          </a:prstGeom>
          <a:solidFill>
            <a:schemeClr val="bg1"/>
          </a:solidFill>
        </p:spPr>
      </p:pic>
    </p:spTree>
    <p:extLst>
      <p:ext uri="{BB962C8B-B14F-4D97-AF65-F5344CB8AC3E}">
        <p14:creationId xmlns:p14="http://schemas.microsoft.com/office/powerpoint/2010/main" val="446661994"/>
      </p:ext>
    </p:extLst>
  </p:cSld>
  <p:clrMap bg1="lt1" tx1="dk1" bg2="lt2" tx2="dk2" accent1="accent1" accent2="accent2" accent3="accent3" accent4="accent4" accent5="accent5" accent6="accent6" hlink="hlink" folHlink="folHlink"/>
  <p:sldLayoutIdLst>
    <p:sldLayoutId id="2147483990" r:id="rId1"/>
    <p:sldLayoutId id="2147484207" r:id="rId2"/>
    <p:sldLayoutId id="2147483992" r:id="rId3"/>
    <p:sldLayoutId id="2147483993" r:id="rId4"/>
    <p:sldLayoutId id="2147483994" r:id="rId5"/>
    <p:sldLayoutId id="2147483995" r:id="rId6"/>
    <p:sldLayoutId id="2147483996" r:id="rId7"/>
    <p:sldLayoutId id="2147483997" r:id="rId8"/>
    <p:sldLayoutId id="2147483998" r:id="rId9"/>
    <p:sldLayoutId id="2147484019" r:id="rId10"/>
    <p:sldLayoutId id="2147484012" r:id="rId11"/>
    <p:sldLayoutId id="2147484014" r:id="rId12"/>
  </p:sldLayoutIdLst>
  <p:transition>
    <p:fade/>
  </p:transition>
  <p:txStyles>
    <p:titleStyle>
      <a:lvl1pPr algn="l" defTabSz="914400" rtl="0" eaLnBrk="1" latinLnBrk="0" hangingPunct="1">
        <a:lnSpc>
          <a:spcPct val="90000"/>
        </a:lnSpc>
        <a:spcBef>
          <a:spcPct val="0"/>
        </a:spcBef>
        <a:buNone/>
        <a:defRPr sz="3600" kern="1200">
          <a:solidFill>
            <a:srgbClr val="003056"/>
          </a:solidFill>
          <a:latin typeface="+mn-lt"/>
          <a:ea typeface="+mj-ea"/>
          <a:cs typeface="+mj-cs"/>
        </a:defRPr>
      </a:lvl1pPr>
    </p:titleStyle>
    <p:bodyStyle>
      <a:lvl1pPr marL="354013" indent="-354013" algn="l" defTabSz="914400" rtl="0" eaLnBrk="1" latinLnBrk="0" hangingPunct="1">
        <a:lnSpc>
          <a:spcPct val="90000"/>
        </a:lnSpc>
        <a:spcBef>
          <a:spcPts val="1000"/>
        </a:spcBef>
        <a:buSzPct val="45000"/>
        <a:buFontTx/>
        <a:buBlip>
          <a:blip r:embed="rId18"/>
        </a:buBlip>
        <a:defRPr sz="2000" kern="1200">
          <a:solidFill>
            <a:schemeClr val="tx1"/>
          </a:solidFill>
          <a:latin typeface="+mn-lt"/>
          <a:ea typeface="+mn-ea"/>
          <a:cs typeface="+mn-cs"/>
        </a:defRPr>
      </a:lvl1pPr>
      <a:lvl2pPr marL="717550" indent="-363538" algn="l" defTabSz="914400" rtl="0" eaLnBrk="1" latinLnBrk="0" hangingPunct="1">
        <a:lnSpc>
          <a:spcPct val="90000"/>
        </a:lnSpc>
        <a:spcBef>
          <a:spcPts val="500"/>
        </a:spcBef>
        <a:buSzPct val="40000"/>
        <a:buFontTx/>
        <a:buBlip>
          <a:blip r:embed="rId18"/>
        </a:buBlip>
        <a:defRPr sz="2000" kern="1200">
          <a:solidFill>
            <a:schemeClr val="tx1"/>
          </a:solidFill>
          <a:latin typeface="+mn-lt"/>
          <a:ea typeface="+mn-ea"/>
          <a:cs typeface="+mn-cs"/>
        </a:defRPr>
      </a:lvl2pPr>
      <a:lvl3pPr marL="1071563" indent="-354013" algn="l" defTabSz="914400" rtl="0" eaLnBrk="1" latinLnBrk="0" hangingPunct="1">
        <a:lnSpc>
          <a:spcPct val="90000"/>
        </a:lnSpc>
        <a:spcBef>
          <a:spcPts val="500"/>
        </a:spcBef>
        <a:buSzPct val="40000"/>
        <a:buFontTx/>
        <a:buBlip>
          <a:blip r:embed="rId18"/>
        </a:buBlip>
        <a:defRPr sz="1800" kern="1200">
          <a:solidFill>
            <a:schemeClr val="tx1"/>
          </a:solidFill>
          <a:latin typeface="+mn-lt"/>
          <a:ea typeface="+mn-ea"/>
          <a:cs typeface="+mn-cs"/>
        </a:defRPr>
      </a:lvl3pPr>
      <a:lvl4pPr marL="1347788" indent="-276225" algn="l" defTabSz="914400" rtl="0" eaLnBrk="1" latinLnBrk="0" hangingPunct="1">
        <a:lnSpc>
          <a:spcPct val="90000"/>
        </a:lnSpc>
        <a:spcBef>
          <a:spcPts val="500"/>
        </a:spcBef>
        <a:buSzPct val="40000"/>
        <a:buFontTx/>
        <a:buBlip>
          <a:blip r:embed="rId18"/>
        </a:buBlip>
        <a:defRPr sz="1600" kern="1200">
          <a:solidFill>
            <a:schemeClr val="tx1"/>
          </a:solidFill>
          <a:latin typeface="+mn-lt"/>
          <a:ea typeface="+mn-ea"/>
          <a:cs typeface="+mn-cs"/>
        </a:defRPr>
      </a:lvl4pPr>
      <a:lvl5pPr marL="1612900" indent="-265113" algn="l" defTabSz="914400" rtl="0" eaLnBrk="1" latinLnBrk="0" hangingPunct="1">
        <a:lnSpc>
          <a:spcPct val="90000"/>
        </a:lnSpc>
        <a:spcBef>
          <a:spcPts val="500"/>
        </a:spcBef>
        <a:buSzPct val="40000"/>
        <a:buFontTx/>
        <a:buBlip>
          <a:blip r:embed="rId18"/>
        </a:buBlip>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5" orient="horz" pos="1026" userDrawn="1">
          <p15:clr>
            <a:srgbClr val="F26B43"/>
          </p15:clr>
        </p15:guide>
        <p15:guide id="6" orient="horz" pos="777" userDrawn="1">
          <p15:clr>
            <a:srgbClr val="F26B43"/>
          </p15:clr>
        </p15:guide>
        <p15:guide id="7" orient="horz" pos="3838" userDrawn="1">
          <p15:clr>
            <a:srgbClr val="F26B43"/>
          </p15:clr>
        </p15:guide>
        <p15:guide id="8" pos="1980" userDrawn="1">
          <p15:clr>
            <a:srgbClr val="F26B43"/>
          </p15:clr>
        </p15:guide>
        <p15:guide id="9" pos="2026" userDrawn="1">
          <p15:clr>
            <a:srgbClr val="F26B43"/>
          </p15:clr>
        </p15:guide>
        <p15:guide id="10" pos="3772" userDrawn="1">
          <p15:clr>
            <a:srgbClr val="F26B43"/>
          </p15:clr>
        </p15:guide>
        <p15:guide id="11" pos="3908" userDrawn="1">
          <p15:clr>
            <a:srgbClr val="F26B43"/>
          </p15:clr>
        </p15:guide>
        <p15:guide id="12" pos="5609" userDrawn="1">
          <p15:clr>
            <a:srgbClr val="F26B43"/>
          </p15:clr>
        </p15:guide>
        <p15:guide id="13" pos="5700" userDrawn="1">
          <p15:clr>
            <a:srgbClr val="F26B43"/>
          </p15:clr>
        </p15:guide>
        <p15:guide id="14" pos="279" userDrawn="1">
          <p15:clr>
            <a:srgbClr val="F26B43"/>
          </p15:clr>
        </p15:guide>
        <p15:guide id="15" pos="7400" userDrawn="1">
          <p15:clr>
            <a:srgbClr val="F26B43"/>
          </p15:clr>
        </p15:guide>
        <p15:guide id="16" pos="2071" userDrawn="1">
          <p15:clr>
            <a:srgbClr val="F26B43"/>
          </p15:clr>
        </p15:guide>
        <p15:guide id="17" pos="5654" userDrawn="1">
          <p15:clr>
            <a:srgbClr val="F26B43"/>
          </p15:clr>
        </p15:guide>
        <p15:guide id="18" orient="horz" pos="232"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Grafisk element">
            <a:extLst>
              <a:ext uri="{FF2B5EF4-FFF2-40B4-BE49-F238E27FC236}">
                <a16:creationId xmlns:a16="http://schemas.microsoft.com/office/drawing/2014/main" id="{07DBE22D-AC77-80EA-324C-34408BF6B5F3}"/>
              </a:ext>
            </a:extLst>
          </p:cNvPr>
          <p:cNvPicPr>
            <a:picLocks noGrp="1" noRot="1" noChangeAspect="1" noMove="1" noResize="1" noEditPoints="1" noAdjustHandles="1" noChangeArrowheads="1" noChangeShapeType="1" noCrop="1"/>
          </p:cNvPicPr>
          <p:nvPr userDrawn="1"/>
        </p:nvPicPr>
        <p:blipFill>
          <a:blip r:embed="rId12">
            <a:extLst>
              <a:ext uri="{96DAC541-7B7A-43D3-8B79-37D633B846F1}">
                <asvg:svgBlip xmlns:asvg="http://schemas.microsoft.com/office/drawing/2016/SVG/main" r:embed="rId13"/>
              </a:ext>
            </a:extLst>
          </a:blip>
          <a:srcRect l="3661" r="1041"/>
          <a:stretch/>
        </p:blipFill>
        <p:spPr>
          <a:xfrm>
            <a:off x="0" y="-246888"/>
            <a:ext cx="12192000" cy="7370064"/>
          </a:xfrm>
          <a:prstGeom prst="rect">
            <a:avLst/>
          </a:prstGeom>
        </p:spPr>
      </p:pic>
      <p:sp>
        <p:nvSpPr>
          <p:cNvPr id="4" name="Filter">
            <a:extLst>
              <a:ext uri="{FF2B5EF4-FFF2-40B4-BE49-F238E27FC236}">
                <a16:creationId xmlns:a16="http://schemas.microsoft.com/office/drawing/2014/main" id="{8FA34134-EFEF-CED2-5385-199A5CF70C29}"/>
              </a:ext>
            </a:extLst>
          </p:cNvPr>
          <p:cNvSpPr>
            <a:spLocks noGrp="1" noRot="1" noMove="1" noResize="1" noEditPoints="1" noAdjustHandles="1" noChangeArrowheads="1" noChangeShapeType="1"/>
          </p:cNvSpPr>
          <p:nvPr userDrawn="1"/>
        </p:nvSpPr>
        <p:spPr>
          <a:xfrm rot="5400000">
            <a:off x="2625922" y="-2708077"/>
            <a:ext cx="6858001" cy="12274158"/>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3" name="L-Shape 10">
            <a:extLst>
              <a:ext uri="{FF2B5EF4-FFF2-40B4-BE49-F238E27FC236}">
                <a16:creationId xmlns:a16="http://schemas.microsoft.com/office/drawing/2014/main" id="{BF26A189-C94B-3998-B1A6-E2B0C77BBA45}"/>
              </a:ext>
            </a:extLst>
          </p:cNvPr>
          <p:cNvSpPr>
            <a:spLocks noGrp="1" noRot="1" noMove="1" noResize="1" noEditPoints="1" noAdjustHandles="1" noChangeArrowheads="1" noChangeShapeType="1"/>
          </p:cNvSpPr>
          <p:nvPr/>
        </p:nvSpPr>
        <p:spPr>
          <a:xfrm rot="10800000">
            <a:off x="9880600" y="100013"/>
            <a:ext cx="2160588" cy="2159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L-Shape 12">
            <a:extLst>
              <a:ext uri="{FF2B5EF4-FFF2-40B4-BE49-F238E27FC236}">
                <a16:creationId xmlns:a16="http://schemas.microsoft.com/office/drawing/2014/main" id="{01BA5346-7B9C-436D-EE7A-B63B4CB6066C}"/>
              </a:ext>
            </a:extLst>
          </p:cNvPr>
          <p:cNvSpPr>
            <a:spLocks noGrp="1" noRot="1" noMove="1" noResize="1" noEditPoints="1" noAdjustHandles="1" noChangeArrowheads="1" noChangeShapeType="1"/>
          </p:cNvSpPr>
          <p:nvPr/>
        </p:nvSpPr>
        <p:spPr>
          <a:xfrm>
            <a:off x="150813" y="4567238"/>
            <a:ext cx="2160587" cy="2160587"/>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155" name="Title Placeholder 1">
            <a:extLst>
              <a:ext uri="{FF2B5EF4-FFF2-40B4-BE49-F238E27FC236}">
                <a16:creationId xmlns:a16="http://schemas.microsoft.com/office/drawing/2014/main" id="{6662DD3B-3416-099D-9F56-9B4251C36F77}"/>
              </a:ext>
            </a:extLst>
          </p:cNvPr>
          <p:cNvSpPr>
            <a:spLocks noGrp="1" noChangeArrowheads="1"/>
          </p:cNvSpPr>
          <p:nvPr>
            <p:ph type="title"/>
          </p:nvPr>
        </p:nvSpPr>
        <p:spPr bwMode="auto">
          <a:xfrm>
            <a:off x="468313" y="468313"/>
            <a:ext cx="86042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da-DK"/>
              <a:t>Click to edit Master title style</a:t>
            </a:r>
            <a:endParaRPr lang="en-GB" altLang="da-DK"/>
          </a:p>
        </p:txBody>
      </p:sp>
      <p:sp>
        <p:nvSpPr>
          <p:cNvPr id="6156" name="Text Placeholder 2">
            <a:extLst>
              <a:ext uri="{FF2B5EF4-FFF2-40B4-BE49-F238E27FC236}">
                <a16:creationId xmlns:a16="http://schemas.microsoft.com/office/drawing/2014/main" id="{A1F585BB-3A00-59D0-2081-6CAFEBCC8351}"/>
              </a:ext>
            </a:extLst>
          </p:cNvPr>
          <p:cNvSpPr>
            <a:spLocks noGrp="1" noChangeArrowheads="1"/>
          </p:cNvSpPr>
          <p:nvPr>
            <p:ph type="body" idx="1"/>
          </p:nvPr>
        </p:nvSpPr>
        <p:spPr bwMode="auto">
          <a:xfrm>
            <a:off x="468313" y="1619250"/>
            <a:ext cx="112680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da-DK"/>
              <a:t>Click to edit Master text styles</a:t>
            </a:r>
          </a:p>
          <a:p>
            <a:pPr lvl="1"/>
            <a:r>
              <a:rPr lang="en-US" altLang="da-DK"/>
              <a:t>Second level</a:t>
            </a:r>
          </a:p>
          <a:p>
            <a:pPr lvl="2"/>
            <a:r>
              <a:rPr lang="en-US" altLang="da-DK"/>
              <a:t>Third level</a:t>
            </a:r>
          </a:p>
          <a:p>
            <a:pPr lvl="3"/>
            <a:r>
              <a:rPr lang="en-US" altLang="da-DK"/>
              <a:t>Fourth level</a:t>
            </a:r>
          </a:p>
          <a:p>
            <a:pPr lvl="4"/>
            <a:r>
              <a:rPr lang="en-US" altLang="da-DK"/>
              <a:t>Fifth level</a:t>
            </a:r>
            <a:endParaRPr lang="en-GB" altLang="da-DK"/>
          </a:p>
        </p:txBody>
      </p:sp>
      <p:sp>
        <p:nvSpPr>
          <p:cNvPr id="5" name="Footer Placeholder 4">
            <a:extLst>
              <a:ext uri="{FF2B5EF4-FFF2-40B4-BE49-F238E27FC236}">
                <a16:creationId xmlns:a16="http://schemas.microsoft.com/office/drawing/2014/main" id="{81C88388-90B4-83F2-7E59-CBBBBE6BF409}"/>
              </a:ext>
            </a:extLst>
          </p:cNvPr>
          <p:cNvSpPr>
            <a:spLocks noGrp="1"/>
          </p:cNvSpPr>
          <p:nvPr>
            <p:ph type="ftr" sz="quarter" idx="3"/>
          </p:nvPr>
        </p:nvSpPr>
        <p:spPr>
          <a:xfrm>
            <a:off x="1079500" y="6348413"/>
            <a:ext cx="4321175"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7E3C7060-4B99-DE8C-B399-40DB3D34E176}"/>
              </a:ext>
            </a:extLst>
          </p:cNvPr>
          <p:cNvSpPr>
            <a:spLocks noGrp="1"/>
          </p:cNvSpPr>
          <p:nvPr>
            <p:ph type="sldNum" sz="quarter" idx="4"/>
          </p:nvPr>
        </p:nvSpPr>
        <p:spPr>
          <a:xfrm>
            <a:off x="468313" y="6346825"/>
            <a:ext cx="539750" cy="365125"/>
          </a:xfrm>
          <a:prstGeom prst="rect">
            <a:avLst/>
          </a:prstGeom>
        </p:spPr>
        <p:txBody>
          <a:bodyPr vert="horz" lIns="0" tIns="45720" rIns="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01C2B7B-9067-4013-A882-2E8F101AD1AD}" type="slidenum">
              <a:rPr lang="en-GB"/>
              <a:pPr>
                <a:defRPr/>
              </a:pPr>
              <a:t>‹#›</a:t>
            </a:fld>
            <a:endParaRPr lang="en-GB"/>
          </a:p>
        </p:txBody>
      </p:sp>
      <p:pic>
        <p:nvPicPr>
          <p:cNvPr id="6159" name="Logo Group">
            <a:extLst>
              <a:ext uri="{FF2B5EF4-FFF2-40B4-BE49-F238E27FC236}">
                <a16:creationId xmlns:a16="http://schemas.microsoft.com/office/drawing/2014/main" id="{3EF81AB9-BDBE-745F-8425-102BCD0F669F}"/>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072563" y="6372225"/>
            <a:ext cx="2698750" cy="207963"/>
          </a:xfrm>
          <a:prstGeom prst="rect">
            <a:avLst/>
          </a:prstGeom>
          <a:solidFill>
            <a:schemeClr val="bg1"/>
          </a:solidFill>
          <a:ln>
            <a:noFill/>
          </a:ln>
        </p:spPr>
      </p:pic>
      <p:sp>
        <p:nvSpPr>
          <p:cNvPr id="6160" name="TextBox 15">
            <a:extLst>
              <a:ext uri="{FF2B5EF4-FFF2-40B4-BE49-F238E27FC236}">
                <a16:creationId xmlns:a16="http://schemas.microsoft.com/office/drawing/2014/main" id="{ADC4007A-584C-BBB0-E555-47CEA9038893}"/>
              </a:ext>
            </a:extLst>
          </p:cNvPr>
          <p:cNvSpPr txBox="1">
            <a:spLocks noChangeArrowheads="1"/>
          </p:cNvSpPr>
          <p:nvPr/>
        </p:nvSpPr>
        <p:spPr bwMode="auto">
          <a:xfrm>
            <a:off x="468313" y="179388"/>
            <a:ext cx="2112962" cy="277812"/>
          </a:xfrm>
          <a:prstGeom prst="rect">
            <a:avLst/>
          </a:prstGeom>
          <a:noFill/>
          <a:ln>
            <a:noFill/>
          </a:ln>
        </p:spPr>
        <p:txBody>
          <a:bodyPr lIns="0" r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da-DK" sz="1200" b="1">
                <a:solidFill>
                  <a:srgbClr val="91A8BE"/>
                </a:solidFill>
              </a:rPr>
              <a:t>Tank Management</a:t>
            </a:r>
          </a:p>
        </p:txBody>
      </p:sp>
      <p:pic>
        <p:nvPicPr>
          <p:cNvPr id="6161" name="Logo">
            <a:extLst>
              <a:ext uri="{FF2B5EF4-FFF2-40B4-BE49-F238E27FC236}">
                <a16:creationId xmlns:a16="http://schemas.microsoft.com/office/drawing/2014/main" id="{F86D2A9E-D452-CAED-0695-8D8BF6E1D411}"/>
              </a:ext>
            </a:extLst>
          </p:cNvPr>
          <p:cNvPicPr>
            <a:picLocks noGrp="1" noRot="1" noChangeAspect="1" noMove="1" noResize="1" noEditPoints="1" noAdjustHandles="1" noChangeArrowheads="1" noChangeShapeType="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0871200" y="246063"/>
            <a:ext cx="900113" cy="144462"/>
          </a:xfrm>
          <a:prstGeom prst="rect">
            <a:avLst/>
          </a:prstGeom>
          <a:solidFill>
            <a:schemeClr val="bg1"/>
          </a:solidFill>
          <a:ln>
            <a:noFill/>
          </a:ln>
        </p:spPr>
      </p:pic>
    </p:spTree>
    <p:extLst>
      <p:ext uri="{BB962C8B-B14F-4D97-AF65-F5344CB8AC3E}">
        <p14:creationId xmlns:p14="http://schemas.microsoft.com/office/powerpoint/2010/main" val="3221581670"/>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Lst>
  <p:transition>
    <p:fade/>
  </p:transition>
  <p:txStyles>
    <p:titleStyle>
      <a:lvl1pPr algn="l" rtl="0" eaLnBrk="0" fontAlgn="base" hangingPunct="0">
        <a:lnSpc>
          <a:spcPct val="90000"/>
        </a:lnSpc>
        <a:spcBef>
          <a:spcPct val="0"/>
        </a:spcBef>
        <a:spcAft>
          <a:spcPct val="0"/>
        </a:spcAft>
        <a:defRPr sz="3600" kern="1200">
          <a:solidFill>
            <a:srgbClr val="003056"/>
          </a:solidFill>
          <a:latin typeface="+mn-lt"/>
          <a:ea typeface="+mj-ea"/>
          <a:cs typeface="+mj-cs"/>
        </a:defRPr>
      </a:lvl1pPr>
      <a:lvl2pPr algn="l" rtl="0" eaLnBrk="0" fontAlgn="base" hangingPunct="0">
        <a:lnSpc>
          <a:spcPct val="90000"/>
        </a:lnSpc>
        <a:spcBef>
          <a:spcPct val="0"/>
        </a:spcBef>
        <a:spcAft>
          <a:spcPct val="0"/>
        </a:spcAft>
        <a:defRPr sz="3600">
          <a:solidFill>
            <a:srgbClr val="003056"/>
          </a:solidFill>
          <a:latin typeface="Calibri" panose="020F0502020204030204" pitchFamily="34" charset="0"/>
        </a:defRPr>
      </a:lvl2pPr>
      <a:lvl3pPr algn="l" rtl="0" eaLnBrk="0" fontAlgn="base" hangingPunct="0">
        <a:lnSpc>
          <a:spcPct val="90000"/>
        </a:lnSpc>
        <a:spcBef>
          <a:spcPct val="0"/>
        </a:spcBef>
        <a:spcAft>
          <a:spcPct val="0"/>
        </a:spcAft>
        <a:defRPr sz="3600">
          <a:solidFill>
            <a:srgbClr val="003056"/>
          </a:solidFill>
          <a:latin typeface="Calibri" panose="020F0502020204030204" pitchFamily="34" charset="0"/>
        </a:defRPr>
      </a:lvl3pPr>
      <a:lvl4pPr algn="l" rtl="0" eaLnBrk="0" fontAlgn="base" hangingPunct="0">
        <a:lnSpc>
          <a:spcPct val="90000"/>
        </a:lnSpc>
        <a:spcBef>
          <a:spcPct val="0"/>
        </a:spcBef>
        <a:spcAft>
          <a:spcPct val="0"/>
        </a:spcAft>
        <a:defRPr sz="3600">
          <a:solidFill>
            <a:srgbClr val="003056"/>
          </a:solidFill>
          <a:latin typeface="Calibri" panose="020F0502020204030204" pitchFamily="34" charset="0"/>
        </a:defRPr>
      </a:lvl4pPr>
      <a:lvl5pPr algn="l" rtl="0" eaLnBrk="0" fontAlgn="base" hangingPunct="0">
        <a:lnSpc>
          <a:spcPct val="90000"/>
        </a:lnSpc>
        <a:spcBef>
          <a:spcPct val="0"/>
        </a:spcBef>
        <a:spcAft>
          <a:spcPct val="0"/>
        </a:spcAft>
        <a:defRPr sz="3600">
          <a:solidFill>
            <a:srgbClr val="003056"/>
          </a:solidFill>
          <a:latin typeface="Calibri" panose="020F0502020204030204" pitchFamily="34" charset="0"/>
        </a:defRPr>
      </a:lvl5pPr>
      <a:lvl6pPr marL="457200" algn="l" rtl="0" fontAlgn="base">
        <a:lnSpc>
          <a:spcPct val="90000"/>
        </a:lnSpc>
        <a:spcBef>
          <a:spcPct val="0"/>
        </a:spcBef>
        <a:spcAft>
          <a:spcPct val="0"/>
        </a:spcAft>
        <a:defRPr sz="3600">
          <a:solidFill>
            <a:srgbClr val="003056"/>
          </a:solidFill>
          <a:latin typeface="Calibri" panose="020F0502020204030204" pitchFamily="34" charset="0"/>
        </a:defRPr>
      </a:lvl6pPr>
      <a:lvl7pPr marL="914400" algn="l" rtl="0" fontAlgn="base">
        <a:lnSpc>
          <a:spcPct val="90000"/>
        </a:lnSpc>
        <a:spcBef>
          <a:spcPct val="0"/>
        </a:spcBef>
        <a:spcAft>
          <a:spcPct val="0"/>
        </a:spcAft>
        <a:defRPr sz="3600">
          <a:solidFill>
            <a:srgbClr val="003056"/>
          </a:solidFill>
          <a:latin typeface="Calibri" panose="020F0502020204030204" pitchFamily="34" charset="0"/>
        </a:defRPr>
      </a:lvl7pPr>
      <a:lvl8pPr marL="1371600" algn="l" rtl="0" fontAlgn="base">
        <a:lnSpc>
          <a:spcPct val="90000"/>
        </a:lnSpc>
        <a:spcBef>
          <a:spcPct val="0"/>
        </a:spcBef>
        <a:spcAft>
          <a:spcPct val="0"/>
        </a:spcAft>
        <a:defRPr sz="3600">
          <a:solidFill>
            <a:srgbClr val="003056"/>
          </a:solidFill>
          <a:latin typeface="Calibri" panose="020F0502020204030204" pitchFamily="34" charset="0"/>
        </a:defRPr>
      </a:lvl8pPr>
      <a:lvl9pPr marL="1828800" algn="l" rtl="0" fontAlgn="base">
        <a:lnSpc>
          <a:spcPct val="90000"/>
        </a:lnSpc>
        <a:spcBef>
          <a:spcPct val="0"/>
        </a:spcBef>
        <a:spcAft>
          <a:spcPct val="0"/>
        </a:spcAft>
        <a:defRPr sz="3600">
          <a:solidFill>
            <a:srgbClr val="003056"/>
          </a:solidFill>
          <a:latin typeface="Calibri" panose="020F0502020204030204" pitchFamily="34" charset="0"/>
        </a:defRPr>
      </a:lvl9pPr>
    </p:titleStyle>
    <p:bodyStyle>
      <a:lvl1pPr marL="354013" indent="-354013" algn="l" rtl="0" eaLnBrk="0" fontAlgn="base" hangingPunct="0">
        <a:lnSpc>
          <a:spcPct val="90000"/>
        </a:lnSpc>
        <a:spcBef>
          <a:spcPts val="1000"/>
        </a:spcBef>
        <a:spcAft>
          <a:spcPct val="0"/>
        </a:spcAft>
        <a:buSzPct val="45000"/>
        <a:buBlip>
          <a:blip r:embed="rId16"/>
        </a:buBlip>
        <a:defRPr sz="2000" kern="1200">
          <a:solidFill>
            <a:schemeClr val="tx1"/>
          </a:solidFill>
          <a:latin typeface="+mn-lt"/>
          <a:ea typeface="+mn-ea"/>
          <a:cs typeface="+mn-cs"/>
        </a:defRPr>
      </a:lvl1pPr>
      <a:lvl2pPr marL="717550" indent="-363538" algn="l" rtl="0" eaLnBrk="0" fontAlgn="base" hangingPunct="0">
        <a:lnSpc>
          <a:spcPct val="90000"/>
        </a:lnSpc>
        <a:spcBef>
          <a:spcPts val="500"/>
        </a:spcBef>
        <a:spcAft>
          <a:spcPct val="0"/>
        </a:spcAft>
        <a:buSzPct val="40000"/>
        <a:buBlip>
          <a:blip r:embed="rId16"/>
        </a:buBlip>
        <a:defRPr sz="2000" kern="1200">
          <a:solidFill>
            <a:schemeClr val="tx1"/>
          </a:solidFill>
          <a:latin typeface="+mn-lt"/>
          <a:ea typeface="+mn-ea"/>
          <a:cs typeface="+mn-cs"/>
        </a:defRPr>
      </a:lvl2pPr>
      <a:lvl3pPr marL="1071563" indent="-354013" algn="l" rtl="0" eaLnBrk="0" fontAlgn="base" hangingPunct="0">
        <a:lnSpc>
          <a:spcPct val="90000"/>
        </a:lnSpc>
        <a:spcBef>
          <a:spcPts val="500"/>
        </a:spcBef>
        <a:spcAft>
          <a:spcPct val="0"/>
        </a:spcAft>
        <a:buSzPct val="40000"/>
        <a:buBlip>
          <a:blip r:embed="rId16"/>
        </a:buBlip>
        <a:defRPr kern="1200">
          <a:solidFill>
            <a:schemeClr val="tx1"/>
          </a:solidFill>
          <a:latin typeface="+mn-lt"/>
          <a:ea typeface="+mn-ea"/>
          <a:cs typeface="+mn-cs"/>
        </a:defRPr>
      </a:lvl3pPr>
      <a:lvl4pPr marL="1347788" indent="-276225" algn="l" rtl="0" eaLnBrk="0" fontAlgn="base" hangingPunct="0">
        <a:lnSpc>
          <a:spcPct val="90000"/>
        </a:lnSpc>
        <a:spcBef>
          <a:spcPts val="500"/>
        </a:spcBef>
        <a:spcAft>
          <a:spcPct val="0"/>
        </a:spcAft>
        <a:buSzPct val="40000"/>
        <a:buBlip>
          <a:blip r:embed="rId16"/>
        </a:buBlip>
        <a:defRPr sz="1600" kern="1200">
          <a:solidFill>
            <a:schemeClr val="tx1"/>
          </a:solidFill>
          <a:latin typeface="+mn-lt"/>
          <a:ea typeface="+mn-ea"/>
          <a:cs typeface="+mn-cs"/>
        </a:defRPr>
      </a:lvl4pPr>
      <a:lvl5pPr marL="1612900" indent="-265113" algn="l" rtl="0" eaLnBrk="0" fontAlgn="base" hangingPunct="0">
        <a:lnSpc>
          <a:spcPct val="90000"/>
        </a:lnSpc>
        <a:spcBef>
          <a:spcPts val="500"/>
        </a:spcBef>
        <a:spcAft>
          <a:spcPct val="0"/>
        </a:spcAft>
        <a:buSzPct val="40000"/>
        <a:buBlip>
          <a:blip r:embed="rId16"/>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Grafisk element">
            <a:extLst>
              <a:ext uri="{FF2B5EF4-FFF2-40B4-BE49-F238E27FC236}">
                <a16:creationId xmlns:a16="http://schemas.microsoft.com/office/drawing/2014/main" id="{8968EF19-6F0B-5A3F-8929-9A542D6CB324}"/>
              </a:ext>
            </a:extLst>
          </p:cNvPr>
          <p:cNvPicPr>
            <a:picLocks noGrp="1" noRot="1" noChangeAspect="1" noMove="1" noResize="1" noEditPoints="1" noAdjustHandles="1" noChangeArrowheads="1" noChangeShapeType="1" noCrop="1"/>
          </p:cNvPicPr>
          <p:nvPr userDrawn="1"/>
        </p:nvPicPr>
        <p:blipFill>
          <a:blip r:embed="rId18">
            <a:extLst>
              <a:ext uri="{96DAC541-7B7A-43D3-8B79-37D633B846F1}">
                <asvg:svgBlip xmlns:asvg="http://schemas.microsoft.com/office/drawing/2016/SVG/main" r:embed="rId19"/>
              </a:ext>
            </a:extLst>
          </a:blip>
          <a:stretch>
            <a:fillRect/>
          </a:stretch>
        </p:blipFill>
        <p:spPr>
          <a:xfrm>
            <a:off x="0" y="-133351"/>
            <a:ext cx="12276751" cy="7153275"/>
          </a:xfrm>
          <a:prstGeom prst="rect">
            <a:avLst/>
          </a:prstGeom>
        </p:spPr>
      </p:pic>
      <p:sp>
        <p:nvSpPr>
          <p:cNvPr id="16" name="Filter">
            <a:extLst>
              <a:ext uri="{FF2B5EF4-FFF2-40B4-BE49-F238E27FC236}">
                <a16:creationId xmlns:a16="http://schemas.microsoft.com/office/drawing/2014/main" id="{4350E5D3-E133-3C98-D2C7-2624B0CBCEA5}"/>
              </a:ext>
            </a:extLst>
          </p:cNvPr>
          <p:cNvSpPr>
            <a:spLocks noGrp="1" noRot="1" noMove="1" noResize="1" noEditPoints="1" noAdjustHandles="1" noChangeArrowheads="1" noChangeShapeType="1"/>
          </p:cNvSpPr>
          <p:nvPr userDrawn="1"/>
        </p:nvSpPr>
        <p:spPr>
          <a:xfrm rot="5400000">
            <a:off x="2625921" y="-2708077"/>
            <a:ext cx="6858001" cy="12274155"/>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3" name="L-Shape 10">
            <a:extLst>
              <a:ext uri="{FF2B5EF4-FFF2-40B4-BE49-F238E27FC236}">
                <a16:creationId xmlns:a16="http://schemas.microsoft.com/office/drawing/2014/main" id="{7F543EAD-66A3-ED4C-D82B-9567B9E4F3A8}"/>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2">
            <a:extLst>
              <a:ext uri="{FF2B5EF4-FFF2-40B4-BE49-F238E27FC236}">
                <a16:creationId xmlns:a16="http://schemas.microsoft.com/office/drawing/2014/main" id="{5248039A-5128-0356-FB7D-EDEB73530E3A}"/>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225D07F-6974-14B0-9797-0F07E04ED482}"/>
              </a:ext>
            </a:extLst>
          </p:cNvPr>
          <p:cNvSpPr>
            <a:spLocks noGrp="1"/>
          </p:cNvSpPr>
          <p:nvPr>
            <p:ph type="title"/>
          </p:nvPr>
        </p:nvSpPr>
        <p:spPr>
          <a:xfrm>
            <a:off x="468000" y="468000"/>
            <a:ext cx="11279500" cy="759124"/>
          </a:xfrm>
          <a:prstGeom prst="rect">
            <a:avLst/>
          </a:prstGeom>
        </p:spPr>
        <p:txBody>
          <a:bodyPr vert="horz" lIns="0" tIns="45720" rIns="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BAD748A-79C1-E3CA-ECDE-DC1F0DF3027D}"/>
              </a:ext>
            </a:extLst>
          </p:cNvPr>
          <p:cNvSpPr>
            <a:spLocks noGrp="1"/>
          </p:cNvSpPr>
          <p:nvPr>
            <p:ph type="body" idx="1"/>
          </p:nvPr>
        </p:nvSpPr>
        <p:spPr>
          <a:xfrm>
            <a:off x="468001" y="1620000"/>
            <a:ext cx="11268000" cy="4464009"/>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4B36D287-3B7B-176A-2CAE-DE3D81EE585F}"/>
              </a:ext>
            </a:extLst>
          </p:cNvPr>
          <p:cNvSpPr>
            <a:spLocks noGrp="1"/>
          </p:cNvSpPr>
          <p:nvPr>
            <p:ph type="ftr" sz="quarter" idx="3"/>
          </p:nvPr>
        </p:nvSpPr>
        <p:spPr>
          <a:xfrm>
            <a:off x="1080000" y="6347724"/>
            <a:ext cx="432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5163FD-8AF1-8430-C6E7-836D426C75C7}"/>
              </a:ext>
            </a:extLst>
          </p:cNvPr>
          <p:cNvSpPr>
            <a:spLocks noGrp="1"/>
          </p:cNvSpPr>
          <p:nvPr>
            <p:ph type="sldNum" sz="quarter" idx="4"/>
          </p:nvPr>
        </p:nvSpPr>
        <p:spPr>
          <a:xfrm>
            <a:off x="468000" y="6346406"/>
            <a:ext cx="540000" cy="365125"/>
          </a:xfrm>
          <a:prstGeom prst="rect">
            <a:avLst/>
          </a:prstGeom>
        </p:spPr>
        <p:txBody>
          <a:bodyPr vert="horz" lIns="0" tIns="45720" rIns="0" bIns="45720" rtlCol="0" anchor="ctr"/>
          <a:lstStyle>
            <a:lvl1pPr algn="l">
              <a:defRPr sz="1200">
                <a:solidFill>
                  <a:schemeClr val="tx1">
                    <a:tint val="75000"/>
                  </a:schemeClr>
                </a:solidFill>
              </a:defRPr>
            </a:lvl1pPr>
          </a:lstStyle>
          <a:p>
            <a:fld id="{E7EB364D-D204-4107-BD74-2FD1BB2205BC}" type="slidenum">
              <a:rPr lang="en-GB" smtClean="0"/>
              <a:pPr/>
              <a:t>‹#›</a:t>
            </a:fld>
            <a:endParaRPr lang="en-GB"/>
          </a:p>
        </p:txBody>
      </p:sp>
      <p:pic>
        <p:nvPicPr>
          <p:cNvPr id="8" name="Logo Grou">
            <a:extLst>
              <a:ext uri="{FF2B5EF4-FFF2-40B4-BE49-F238E27FC236}">
                <a16:creationId xmlns:a16="http://schemas.microsoft.com/office/drawing/2014/main" id="{0CD4DD1F-911A-8FF4-21FD-9A8E72469564}"/>
              </a:ext>
            </a:extLst>
          </p:cNvPr>
          <p:cNvPicPr>
            <a:picLocks noGrp="1" noRot="1" noChangeAspect="1" noMove="1" noResize="1" noEditPoints="1" noAdjustHandles="1" noChangeArrowheads="1" noChangeShapeType="1" noCrop="1"/>
          </p:cNvPicPr>
          <p:nvPr userDrawn="1"/>
        </p:nvPicPr>
        <p:blipFill>
          <a:blip r:embed="rId20" cstate="screen">
            <a:extLst>
              <a:ext uri="{28A0092B-C50C-407E-A947-70E740481C1C}">
                <a14:useLocalDpi xmlns:a14="http://schemas.microsoft.com/office/drawing/2010/main" val="0"/>
              </a:ext>
            </a:extLst>
          </a:blip>
          <a:stretch>
            <a:fillRect/>
          </a:stretch>
        </p:blipFill>
        <p:spPr>
          <a:xfrm>
            <a:off x="9072000" y="6372000"/>
            <a:ext cx="2700000" cy="208217"/>
          </a:xfrm>
          <a:prstGeom prst="rect">
            <a:avLst/>
          </a:prstGeom>
          <a:solidFill>
            <a:schemeClr val="bg1">
              <a:lumMod val="95000"/>
            </a:schemeClr>
          </a:solidFill>
        </p:spPr>
      </p:pic>
      <p:sp>
        <p:nvSpPr>
          <p:cNvPr id="7" name="TextBox 15">
            <a:extLst>
              <a:ext uri="{FF2B5EF4-FFF2-40B4-BE49-F238E27FC236}">
                <a16:creationId xmlns:a16="http://schemas.microsoft.com/office/drawing/2014/main" id="{57836418-BEBF-CAC5-1F82-41FBF05C8DDF}"/>
              </a:ext>
            </a:extLst>
          </p:cNvPr>
          <p:cNvSpPr txBox="1"/>
          <p:nvPr userDrawn="1"/>
        </p:nvSpPr>
        <p:spPr>
          <a:xfrm>
            <a:off x="468000" y="272656"/>
            <a:ext cx="2113025" cy="230832"/>
          </a:xfrm>
          <a:prstGeom prst="rect">
            <a:avLst/>
          </a:prstGeom>
          <a:noFill/>
        </p:spPr>
        <p:txBody>
          <a:bodyPr wrap="square" lIns="0" rIns="0" bIns="0" rtlCol="0" anchor="ctr">
            <a:spAutoFit/>
          </a:bodyPr>
          <a:lstStyle/>
          <a:p>
            <a:pPr algn="l"/>
            <a:r>
              <a:rPr lang="en-GB" sz="1200" b="1" dirty="0">
                <a:solidFill>
                  <a:schemeClr val="accent3"/>
                </a:solidFill>
              </a:rPr>
              <a:t>Service Management</a:t>
            </a:r>
            <a:endParaRPr lang="en-DK" sz="1200" b="1" dirty="0">
              <a:solidFill>
                <a:schemeClr val="accent3"/>
              </a:solidFill>
            </a:endParaRPr>
          </a:p>
        </p:txBody>
      </p:sp>
      <p:pic>
        <p:nvPicPr>
          <p:cNvPr id="4" name="Logo">
            <a:extLst>
              <a:ext uri="{FF2B5EF4-FFF2-40B4-BE49-F238E27FC236}">
                <a16:creationId xmlns:a16="http://schemas.microsoft.com/office/drawing/2014/main" id="{37B86993-14EB-84C5-16BF-6DC7269E3657}"/>
              </a:ext>
            </a:extLst>
          </p:cNvPr>
          <p:cNvPicPr>
            <a:picLocks noGrp="1" noRot="1" noChangeAspect="1" noMove="1" noResize="1" noEditPoints="1" noAdjustHandles="1" noChangeArrowheads="1" noChangeShapeType="1" noCrop="1"/>
          </p:cNvPicPr>
          <p:nvPr userDrawn="1"/>
        </p:nvPicPr>
        <p:blipFill>
          <a:blip r:embed="rId21">
            <a:extLst>
              <a:ext uri="{96DAC541-7B7A-43D3-8B79-37D633B846F1}">
                <asvg:svgBlip xmlns:asvg="http://schemas.microsoft.com/office/drawing/2016/SVG/main" r:embed="rId22"/>
              </a:ext>
            </a:extLst>
          </a:blip>
          <a:stretch>
            <a:fillRect/>
          </a:stretch>
        </p:blipFill>
        <p:spPr>
          <a:xfrm>
            <a:off x="10358950" y="360972"/>
            <a:ext cx="1370572" cy="93600"/>
          </a:xfrm>
          <a:prstGeom prst="rect">
            <a:avLst/>
          </a:prstGeom>
        </p:spPr>
      </p:pic>
    </p:spTree>
    <p:extLst>
      <p:ext uri="{BB962C8B-B14F-4D97-AF65-F5344CB8AC3E}">
        <p14:creationId xmlns:p14="http://schemas.microsoft.com/office/powerpoint/2010/main" val="3416029170"/>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215" r:id="rId4"/>
    <p:sldLayoutId id="2147484100" r:id="rId5"/>
    <p:sldLayoutId id="2147484101" r:id="rId6"/>
    <p:sldLayoutId id="2147484102" r:id="rId7"/>
    <p:sldLayoutId id="2147484103" r:id="rId8"/>
    <p:sldLayoutId id="2147484105" r:id="rId9"/>
    <p:sldLayoutId id="2147484112" r:id="rId10"/>
    <p:sldLayoutId id="2147484113" r:id="rId11"/>
    <p:sldLayoutId id="2147484107" r:id="rId12"/>
    <p:sldLayoutId id="2147484108" r:id="rId13"/>
    <p:sldLayoutId id="2147484111" r:id="rId14"/>
    <p:sldLayoutId id="2147484109" r:id="rId15"/>
    <p:sldLayoutId id="2147484110" r:id="rId16"/>
  </p:sldLayoutIdLst>
  <p:transition>
    <p:fade/>
  </p:transition>
  <p:txStyles>
    <p:titleStyle>
      <a:lvl1pPr algn="l" defTabSz="914400" rtl="0" eaLnBrk="1" latinLnBrk="0" hangingPunct="1">
        <a:lnSpc>
          <a:spcPct val="90000"/>
        </a:lnSpc>
        <a:spcBef>
          <a:spcPct val="0"/>
        </a:spcBef>
        <a:buNone/>
        <a:defRPr sz="3600" kern="1200">
          <a:solidFill>
            <a:schemeClr val="accent1"/>
          </a:solidFill>
          <a:latin typeface="+mn-lt"/>
          <a:ea typeface="+mj-ea"/>
          <a:cs typeface="+mj-cs"/>
        </a:defRPr>
      </a:lvl1pPr>
    </p:titleStyle>
    <p:bodyStyle>
      <a:lvl1pPr marL="355600" indent="-355600" algn="l" defTabSz="914400" rtl="0" eaLnBrk="1" latinLnBrk="0" hangingPunct="1">
        <a:lnSpc>
          <a:spcPct val="90000"/>
        </a:lnSpc>
        <a:spcBef>
          <a:spcPts val="1000"/>
        </a:spcBef>
        <a:buSzPct val="45000"/>
        <a:buFontTx/>
        <a:buBlip>
          <a:blip r:embed="rId23"/>
        </a:buBlip>
        <a:defRPr sz="2000" kern="1200">
          <a:solidFill>
            <a:schemeClr val="tx1"/>
          </a:solidFill>
          <a:latin typeface="+mn-lt"/>
          <a:ea typeface="+mn-ea"/>
          <a:cs typeface="+mn-cs"/>
        </a:defRPr>
      </a:lvl1pPr>
      <a:lvl2pPr marL="719138" indent="-363538" algn="l" defTabSz="914400" rtl="0" eaLnBrk="1" latinLnBrk="0" hangingPunct="1">
        <a:lnSpc>
          <a:spcPct val="90000"/>
        </a:lnSpc>
        <a:spcBef>
          <a:spcPts val="500"/>
        </a:spcBef>
        <a:buSzPct val="40000"/>
        <a:buFontTx/>
        <a:buBlip>
          <a:blip r:embed="rId23"/>
        </a:buBlip>
        <a:defRPr sz="2000" kern="1200">
          <a:solidFill>
            <a:schemeClr val="tx1"/>
          </a:solidFill>
          <a:latin typeface="+mn-lt"/>
          <a:ea typeface="+mn-ea"/>
          <a:cs typeface="+mn-cs"/>
        </a:defRPr>
      </a:lvl2pPr>
      <a:lvl3pPr marL="1074738" indent="-355600" algn="l" defTabSz="914400" rtl="0" eaLnBrk="1" latinLnBrk="0" hangingPunct="1">
        <a:lnSpc>
          <a:spcPct val="90000"/>
        </a:lnSpc>
        <a:spcBef>
          <a:spcPts val="500"/>
        </a:spcBef>
        <a:buSzPct val="40000"/>
        <a:buFontTx/>
        <a:buBlip>
          <a:blip r:embed="rId23"/>
        </a:buBlip>
        <a:defRPr sz="1800" kern="1200">
          <a:solidFill>
            <a:schemeClr val="tx1"/>
          </a:solidFill>
          <a:latin typeface="+mn-lt"/>
          <a:ea typeface="+mn-ea"/>
          <a:cs typeface="+mn-cs"/>
        </a:defRPr>
      </a:lvl3pPr>
      <a:lvl4pPr marL="1347788" indent="-273050" algn="l" defTabSz="914400" rtl="0" eaLnBrk="1" latinLnBrk="0" hangingPunct="1">
        <a:lnSpc>
          <a:spcPct val="90000"/>
        </a:lnSpc>
        <a:spcBef>
          <a:spcPts val="500"/>
        </a:spcBef>
        <a:buSzPct val="40000"/>
        <a:buFontTx/>
        <a:buBlip>
          <a:blip r:embed="rId23"/>
        </a:buBlip>
        <a:defRPr sz="1600" kern="1200">
          <a:solidFill>
            <a:schemeClr val="tx1"/>
          </a:solidFill>
          <a:latin typeface="+mn-lt"/>
          <a:ea typeface="+mn-ea"/>
          <a:cs typeface="+mn-cs"/>
        </a:defRPr>
      </a:lvl4pPr>
      <a:lvl5pPr marL="1612900" indent="-265113" algn="l" defTabSz="914400" rtl="0" eaLnBrk="1" latinLnBrk="0" hangingPunct="1">
        <a:lnSpc>
          <a:spcPct val="90000"/>
        </a:lnSpc>
        <a:spcBef>
          <a:spcPts val="500"/>
        </a:spcBef>
        <a:buSzPct val="40000"/>
        <a:buFontTx/>
        <a:buBlip>
          <a:blip r:embed="rId23"/>
        </a:buBlip>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5" orient="horz" pos="1026">
          <p15:clr>
            <a:srgbClr val="F26B43"/>
          </p15:clr>
        </p15:guide>
        <p15:guide id="6" orient="horz" pos="777">
          <p15:clr>
            <a:srgbClr val="F26B43"/>
          </p15:clr>
        </p15:guide>
        <p15:guide id="7" orient="horz" pos="3838">
          <p15:clr>
            <a:srgbClr val="F26B43"/>
          </p15:clr>
        </p15:guide>
        <p15:guide id="8" pos="1980">
          <p15:clr>
            <a:srgbClr val="F26B43"/>
          </p15:clr>
        </p15:guide>
        <p15:guide id="9" pos="2026">
          <p15:clr>
            <a:srgbClr val="F26B43"/>
          </p15:clr>
        </p15:guide>
        <p15:guide id="10" pos="3772">
          <p15:clr>
            <a:srgbClr val="F26B43"/>
          </p15:clr>
        </p15:guide>
        <p15:guide id="11" pos="3908">
          <p15:clr>
            <a:srgbClr val="F26B43"/>
          </p15:clr>
        </p15:guide>
        <p15:guide id="12" pos="5609">
          <p15:clr>
            <a:srgbClr val="F26B43"/>
          </p15:clr>
        </p15:guide>
        <p15:guide id="13" pos="5700">
          <p15:clr>
            <a:srgbClr val="F26B43"/>
          </p15:clr>
        </p15:guide>
        <p15:guide id="14" pos="279">
          <p15:clr>
            <a:srgbClr val="F26B43"/>
          </p15:clr>
        </p15:guide>
        <p15:guide id="15" pos="7400">
          <p15:clr>
            <a:srgbClr val="F26B43"/>
          </p15:clr>
        </p15:guide>
        <p15:guide id="16" pos="2071">
          <p15:clr>
            <a:srgbClr val="F26B43"/>
          </p15:clr>
        </p15:guide>
        <p15:guide id="17" pos="565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Waves Background" descr="Et billede, der indeholder sort, mørke, skærmbillede&#10;&#10;Automatisk genereret beskrivelse">
            <a:extLst>
              <a:ext uri="{FF2B5EF4-FFF2-40B4-BE49-F238E27FC236}">
                <a16:creationId xmlns:a16="http://schemas.microsoft.com/office/drawing/2014/main" id="{CD6CC31B-67B3-2719-BCD4-808CE4EF61DF}"/>
              </a:ext>
            </a:extLst>
          </p:cNvPr>
          <p:cNvPicPr>
            <a:picLocks noGrp="1" noRot="1" noChangeAspect="1" noMove="1" noResize="1" noEditPoints="1" noAdjustHandles="1" noChangeArrowheads="1" noChangeShapeType="1" noCrop="1"/>
          </p:cNvPicPr>
          <p:nvPr userDrawn="1"/>
        </p:nvPicPr>
        <p:blipFill rotWithShape="1">
          <a:blip r:embed="rId97" cstate="hqprint">
            <a:extLst>
              <a:ext uri="{28A0092B-C50C-407E-A947-70E740481C1C}">
                <a14:useLocalDpi xmlns:a14="http://schemas.microsoft.com/office/drawing/2010/main"/>
              </a:ext>
            </a:extLst>
          </a:blip>
          <a:srcRect/>
          <a:stretch/>
        </p:blipFill>
        <p:spPr>
          <a:xfrm rot="16200000" flipH="1" flipV="1">
            <a:off x="2663542" y="-2670461"/>
            <a:ext cx="6864919" cy="12192003"/>
          </a:xfrm>
          <a:prstGeom prst="rect">
            <a:avLst/>
          </a:prstGeom>
        </p:spPr>
      </p:pic>
      <p:sp>
        <p:nvSpPr>
          <p:cNvPr id="8" name="Filter">
            <a:extLst>
              <a:ext uri="{FF2B5EF4-FFF2-40B4-BE49-F238E27FC236}">
                <a16:creationId xmlns:a16="http://schemas.microsoft.com/office/drawing/2014/main" id="{F3A4533D-DE55-FBCD-F9C1-4A9398AB9AF5}"/>
              </a:ext>
            </a:extLst>
          </p:cNvPr>
          <p:cNvSpPr>
            <a:spLocks noGrp="1" noRot="1" noMove="1" noResize="1" noEditPoints="1" noAdjustHandles="1" noChangeArrowheads="1" noChangeShapeType="1"/>
          </p:cNvSpPr>
          <p:nvPr userDrawn="1"/>
        </p:nvSpPr>
        <p:spPr>
          <a:xfrm rot="5400000">
            <a:off x="2625920" y="-2708077"/>
            <a:ext cx="6858001" cy="12274156"/>
          </a:xfrm>
          <a:prstGeom prst="rect">
            <a:avLst/>
          </a:prstGeom>
          <a:gradFill flip="none" rotWithShape="1">
            <a:gsLst>
              <a:gs pos="100000">
                <a:schemeClr val="bg1">
                  <a:alpha val="50000"/>
                </a:schemeClr>
              </a:gs>
              <a:gs pos="90000">
                <a:schemeClr val="bg1">
                  <a:alpha val="65000"/>
                </a:schemeClr>
              </a:gs>
              <a:gs pos="80000">
                <a:schemeClr val="bg1">
                  <a:alpha val="75000"/>
                </a:schemeClr>
              </a:gs>
              <a:gs pos="7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DK" dirty="0"/>
          </a:p>
        </p:txBody>
      </p:sp>
      <p:sp>
        <p:nvSpPr>
          <p:cNvPr id="11" name="L-Shape Top">
            <a:extLst>
              <a:ext uri="{FF2B5EF4-FFF2-40B4-BE49-F238E27FC236}">
                <a16:creationId xmlns:a16="http://schemas.microsoft.com/office/drawing/2014/main" id="{16D72AF1-BC97-80BA-6AFF-A99A9C8B9DE9}"/>
              </a:ext>
            </a:extLst>
          </p:cNvPr>
          <p:cNvSpPr>
            <a:spLocks noGrp="1" noRot="1" noMove="1" noResize="1" noEditPoints="1" noAdjustHandles="1" noChangeArrowheads="1" noChangeShapeType="1"/>
          </p:cNvSpPr>
          <p:nvPr userDrawn="1"/>
        </p:nvSpPr>
        <p:spPr>
          <a:xfrm rot="10800000">
            <a:off x="9880574" y="9929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L-Shape Bottom">
            <a:extLst>
              <a:ext uri="{FF2B5EF4-FFF2-40B4-BE49-F238E27FC236}">
                <a16:creationId xmlns:a16="http://schemas.microsoft.com/office/drawing/2014/main" id="{3B33ABA2-86C6-6CD2-06B7-02DB1862D8FC}"/>
              </a:ext>
            </a:extLst>
          </p:cNvPr>
          <p:cNvSpPr>
            <a:spLocks noGrp="1" noRot="1" noMove="1" noResize="1" noEditPoints="1" noAdjustHandles="1" noChangeArrowheads="1" noChangeShapeType="1"/>
          </p:cNvSpPr>
          <p:nvPr userDrawn="1"/>
        </p:nvSpPr>
        <p:spPr>
          <a:xfrm>
            <a:off x="151426" y="4567287"/>
            <a:ext cx="2160000" cy="2160000"/>
          </a:xfrm>
          <a:prstGeom prst="corner">
            <a:avLst>
              <a:gd name="adj1" fmla="val 1455"/>
              <a:gd name="adj2" fmla="val 1445"/>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GOMG Logo color">
            <a:extLst>
              <a:ext uri="{FF2B5EF4-FFF2-40B4-BE49-F238E27FC236}">
                <a16:creationId xmlns:a16="http://schemas.microsoft.com/office/drawing/2014/main" id="{2A4B2EB3-134E-588A-439F-5A99A9F0DD8E}"/>
              </a:ext>
            </a:extLst>
          </p:cNvPr>
          <p:cNvPicPr>
            <a:picLocks noGrp="1" noRot="1" noChangeAspect="1" noMove="1" noResize="1" noEditPoints="1" noAdjustHandles="1" noChangeArrowheads="1" noChangeShapeType="1" noCrop="1"/>
          </p:cNvPicPr>
          <p:nvPr userDrawn="1"/>
        </p:nvPicPr>
        <p:blipFill>
          <a:blip r:embed="rId98" cstate="screen">
            <a:extLst>
              <a:ext uri="{28A0092B-C50C-407E-A947-70E740481C1C}">
                <a14:useLocalDpi xmlns:a14="http://schemas.microsoft.com/office/drawing/2010/main"/>
              </a:ext>
            </a:extLst>
          </a:blip>
          <a:stretch>
            <a:fillRect/>
          </a:stretch>
        </p:blipFill>
        <p:spPr>
          <a:xfrm>
            <a:off x="9753600" y="6556238"/>
            <a:ext cx="2258693" cy="174184"/>
          </a:xfrm>
          <a:prstGeom prst="rect">
            <a:avLst/>
          </a:prstGeom>
        </p:spPr>
      </p:pic>
      <p:sp>
        <p:nvSpPr>
          <p:cNvPr id="6" name="Slide Number Placeholder">
            <a:extLst>
              <a:ext uri="{FF2B5EF4-FFF2-40B4-BE49-F238E27FC236}">
                <a16:creationId xmlns:a16="http://schemas.microsoft.com/office/drawing/2014/main" id="{2E6F7FD1-B9F7-8398-0B89-14A7520A0DEA}"/>
              </a:ext>
            </a:extLst>
          </p:cNvPr>
          <p:cNvSpPr>
            <a:spLocks noGrp="1" noRot="1" noMove="1" noResize="1" noEditPoints="1" noAdjustHandles="1" noChangeArrowheads="1" noChangeShapeType="1"/>
          </p:cNvSpPr>
          <p:nvPr userDrawn="1">
            <p:ph type="sldNum" sz="quarter" idx="4"/>
          </p:nvPr>
        </p:nvSpPr>
        <p:spPr>
          <a:xfrm>
            <a:off x="4720952" y="6595733"/>
            <a:ext cx="2743200" cy="238785"/>
          </a:xfrm>
          <a:prstGeom prst="rect">
            <a:avLst/>
          </a:prstGeom>
        </p:spPr>
        <p:txBody>
          <a:bodyPr vert="horz" lIns="91440" tIns="45720" rIns="91440" bIns="45720" rtlCol="0" anchor="b"/>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EB7A918-F970-764A-BBEE-14E531D8C9CB}" type="slidenum">
              <a:rPr kumimoji="0" lang="en-US" sz="8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Date Placeholder ">
            <a:extLst>
              <a:ext uri="{FF2B5EF4-FFF2-40B4-BE49-F238E27FC236}">
                <a16:creationId xmlns:a16="http://schemas.microsoft.com/office/drawing/2014/main" id="{3B7AE0E4-6BEF-D063-D178-B15E16E0354F}"/>
              </a:ext>
            </a:extLst>
          </p:cNvPr>
          <p:cNvSpPr>
            <a:spLocks noGrp="1" noRot="1" noMove="1" noResize="1" noEditPoints="1" noAdjustHandles="1" noChangeArrowheads="1" noChangeShapeType="1"/>
          </p:cNvSpPr>
          <p:nvPr userDrawn="1">
            <p:ph type="dt" sz="half" idx="2"/>
          </p:nvPr>
        </p:nvSpPr>
        <p:spPr>
          <a:xfrm>
            <a:off x="47328" y="6595733"/>
            <a:ext cx="3988596" cy="301122"/>
          </a:xfrm>
          <a:prstGeom prst="rect">
            <a:avLst/>
          </a:prstGeom>
        </p:spPr>
        <p:txBody>
          <a:bodyPr vert="horz" lIns="91440" tIns="45720" rIns="91440" bIns="45720" rtlCol="0" anchor="b"/>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683D029-960C-6F46-902B-51A1D994B186}" type="datetime1">
              <a:rPr kumimoji="0" lang="da-DK" sz="6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6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6EA57FE2-D64C-0FBD-DD8D-766D42E3A671}"/>
              </a:ext>
            </a:extLst>
          </p:cNvPr>
          <p:cNvSpPr>
            <a:spLocks noGrp="1"/>
          </p:cNvSpPr>
          <p:nvPr userDrawn="1">
            <p:ph type="body" idx="1"/>
          </p:nvPr>
        </p:nvSpPr>
        <p:spPr>
          <a:xfrm>
            <a:off x="334800" y="836612"/>
            <a:ext cx="11525244" cy="5400700"/>
          </a:xfrm>
          <a:prstGeom prst="rect">
            <a:avLst/>
          </a:prstGeom>
        </p:spPr>
        <p:txBody>
          <a:bodyPr vert="horz" lIns="72000" tIns="0" rIns="90000" bIns="4680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Placeholder 1">
            <a:extLst>
              <a:ext uri="{FF2B5EF4-FFF2-40B4-BE49-F238E27FC236}">
                <a16:creationId xmlns:a16="http://schemas.microsoft.com/office/drawing/2014/main" id="{F6B98AF5-A60A-3340-20F2-DC7D38D9316A}"/>
              </a:ext>
            </a:extLst>
          </p:cNvPr>
          <p:cNvSpPr>
            <a:spLocks noGrp="1"/>
          </p:cNvSpPr>
          <p:nvPr userDrawn="1">
            <p:ph type="title"/>
          </p:nvPr>
        </p:nvSpPr>
        <p:spPr>
          <a:xfrm>
            <a:off x="335360" y="333255"/>
            <a:ext cx="11522075" cy="360000"/>
          </a:xfrm>
          <a:prstGeom prst="rect">
            <a:avLst/>
          </a:prstGeom>
        </p:spPr>
        <p:txBody>
          <a:bodyPr vert="horz" wrap="square" lIns="54000" tIns="45720" rIns="90000" bIns="45720" rtlCol="0" anchor="t" anchorCtr="0">
            <a:noAutofit/>
          </a:bodyPr>
          <a:lstStyle/>
          <a:p>
            <a:r>
              <a:rPr lang="en-GB" dirty="0"/>
              <a:t>Click to edit Master title style</a:t>
            </a:r>
            <a:endParaRPr lang="en-US" dirty="0"/>
          </a:p>
        </p:txBody>
      </p:sp>
    </p:spTree>
    <p:extLst>
      <p:ext uri="{BB962C8B-B14F-4D97-AF65-F5344CB8AC3E}">
        <p14:creationId xmlns:p14="http://schemas.microsoft.com/office/powerpoint/2010/main" val="1018764639"/>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 id="2147484132" r:id="rId18"/>
    <p:sldLayoutId id="2147484133" r:id="rId19"/>
    <p:sldLayoutId id="2147484134" r:id="rId20"/>
    <p:sldLayoutId id="2147484135" r:id="rId21"/>
    <p:sldLayoutId id="2147484136" r:id="rId22"/>
    <p:sldLayoutId id="2147484137" r:id="rId23"/>
    <p:sldLayoutId id="2147484214" r:id="rId24"/>
    <p:sldLayoutId id="2147484138" r:id="rId25"/>
    <p:sldLayoutId id="2147484139" r:id="rId26"/>
    <p:sldLayoutId id="2147484212" r:id="rId27"/>
    <p:sldLayoutId id="2147484213" r:id="rId28"/>
    <p:sldLayoutId id="2147484140" r:id="rId29"/>
    <p:sldLayoutId id="2147484141" r:id="rId30"/>
    <p:sldLayoutId id="2147484142" r:id="rId31"/>
    <p:sldLayoutId id="2147484143" r:id="rId32"/>
    <p:sldLayoutId id="2147484144" r:id="rId33"/>
    <p:sldLayoutId id="2147484145" r:id="rId34"/>
    <p:sldLayoutId id="2147484146" r:id="rId35"/>
    <p:sldLayoutId id="2147484147" r:id="rId36"/>
    <p:sldLayoutId id="2147484148" r:id="rId37"/>
    <p:sldLayoutId id="2147484149" r:id="rId38"/>
    <p:sldLayoutId id="2147484150" r:id="rId39"/>
    <p:sldLayoutId id="2147484151" r:id="rId40"/>
    <p:sldLayoutId id="2147484152" r:id="rId41"/>
    <p:sldLayoutId id="2147484153" r:id="rId42"/>
    <p:sldLayoutId id="2147484154" r:id="rId43"/>
    <p:sldLayoutId id="2147484155" r:id="rId44"/>
    <p:sldLayoutId id="2147484156" r:id="rId45"/>
    <p:sldLayoutId id="2147484157" r:id="rId46"/>
    <p:sldLayoutId id="2147484158" r:id="rId47"/>
    <p:sldLayoutId id="2147484159" r:id="rId48"/>
    <p:sldLayoutId id="2147484160" r:id="rId49"/>
    <p:sldLayoutId id="2147484161" r:id="rId50"/>
    <p:sldLayoutId id="2147484162" r:id="rId51"/>
    <p:sldLayoutId id="2147484163" r:id="rId52"/>
    <p:sldLayoutId id="2147484164" r:id="rId53"/>
    <p:sldLayoutId id="2147484165" r:id="rId54"/>
    <p:sldLayoutId id="2147484166" r:id="rId55"/>
    <p:sldLayoutId id="2147484167" r:id="rId56"/>
    <p:sldLayoutId id="2147484168" r:id="rId57"/>
    <p:sldLayoutId id="2147484209" r:id="rId58"/>
    <p:sldLayoutId id="2147484210" r:id="rId59"/>
    <p:sldLayoutId id="2147484211" r:id="rId60"/>
    <p:sldLayoutId id="2147484169" r:id="rId61"/>
    <p:sldLayoutId id="2147484170" r:id="rId62"/>
    <p:sldLayoutId id="2147484171" r:id="rId63"/>
    <p:sldLayoutId id="2147484172" r:id="rId64"/>
    <p:sldLayoutId id="2147484173" r:id="rId65"/>
    <p:sldLayoutId id="2147484174" r:id="rId66"/>
    <p:sldLayoutId id="2147484175" r:id="rId67"/>
    <p:sldLayoutId id="2147484176" r:id="rId68"/>
    <p:sldLayoutId id="2147484177" r:id="rId69"/>
    <p:sldLayoutId id="2147484178" r:id="rId70"/>
    <p:sldLayoutId id="2147484179" r:id="rId71"/>
    <p:sldLayoutId id="2147484180" r:id="rId72"/>
    <p:sldLayoutId id="2147484181" r:id="rId73"/>
    <p:sldLayoutId id="2147484205" r:id="rId74"/>
    <p:sldLayoutId id="2147484206" r:id="rId75"/>
    <p:sldLayoutId id="2147484182" r:id="rId76"/>
    <p:sldLayoutId id="2147484183" r:id="rId77"/>
    <p:sldLayoutId id="2147484184" r:id="rId78"/>
    <p:sldLayoutId id="2147484186" r:id="rId79"/>
    <p:sldLayoutId id="2147484187" r:id="rId80"/>
    <p:sldLayoutId id="2147484217" r:id="rId81"/>
    <p:sldLayoutId id="2147484188" r:id="rId82"/>
    <p:sldLayoutId id="2147484189" r:id="rId83"/>
    <p:sldLayoutId id="2147484190" r:id="rId84"/>
    <p:sldLayoutId id="2147484191" r:id="rId85"/>
    <p:sldLayoutId id="2147484192" r:id="rId86"/>
    <p:sldLayoutId id="2147484193" r:id="rId87"/>
    <p:sldLayoutId id="2147484194" r:id="rId88"/>
    <p:sldLayoutId id="2147484195" r:id="rId89"/>
    <p:sldLayoutId id="2147484196" r:id="rId90"/>
    <p:sldLayoutId id="2147484197" r:id="rId91"/>
    <p:sldLayoutId id="2147484198" r:id="rId92"/>
    <p:sldLayoutId id="2147484199" r:id="rId93"/>
    <p:sldLayoutId id="2147484200" r:id="rId94"/>
    <p:sldLayoutId id="2147484201" r:id="rId95"/>
  </p:sldLayoutIdLst>
  <p:hf hdr="0" ftr="0"/>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179388" indent="-179388" algn="l" defTabSz="914400" rtl="0" eaLnBrk="1" latinLnBrk="0" hangingPunct="1">
        <a:lnSpc>
          <a:spcPct val="90000"/>
        </a:lnSpc>
        <a:spcBef>
          <a:spcPts val="0"/>
        </a:spcBef>
        <a:spcAft>
          <a:spcPts val="300"/>
        </a:spcAft>
        <a:buSzPct val="60000"/>
        <a:buFontTx/>
        <a:buBlip>
          <a:blip r:embed="rId99"/>
        </a:buBlip>
        <a:tabLst/>
        <a:defRPr lang="en-GB" sz="2400" kern="1200" dirty="0" smtClean="0">
          <a:solidFill>
            <a:schemeClr val="accent1"/>
          </a:solidFill>
          <a:latin typeface="+mn-lt"/>
          <a:ea typeface="+mn-ea"/>
          <a:cs typeface="+mn-cs"/>
        </a:defRPr>
      </a:lvl1pPr>
      <a:lvl2pPr marL="360363" indent="-180975" algn="l" defTabSz="914400" rtl="0" eaLnBrk="1" latinLnBrk="0" hangingPunct="1">
        <a:lnSpc>
          <a:spcPct val="90000"/>
        </a:lnSpc>
        <a:spcBef>
          <a:spcPts val="0"/>
        </a:spcBef>
        <a:spcAft>
          <a:spcPts val="300"/>
        </a:spcAft>
        <a:buSzPct val="60000"/>
        <a:buFontTx/>
        <a:buBlip>
          <a:blip r:embed="rId99"/>
        </a:buBlip>
        <a:tabLst/>
        <a:defRPr lang="en-GB" sz="2000" kern="1200" dirty="0" smtClean="0">
          <a:solidFill>
            <a:schemeClr val="accent1"/>
          </a:solidFill>
          <a:latin typeface="+mn-lt"/>
          <a:ea typeface="+mn-ea"/>
          <a:cs typeface="+mn-cs"/>
        </a:defRPr>
      </a:lvl2pPr>
      <a:lvl3pPr marL="539750" indent="-179388" algn="l" defTabSz="914400" rtl="0" eaLnBrk="1" latinLnBrk="0" hangingPunct="1">
        <a:lnSpc>
          <a:spcPct val="90000"/>
        </a:lnSpc>
        <a:spcBef>
          <a:spcPts val="0"/>
        </a:spcBef>
        <a:spcAft>
          <a:spcPts val="300"/>
        </a:spcAft>
        <a:buSzPct val="60000"/>
        <a:buFontTx/>
        <a:buBlip>
          <a:blip r:embed="rId99"/>
        </a:buBlip>
        <a:tabLst/>
        <a:defRPr lang="en-GB" sz="2000" kern="1200" dirty="0" smtClean="0">
          <a:solidFill>
            <a:schemeClr val="accent1"/>
          </a:solidFill>
          <a:latin typeface="+mn-lt"/>
          <a:ea typeface="+mn-ea"/>
          <a:cs typeface="+mn-cs"/>
        </a:defRPr>
      </a:lvl3pPr>
      <a:lvl4pPr marL="539750" indent="-184150" algn="l" defTabSz="914400" rtl="0" eaLnBrk="1" latinLnBrk="0" hangingPunct="1">
        <a:lnSpc>
          <a:spcPct val="90000"/>
        </a:lnSpc>
        <a:spcBef>
          <a:spcPts val="0"/>
        </a:spcBef>
        <a:spcAft>
          <a:spcPts val="300"/>
        </a:spcAft>
        <a:buSzPct val="60000"/>
        <a:buFontTx/>
        <a:buBlip>
          <a:blip r:embed="rId99"/>
        </a:buBlip>
        <a:tabLst/>
        <a:defRPr lang="en-GB" sz="1600" kern="1200" dirty="0" smtClean="0">
          <a:solidFill>
            <a:schemeClr val="accent1"/>
          </a:solidFill>
          <a:latin typeface="+mn-lt"/>
          <a:ea typeface="+mn-ea"/>
          <a:cs typeface="+mn-cs"/>
        </a:defRPr>
      </a:lvl4pPr>
      <a:lvl5pPr marL="668338" indent="-128588" algn="l" defTabSz="914400" rtl="0" eaLnBrk="1" latinLnBrk="0" hangingPunct="1">
        <a:lnSpc>
          <a:spcPct val="90000"/>
        </a:lnSpc>
        <a:spcBef>
          <a:spcPts val="0"/>
        </a:spcBef>
        <a:spcAft>
          <a:spcPts val="300"/>
        </a:spcAft>
        <a:buSzPct val="60000"/>
        <a:buFontTx/>
        <a:buBlip>
          <a:blip r:embed="rId99"/>
        </a:buBlip>
        <a:tabLst/>
        <a:defRPr lang="en-US" sz="1600" kern="1200" dirty="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1">
          <p15:clr>
            <a:srgbClr val="F26B43"/>
          </p15:clr>
        </p15:guide>
        <p15:guide id="4" orient="horz" pos="210">
          <p15:clr>
            <a:srgbClr val="F26B43"/>
          </p15:clr>
        </p15:guide>
        <p15:guide id="5" orient="horz" pos="527">
          <p15:clr>
            <a:srgbClr val="F26B43"/>
          </p15:clr>
        </p15:guide>
        <p15:guide id="6" orient="horz" pos="2460">
          <p15:clr>
            <a:srgbClr val="F26B43"/>
          </p15:clr>
        </p15:guide>
        <p15:guide id="7" orient="horz" pos="2560">
          <p15:clr>
            <a:srgbClr val="F26B43"/>
          </p15:clr>
        </p15:guide>
        <p15:guide id="8" orient="horz" pos="2660">
          <p15:clr>
            <a:srgbClr val="F26B43"/>
          </p15:clr>
        </p15:guide>
        <p15:guide id="9" orient="horz" pos="2760">
          <p15:clr>
            <a:srgbClr val="F26B43"/>
          </p15:clr>
        </p15:guide>
        <p15:guide id="10" orient="horz" pos="2860">
          <p15:clr>
            <a:srgbClr val="F26B43"/>
          </p15:clr>
        </p15:guide>
        <p15:guide id="11" orient="horz" pos="2960">
          <p15:clr>
            <a:srgbClr val="F26B43"/>
          </p15:clr>
        </p15:guide>
        <p15:guide id="12" orient="horz" pos="3060">
          <p15:clr>
            <a:srgbClr val="F26B43"/>
          </p15:clr>
        </p15:guide>
        <p15:guide id="14" pos="4040">
          <p15:clr>
            <a:srgbClr val="F26B43"/>
          </p15:clr>
        </p15:guide>
        <p15:guide id="15" pos="4140">
          <p15:clr>
            <a:srgbClr val="F26B43"/>
          </p15:clr>
        </p15:guide>
        <p15:guide id="16" pos="75">
          <p15:clr>
            <a:srgbClr val="F26B43"/>
          </p15:clr>
        </p15:guide>
        <p15:guide id="17" pos="746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6.png"/></Relationships>
</file>

<file path=ppt/slides/_rels/slide11.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oleObject" Target="../embeddings/oleObject1.bin"/><Relationship Id="rId1" Type="http://schemas.openxmlformats.org/officeDocument/2006/relationships/slideLayout" Target="../slideLayouts/slideLayout52.xml"/><Relationship Id="rId4" Type="http://schemas.openxmlformats.org/officeDocument/2006/relationships/image" Target="../media/image231.jpeg"/></Relationships>
</file>

<file path=ppt/slides/_rels/slide13.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55.xml"/><Relationship Id="rId4" Type="http://schemas.openxmlformats.org/officeDocument/2006/relationships/image" Target="../media/image256.jpeg"/></Relationships>
</file>

<file path=ppt/slides/_rels/slide21.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oleObject" Target="../embeddings/oleObject1.bin"/><Relationship Id="rId1" Type="http://schemas.openxmlformats.org/officeDocument/2006/relationships/slideLayout" Target="../slideLayouts/slideLayout55.xml"/><Relationship Id="rId5" Type="http://schemas.openxmlformats.org/officeDocument/2006/relationships/image" Target="../media/image232.jpeg"/><Relationship Id="rId4" Type="http://schemas.openxmlformats.org/officeDocument/2006/relationships/image" Target="../media/image23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34.png"/><Relationship Id="rId4" Type="http://schemas.openxmlformats.org/officeDocument/2006/relationships/image" Target="../media/image233.png"/></Relationships>
</file>

<file path=ppt/slides/_rels/slide7.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8.svg"/><Relationship Id="rId7" Type="http://schemas.openxmlformats.org/officeDocument/2006/relationships/image" Target="../media/image242.svg"/><Relationship Id="rId2" Type="http://schemas.openxmlformats.org/officeDocument/2006/relationships/image" Target="../media/image237.png"/><Relationship Id="rId1" Type="http://schemas.openxmlformats.org/officeDocument/2006/relationships/slideLayout" Target="../slideLayouts/slideLayout57.xml"/><Relationship Id="rId6" Type="http://schemas.openxmlformats.org/officeDocument/2006/relationships/image" Target="../media/image241.png"/><Relationship Id="rId5" Type="http://schemas.openxmlformats.org/officeDocument/2006/relationships/image" Target="../media/image240.svg"/><Relationship Id="rId4" Type="http://schemas.openxmlformats.org/officeDocument/2006/relationships/image" Target="../media/image239.png"/><Relationship Id="rId9" Type="http://schemas.openxmlformats.org/officeDocument/2006/relationships/image" Target="../media/image244.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B514CEF-92F8-B70F-0F79-75EF6C77394C}"/>
              </a:ext>
            </a:extLst>
          </p:cNvPr>
          <p:cNvSpPr>
            <a:spLocks noGrp="1" noRot="1" noMove="1" noResize="1" noEditPoints="1" noAdjustHandles="1" noChangeArrowheads="1" noChangeShapeType="1"/>
          </p:cNvSpPr>
          <p:nvPr>
            <p:ph type="title"/>
          </p:nvPr>
        </p:nvSpPr>
        <p:spPr/>
        <p:txBody>
          <a:bodyPr/>
          <a:lstStyle/>
          <a:p>
            <a:r>
              <a:rPr lang="en-GB" dirty="0"/>
              <a:t>G&amp;O Compensators</a:t>
            </a:r>
          </a:p>
        </p:txBody>
      </p:sp>
      <p:sp>
        <p:nvSpPr>
          <p:cNvPr id="6" name="Pladsholder til tekst 5">
            <a:extLst>
              <a:ext uri="{FF2B5EF4-FFF2-40B4-BE49-F238E27FC236}">
                <a16:creationId xmlns:a16="http://schemas.microsoft.com/office/drawing/2014/main" id="{ECC6190A-E28E-4568-5D98-BBDCDF1F8CD2}"/>
              </a:ext>
            </a:extLst>
          </p:cNvPr>
          <p:cNvSpPr>
            <a:spLocks noGrp="1" noRot="1" noMove="1" noResize="1" noEditPoints="1" noAdjustHandles="1" noChangeArrowheads="1" noChangeShapeType="1"/>
          </p:cNvSpPr>
          <p:nvPr>
            <p:ph type="body" sz="quarter" idx="4294967295"/>
          </p:nvPr>
        </p:nvSpPr>
        <p:spPr>
          <a:xfrm>
            <a:off x="468000" y="4284000"/>
            <a:ext cx="5727189" cy="177427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It is more complex to operate vessels today than ever before. New technology, increased regulations, new fuel types, crew welfare focus, and much more affects an operation.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All of these factors benefit from reducing vibrations. A G&amp;O compensator will significantly benefit many aspects of your operation. </a:t>
            </a:r>
          </a:p>
        </p:txBody>
      </p:sp>
    </p:spTree>
    <p:extLst>
      <p:ext uri="{BB962C8B-B14F-4D97-AF65-F5344CB8AC3E}">
        <p14:creationId xmlns:p14="http://schemas.microsoft.com/office/powerpoint/2010/main" val="182602929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F38AF2-0C22-B0FC-88C7-4BF04B711F0B}"/>
              </a:ext>
            </a:extLst>
          </p:cNvPr>
          <p:cNvSpPr>
            <a:spLocks noGrp="1" noRot="1" noMove="1" noResize="1" noEditPoints="1" noAdjustHandles="1" noChangeArrowheads="1" noChangeShapeType="1"/>
          </p:cNvSpPr>
          <p:nvPr>
            <p:ph type="title"/>
          </p:nvPr>
        </p:nvSpPr>
        <p:spPr/>
        <p:txBody>
          <a:bodyPr/>
          <a:lstStyle/>
          <a:p>
            <a:r>
              <a:rPr lang="en-GB" dirty="0"/>
              <a:t>Outbalancing Excitation Sources</a:t>
            </a:r>
          </a:p>
        </p:txBody>
      </p:sp>
      <p:pic>
        <p:nvPicPr>
          <p:cNvPr id="6" name="animation_G&amp;O_Hj_side">
            <a:hlinkClick r:id="" action="ppaction://media"/>
            <a:extLst>
              <a:ext uri="{FF2B5EF4-FFF2-40B4-BE49-F238E27FC236}">
                <a16:creationId xmlns:a16="http://schemas.microsoft.com/office/drawing/2014/main" id="{9970FDCE-426A-39AB-0D89-942194BE9166}"/>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4"/>
          <a:stretch>
            <a:fillRect/>
          </a:stretch>
        </p:blipFill>
        <p:spPr>
          <a:xfrm>
            <a:off x="468000" y="1739133"/>
            <a:ext cx="7188200" cy="4043362"/>
          </a:xfrm>
          <a:prstGeom prst="rect">
            <a:avLst/>
          </a:prstGeom>
        </p:spPr>
      </p:pic>
    </p:spTree>
    <p:extLst>
      <p:ext uri="{BB962C8B-B14F-4D97-AF65-F5344CB8AC3E}">
        <p14:creationId xmlns:p14="http://schemas.microsoft.com/office/powerpoint/2010/main" val="714394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Dokumenter\Billeder\Kompensator\Componsator fotos, 06.08 028.jpg">
            <a:extLst>
              <a:ext uri="{FF2B5EF4-FFF2-40B4-BE49-F238E27FC236}">
                <a16:creationId xmlns:a16="http://schemas.microsoft.com/office/drawing/2014/main" id="{59993A28-0764-BA0A-3936-26E89B34EB41}"/>
              </a:ext>
            </a:extLst>
          </p:cNvPr>
          <p:cNvPicPr>
            <a:picLocks noChangeAspect="1" noChangeArrowheads="1"/>
          </p:cNvPicPr>
          <p:nvPr/>
        </p:nvPicPr>
        <p:blipFill>
          <a:blip r:embed="rId2" cstate="print"/>
          <a:srcRect/>
          <a:stretch>
            <a:fillRect/>
          </a:stretch>
        </p:blipFill>
        <p:spPr bwMode="auto">
          <a:xfrm>
            <a:off x="1277152" y="758389"/>
            <a:ext cx="5270501" cy="4913587"/>
          </a:xfrm>
          <a:prstGeom prst="rect">
            <a:avLst/>
          </a:prstGeom>
          <a:noFill/>
        </p:spPr>
      </p:pic>
      <p:pic>
        <p:nvPicPr>
          <p:cNvPr id="5" name="Picture 2" descr="D:\Dokumenter\Billeder\Kompensator\Componsator fotos, 06.08 026.jpg">
            <a:extLst>
              <a:ext uri="{FF2B5EF4-FFF2-40B4-BE49-F238E27FC236}">
                <a16:creationId xmlns:a16="http://schemas.microsoft.com/office/drawing/2014/main" id="{96587E6C-ECB9-1807-6EE4-57233F1ECE12}"/>
              </a:ext>
            </a:extLst>
          </p:cNvPr>
          <p:cNvPicPr>
            <a:picLocks noGrp="1" noRot="1" noChangeAspect="1" noMove="1" noResize="1" noEditPoints="1" noAdjustHandles="1" noChangeArrowheads="1" noChangeShapeType="1" noCrop="1"/>
          </p:cNvPicPr>
          <p:nvPr/>
        </p:nvPicPr>
        <p:blipFill>
          <a:blip r:embed="rId3" cstate="print"/>
          <a:srcRect/>
          <a:stretch>
            <a:fillRect/>
          </a:stretch>
        </p:blipFill>
        <p:spPr bwMode="auto">
          <a:xfrm>
            <a:off x="468000" y="758389"/>
            <a:ext cx="6888803" cy="5092699"/>
          </a:xfrm>
          <a:prstGeom prst="rect">
            <a:avLst/>
          </a:prstGeom>
          <a:noFill/>
        </p:spPr>
      </p:pic>
    </p:spTree>
    <p:extLst>
      <p:ext uri="{BB962C8B-B14F-4D97-AF65-F5344CB8AC3E}">
        <p14:creationId xmlns:p14="http://schemas.microsoft.com/office/powerpoint/2010/main" val="2252374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13">
            <a:extLst>
              <a:ext uri="{FF2B5EF4-FFF2-40B4-BE49-F238E27FC236}">
                <a16:creationId xmlns:a16="http://schemas.microsoft.com/office/drawing/2014/main" id="{1423CB07-4AEE-7F6F-DEB4-CFD4C9222791}"/>
              </a:ext>
            </a:extLst>
          </p:cNvPr>
          <p:cNvGraphicFramePr>
            <a:graphicFrameLocks noGrp="1" noDrilldown="1" noChangeAspect="1" noMove="1" noResize="1"/>
          </p:cNvGraphicFramePr>
          <p:nvPr>
            <p:extLst>
              <p:ext uri="{D42A27DB-BD31-4B8C-83A1-F6EECF244321}">
                <p14:modId xmlns:p14="http://schemas.microsoft.com/office/powerpoint/2010/main" val="4142373682"/>
              </p:ext>
            </p:extLst>
          </p:nvPr>
        </p:nvGraphicFramePr>
        <p:xfrm>
          <a:off x="8670924" y="3536497"/>
          <a:ext cx="2846141" cy="2406349"/>
        </p:xfrm>
        <a:graphic>
          <a:graphicData uri="http://schemas.openxmlformats.org/presentationml/2006/ole">
            <mc:AlternateContent xmlns:mc="http://schemas.openxmlformats.org/markup-compatibility/2006">
              <mc:Choice xmlns:v="urn:schemas-microsoft-com:vml" Requires="v">
                <p:oleObj name="PhotoImpact" r:id="rId2" imgW="5628571" imgH="4266667" progId="">
                  <p:embed/>
                </p:oleObj>
              </mc:Choice>
              <mc:Fallback>
                <p:oleObj name="PhotoImpact" r:id="rId2" imgW="5628571" imgH="4266667" progId="">
                  <p:embed/>
                  <p:pic>
                    <p:nvPicPr>
                      <p:cNvPr id="6" name="Object 13">
                        <a:extLst>
                          <a:ext uri="{FF2B5EF4-FFF2-40B4-BE49-F238E27FC236}">
                            <a16:creationId xmlns:a16="http://schemas.microsoft.com/office/drawing/2014/main" id="{1423CB07-4AEE-7F6F-DEB4-CFD4C9222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0924" y="3536497"/>
                        <a:ext cx="2846141" cy="2406349"/>
                      </a:xfrm>
                      <a:prstGeom prst="rect">
                        <a:avLst/>
                      </a:prstGeom>
                      <a:noFill/>
                    </p:spPr>
                  </p:pic>
                </p:oleObj>
              </mc:Fallback>
            </mc:AlternateContent>
          </a:graphicData>
        </a:graphic>
      </p:graphicFrame>
      <p:sp>
        <p:nvSpPr>
          <p:cNvPr id="4" name="Titel 3">
            <a:extLst>
              <a:ext uri="{FF2B5EF4-FFF2-40B4-BE49-F238E27FC236}">
                <a16:creationId xmlns:a16="http://schemas.microsoft.com/office/drawing/2014/main" id="{45F0033B-4299-6163-8C12-250A909B1068}"/>
              </a:ext>
            </a:extLst>
          </p:cNvPr>
          <p:cNvSpPr>
            <a:spLocks noGrp="1"/>
          </p:cNvSpPr>
          <p:nvPr>
            <p:ph type="title"/>
          </p:nvPr>
        </p:nvSpPr>
        <p:spPr/>
        <p:txBody>
          <a:bodyPr/>
          <a:lstStyle/>
          <a:p>
            <a:r>
              <a:rPr lang="en-GB" dirty="0"/>
              <a:t>The Vertical Compensator</a:t>
            </a:r>
          </a:p>
        </p:txBody>
      </p:sp>
      <p:sp>
        <p:nvSpPr>
          <p:cNvPr id="5" name="Pladsholder til indhold 4">
            <a:extLst>
              <a:ext uri="{FF2B5EF4-FFF2-40B4-BE49-F238E27FC236}">
                <a16:creationId xmlns:a16="http://schemas.microsoft.com/office/drawing/2014/main" id="{C1C8F2CB-4135-44CB-CD5C-9198BD8E3A03}"/>
              </a:ext>
            </a:extLst>
          </p:cNvPr>
          <p:cNvSpPr>
            <a:spLocks noGrp="1" noRot="1" noMove="1" noResize="1" noEditPoints="1" noAdjustHandles="1" noChangeArrowheads="1" noChangeShapeType="1"/>
          </p:cNvSpPr>
          <p:nvPr>
            <p:ph idx="1"/>
          </p:nvPr>
        </p:nvSpPr>
        <p:spPr/>
        <p:txBody>
          <a:bodyPr/>
          <a:lstStyle/>
          <a:p>
            <a:pPr marL="0" indent="0">
              <a:buNone/>
            </a:pPr>
            <a:r>
              <a:rPr lang="en-GB" b="1" dirty="0">
                <a:solidFill>
                  <a:srgbClr val="003056"/>
                </a:solidFill>
              </a:rPr>
              <a:t>Counteracts:</a:t>
            </a:r>
          </a:p>
          <a:p>
            <a:pPr marL="0" indent="0">
              <a:buNone/>
            </a:pPr>
            <a:r>
              <a:rPr lang="en-GB" dirty="0">
                <a:solidFill>
                  <a:srgbClr val="003056"/>
                </a:solidFill>
              </a:rPr>
              <a:t>Main Engine Induced M2v (2nd Order External Moment)</a:t>
            </a:r>
          </a:p>
          <a:p>
            <a:r>
              <a:rPr lang="en-GB" dirty="0">
                <a:solidFill>
                  <a:srgbClr val="003056"/>
                </a:solidFill>
              </a:rPr>
              <a:t>Placed in the steering gear room</a:t>
            </a:r>
          </a:p>
          <a:p>
            <a:r>
              <a:rPr lang="en-GB" dirty="0">
                <a:solidFill>
                  <a:srgbClr val="003056"/>
                </a:solidFill>
              </a:rPr>
              <a:t>Redundant System</a:t>
            </a:r>
          </a:p>
          <a:p>
            <a:r>
              <a:rPr lang="en-GB" dirty="0">
                <a:solidFill>
                  <a:srgbClr val="003056"/>
                </a:solidFill>
              </a:rPr>
              <a:t>Removes up to 98.7 % of unwanted vibrations</a:t>
            </a:r>
          </a:p>
          <a:p>
            <a:r>
              <a:rPr lang="en-GB" dirty="0">
                <a:solidFill>
                  <a:srgbClr val="003056"/>
                </a:solidFill>
              </a:rPr>
              <a:t>Works 2 x Main Engine Speed</a:t>
            </a:r>
          </a:p>
          <a:p>
            <a:endParaRPr lang="en-GB" dirty="0">
              <a:solidFill>
                <a:srgbClr val="003056"/>
              </a:solidFill>
            </a:endParaRPr>
          </a:p>
          <a:p>
            <a:pPr marL="0" indent="0">
              <a:buNone/>
            </a:pPr>
            <a:r>
              <a:rPr lang="en-GB" dirty="0">
                <a:solidFill>
                  <a:srgbClr val="003056"/>
                </a:solidFill>
              </a:rPr>
              <a:t>Propeller Induced Vibrations</a:t>
            </a:r>
          </a:p>
          <a:p>
            <a:r>
              <a:rPr lang="en-GB" dirty="0">
                <a:solidFill>
                  <a:srgbClr val="003056"/>
                </a:solidFill>
              </a:rPr>
              <a:t>Placed in the steering gear room directly above propellers</a:t>
            </a:r>
          </a:p>
          <a:p>
            <a:r>
              <a:rPr lang="en-GB" dirty="0">
                <a:solidFill>
                  <a:srgbClr val="003056"/>
                </a:solidFill>
              </a:rPr>
              <a:t>Mirrors the movement of the propeller</a:t>
            </a:r>
          </a:p>
          <a:p>
            <a:r>
              <a:rPr lang="en-GB" dirty="0">
                <a:solidFill>
                  <a:srgbClr val="003056"/>
                </a:solidFill>
              </a:rPr>
              <a:t>Works </a:t>
            </a:r>
            <a:r>
              <a:rPr lang="en-GB" dirty="0" err="1">
                <a:solidFill>
                  <a:srgbClr val="003056"/>
                </a:solidFill>
              </a:rPr>
              <a:t>everytime</a:t>
            </a:r>
            <a:r>
              <a:rPr lang="en-GB" dirty="0">
                <a:solidFill>
                  <a:srgbClr val="003056"/>
                </a:solidFill>
              </a:rPr>
              <a:t> a blade passes</a:t>
            </a:r>
          </a:p>
          <a:p>
            <a:endParaRPr lang="en-GB" dirty="0"/>
          </a:p>
        </p:txBody>
      </p:sp>
      <p:pic>
        <p:nvPicPr>
          <p:cNvPr id="9" name="Picture 7">
            <a:extLst>
              <a:ext uri="{FF2B5EF4-FFF2-40B4-BE49-F238E27FC236}">
                <a16:creationId xmlns:a16="http://schemas.microsoft.com/office/drawing/2014/main" id="{DD3E241B-096C-E949-CE92-54D1412EA1F5}"/>
              </a:ext>
            </a:extLst>
          </p:cNvPr>
          <p:cNvPicPr>
            <a:picLocks noGrp="1" noRot="1" noChangeAspect="1" noMove="1" noResize="1" noEditPoints="1" noAdjustHandles="1" noChangeArrowheads="1" noChangeShapeType="1" noCrop="1"/>
          </p:cNvPicPr>
          <p:nvPr/>
        </p:nvPicPr>
        <p:blipFill>
          <a:blip r:embed="rId4" cstate="email">
            <a:clrChange>
              <a:clrFrom>
                <a:srgbClr val="F9FDFE"/>
              </a:clrFrom>
              <a:clrTo>
                <a:srgbClr val="F9FDFE">
                  <a:alpha val="0"/>
                </a:srgbClr>
              </a:clrTo>
            </a:clrChange>
            <a:extLst>
              <a:ext uri="{28A0092B-C50C-407E-A947-70E740481C1C}">
                <a14:useLocalDpi xmlns:a14="http://schemas.microsoft.com/office/drawing/2010/main" val="0"/>
              </a:ext>
            </a:extLst>
          </a:blip>
          <a:stretch>
            <a:fillRect/>
          </a:stretch>
        </p:blipFill>
        <p:spPr>
          <a:xfrm>
            <a:off x="7027036" y="1098331"/>
            <a:ext cx="2951445" cy="2760339"/>
          </a:xfrm>
          <a:prstGeom prst="rect">
            <a:avLst/>
          </a:prstGeom>
        </p:spPr>
      </p:pic>
    </p:spTree>
    <p:extLst>
      <p:ext uri="{BB962C8B-B14F-4D97-AF65-F5344CB8AC3E}">
        <p14:creationId xmlns:p14="http://schemas.microsoft.com/office/powerpoint/2010/main" val="1261378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animEffect transition="in" filter="fade">
                                      <p:cBhvr>
                                        <p:cTn id="11" dur="500"/>
                                        <p:tgtEl>
                                          <p:spTgt spid="5">
                                            <p:txEl>
                                              <p:pRg st="7" end="7"/>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500"/>
                                        <p:tgtEl>
                                          <p:spTgt spid="5">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500"/>
                                        <p:tgtEl>
                                          <p:spTgt spid="5">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9" end="9"/>
                                            </p:txEl>
                                          </p:spTgt>
                                        </p:tgtEl>
                                        <p:attrNameLst>
                                          <p:attrName>style.visibility</p:attrName>
                                        </p:attrNameLst>
                                      </p:cBhvr>
                                      <p:to>
                                        <p:strVal val="visible"/>
                                      </p:to>
                                    </p:set>
                                    <p:animEffect transition="in" filter="fade">
                                      <p:cBhvr>
                                        <p:cTn id="44" dur="500"/>
                                        <p:tgtEl>
                                          <p:spTgt spid="5">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xEl>
                                              <p:pRg st="10" end="10"/>
                                            </p:txEl>
                                          </p:spTgt>
                                        </p:tgtEl>
                                        <p:attrNameLst>
                                          <p:attrName>style.visibility</p:attrName>
                                        </p:attrNameLst>
                                      </p:cBhvr>
                                      <p:to>
                                        <p:strVal val="visible"/>
                                      </p:to>
                                    </p:set>
                                    <p:animEffect transition="in" filter="fade">
                                      <p:cBhvr>
                                        <p:cTn id="49"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EA42923-1980-8112-9EEE-BBB72742D943}"/>
              </a:ext>
            </a:extLst>
          </p:cNvPr>
          <p:cNvSpPr>
            <a:spLocks noGrp="1"/>
          </p:cNvSpPr>
          <p:nvPr>
            <p:ph sz="half" idx="1"/>
          </p:nvPr>
        </p:nvSpPr>
        <p:spPr/>
        <p:txBody>
          <a:bodyPr/>
          <a:lstStyle/>
          <a:p>
            <a:endParaRPr lang="en-GB"/>
          </a:p>
        </p:txBody>
      </p:sp>
      <p:sp>
        <p:nvSpPr>
          <p:cNvPr id="2" name="Titel 1">
            <a:extLst>
              <a:ext uri="{FF2B5EF4-FFF2-40B4-BE49-F238E27FC236}">
                <a16:creationId xmlns:a16="http://schemas.microsoft.com/office/drawing/2014/main" id="{699A32DC-AE93-8A51-7BE1-324BB97E271A}"/>
              </a:ext>
            </a:extLst>
          </p:cNvPr>
          <p:cNvSpPr>
            <a:spLocks noGrp="1"/>
          </p:cNvSpPr>
          <p:nvPr>
            <p:ph type="title"/>
          </p:nvPr>
        </p:nvSpPr>
        <p:spPr/>
        <p:txBody>
          <a:bodyPr/>
          <a:lstStyle/>
          <a:p>
            <a:r>
              <a:rPr lang="en-GB" dirty="0"/>
              <a:t>The Vertical Compensators</a:t>
            </a:r>
          </a:p>
        </p:txBody>
      </p:sp>
      <p:pic>
        <p:nvPicPr>
          <p:cNvPr id="4" name="Billede 5" descr="Et billede, der indeholder indendørs&#10;&#10;Automatisk genereret beskrivelse">
            <a:extLst>
              <a:ext uri="{FF2B5EF4-FFF2-40B4-BE49-F238E27FC236}">
                <a16:creationId xmlns:a16="http://schemas.microsoft.com/office/drawing/2014/main" id="{36077429-D98E-AD21-166A-83087D3030B0}"/>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tretch>
            <a:fillRect/>
          </a:stretch>
        </p:blipFill>
        <p:spPr>
          <a:xfrm>
            <a:off x="468001" y="1643508"/>
            <a:ext cx="5922290" cy="4440492"/>
          </a:xfrm>
          <a:prstGeom prst="rect">
            <a:avLst/>
          </a:prstGeom>
        </p:spPr>
      </p:pic>
    </p:spTree>
    <p:extLst>
      <p:ext uri="{BB962C8B-B14F-4D97-AF65-F5344CB8AC3E}">
        <p14:creationId xmlns:p14="http://schemas.microsoft.com/office/powerpoint/2010/main" val="60890745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a:extLst>
              <a:ext uri="{FF2B5EF4-FFF2-40B4-BE49-F238E27FC236}">
                <a16:creationId xmlns:a16="http://schemas.microsoft.com/office/drawing/2014/main" id="{C77C79BE-4013-8189-7DA5-0E4DA5C0F29C}"/>
              </a:ext>
            </a:extLst>
          </p:cNvPr>
          <p:cNvPicPr>
            <a:picLocks noGrp="1" noRot="1" noChangeAspect="1" noMove="1" noResize="1" noEditPoints="1" noAdjustHandles="1" noChangeArrowheads="1" noChangeShapeType="1" noCrop="1"/>
          </p:cNvPicPr>
          <p:nvPr>
            <p:ph sz="half" idx="1"/>
          </p:nvPr>
        </p:nvPicPr>
        <p:blipFill>
          <a:blip r:embed="rId2"/>
          <a:stretch>
            <a:fillRect/>
          </a:stretch>
        </p:blipFill>
        <p:spPr>
          <a:xfrm>
            <a:off x="764572" y="1619250"/>
            <a:ext cx="6606793" cy="4464050"/>
          </a:xfrm>
          <a:prstGeom prst="rect">
            <a:avLst/>
          </a:prstGeom>
        </p:spPr>
      </p:pic>
      <p:sp>
        <p:nvSpPr>
          <p:cNvPr id="2" name="Titel 1">
            <a:extLst>
              <a:ext uri="{FF2B5EF4-FFF2-40B4-BE49-F238E27FC236}">
                <a16:creationId xmlns:a16="http://schemas.microsoft.com/office/drawing/2014/main" id="{699A32DC-AE93-8A51-7BE1-324BB97E271A}"/>
              </a:ext>
            </a:extLst>
          </p:cNvPr>
          <p:cNvSpPr>
            <a:spLocks noGrp="1"/>
          </p:cNvSpPr>
          <p:nvPr>
            <p:ph type="title"/>
          </p:nvPr>
        </p:nvSpPr>
        <p:spPr/>
        <p:txBody>
          <a:bodyPr/>
          <a:lstStyle/>
          <a:p>
            <a:r>
              <a:rPr lang="en-GB" dirty="0"/>
              <a:t>The Vertical Compensator</a:t>
            </a:r>
          </a:p>
        </p:txBody>
      </p:sp>
    </p:spTree>
    <p:extLst>
      <p:ext uri="{BB962C8B-B14F-4D97-AF65-F5344CB8AC3E}">
        <p14:creationId xmlns:p14="http://schemas.microsoft.com/office/powerpoint/2010/main" val="421338220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A97E2DFF-6365-0D76-7087-77625CA38FE0}"/>
              </a:ext>
            </a:extLst>
          </p:cNvPr>
          <p:cNvSpPr>
            <a:spLocks noGrp="1"/>
          </p:cNvSpPr>
          <p:nvPr>
            <p:ph sz="half" idx="1"/>
          </p:nvPr>
        </p:nvSpPr>
        <p:spPr/>
        <p:txBody>
          <a:bodyPr/>
          <a:lstStyle/>
          <a:p>
            <a:endParaRPr lang="en-GB"/>
          </a:p>
        </p:txBody>
      </p:sp>
      <p:sp>
        <p:nvSpPr>
          <p:cNvPr id="3" name="Titel 2">
            <a:extLst>
              <a:ext uri="{FF2B5EF4-FFF2-40B4-BE49-F238E27FC236}">
                <a16:creationId xmlns:a16="http://schemas.microsoft.com/office/drawing/2014/main" id="{ECAACA81-7789-5898-CAE4-A89BA1C9C8E1}"/>
              </a:ext>
            </a:extLst>
          </p:cNvPr>
          <p:cNvSpPr>
            <a:spLocks noGrp="1"/>
          </p:cNvSpPr>
          <p:nvPr>
            <p:ph type="title"/>
          </p:nvPr>
        </p:nvSpPr>
        <p:spPr/>
        <p:txBody>
          <a:bodyPr/>
          <a:lstStyle/>
          <a:p>
            <a:r>
              <a:rPr lang="en-GB" dirty="0"/>
              <a:t>The Vertical Compensator</a:t>
            </a:r>
          </a:p>
        </p:txBody>
      </p:sp>
      <p:pic>
        <p:nvPicPr>
          <p:cNvPr id="4" name="Billede 3" descr="Et billede, der indeholder møller&#10;&#10;Automatisk genereret beskrivelse">
            <a:extLst>
              <a:ext uri="{FF2B5EF4-FFF2-40B4-BE49-F238E27FC236}">
                <a16:creationId xmlns:a16="http://schemas.microsoft.com/office/drawing/2014/main" id="{9CC1A1D1-9138-5BF2-81F2-54300B57FEB7}"/>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tretch>
            <a:fillRect/>
          </a:stretch>
        </p:blipFill>
        <p:spPr>
          <a:xfrm>
            <a:off x="468001" y="1620000"/>
            <a:ext cx="5985352" cy="4490165"/>
          </a:xfrm>
          <a:prstGeom prst="rect">
            <a:avLst/>
          </a:prstGeom>
        </p:spPr>
      </p:pic>
    </p:spTree>
    <p:extLst>
      <p:ext uri="{BB962C8B-B14F-4D97-AF65-F5344CB8AC3E}">
        <p14:creationId xmlns:p14="http://schemas.microsoft.com/office/powerpoint/2010/main" val="178781490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9A32DC-AE93-8A51-7BE1-324BB97E271A}"/>
              </a:ext>
            </a:extLst>
          </p:cNvPr>
          <p:cNvSpPr>
            <a:spLocks noGrp="1"/>
          </p:cNvSpPr>
          <p:nvPr>
            <p:ph type="title"/>
          </p:nvPr>
        </p:nvSpPr>
        <p:spPr/>
        <p:txBody>
          <a:bodyPr/>
          <a:lstStyle/>
          <a:p>
            <a:r>
              <a:rPr lang="en-GB" dirty="0"/>
              <a:t>The Vertical Compensator</a:t>
            </a:r>
          </a:p>
        </p:txBody>
      </p:sp>
      <p:graphicFrame>
        <p:nvGraphicFramePr>
          <p:cNvPr id="9" name="Table 4">
            <a:extLst>
              <a:ext uri="{FF2B5EF4-FFF2-40B4-BE49-F238E27FC236}">
                <a16:creationId xmlns:a16="http://schemas.microsoft.com/office/drawing/2014/main" id="{AD87BC9D-87C4-6C44-2439-80D785CE913A}"/>
              </a:ext>
            </a:extLst>
          </p:cNvPr>
          <p:cNvGraphicFramePr>
            <a:graphicFrameLocks noGrp="1" noDrilldown="1" noChangeAspect="1" noMove="1" noResize="1"/>
          </p:cNvGraphicFramePr>
          <p:nvPr>
            <p:extLst>
              <p:ext uri="{D42A27DB-BD31-4B8C-83A1-F6EECF244321}">
                <p14:modId xmlns:p14="http://schemas.microsoft.com/office/powerpoint/2010/main" val="2530961817"/>
              </p:ext>
            </p:extLst>
          </p:nvPr>
        </p:nvGraphicFramePr>
        <p:xfrm>
          <a:off x="468000" y="1628775"/>
          <a:ext cx="6425928" cy="4636144"/>
        </p:xfrm>
        <a:graphic>
          <a:graphicData uri="http://schemas.openxmlformats.org/drawingml/2006/table">
            <a:tbl>
              <a:tblPr/>
              <a:tblGrid>
                <a:gridCol w="470190">
                  <a:extLst>
                    <a:ext uri="{9D8B030D-6E8A-4147-A177-3AD203B41FA5}">
                      <a16:colId xmlns:a16="http://schemas.microsoft.com/office/drawing/2014/main" val="3872785859"/>
                    </a:ext>
                  </a:extLst>
                </a:gridCol>
                <a:gridCol w="470190">
                  <a:extLst>
                    <a:ext uri="{9D8B030D-6E8A-4147-A177-3AD203B41FA5}">
                      <a16:colId xmlns:a16="http://schemas.microsoft.com/office/drawing/2014/main" val="2053782357"/>
                    </a:ext>
                  </a:extLst>
                </a:gridCol>
                <a:gridCol w="426305">
                  <a:extLst>
                    <a:ext uri="{9D8B030D-6E8A-4147-A177-3AD203B41FA5}">
                      <a16:colId xmlns:a16="http://schemas.microsoft.com/office/drawing/2014/main" val="2745154851"/>
                    </a:ext>
                  </a:extLst>
                </a:gridCol>
                <a:gridCol w="470190">
                  <a:extLst>
                    <a:ext uri="{9D8B030D-6E8A-4147-A177-3AD203B41FA5}">
                      <a16:colId xmlns:a16="http://schemas.microsoft.com/office/drawing/2014/main" val="119411405"/>
                    </a:ext>
                  </a:extLst>
                </a:gridCol>
                <a:gridCol w="470190">
                  <a:extLst>
                    <a:ext uri="{9D8B030D-6E8A-4147-A177-3AD203B41FA5}">
                      <a16:colId xmlns:a16="http://schemas.microsoft.com/office/drawing/2014/main" val="2124828435"/>
                    </a:ext>
                  </a:extLst>
                </a:gridCol>
                <a:gridCol w="470190">
                  <a:extLst>
                    <a:ext uri="{9D8B030D-6E8A-4147-A177-3AD203B41FA5}">
                      <a16:colId xmlns:a16="http://schemas.microsoft.com/office/drawing/2014/main" val="3732744946"/>
                    </a:ext>
                  </a:extLst>
                </a:gridCol>
                <a:gridCol w="470190">
                  <a:extLst>
                    <a:ext uri="{9D8B030D-6E8A-4147-A177-3AD203B41FA5}">
                      <a16:colId xmlns:a16="http://schemas.microsoft.com/office/drawing/2014/main" val="3005968846"/>
                    </a:ext>
                  </a:extLst>
                </a:gridCol>
                <a:gridCol w="426305">
                  <a:extLst>
                    <a:ext uri="{9D8B030D-6E8A-4147-A177-3AD203B41FA5}">
                      <a16:colId xmlns:a16="http://schemas.microsoft.com/office/drawing/2014/main" val="424013872"/>
                    </a:ext>
                  </a:extLst>
                </a:gridCol>
                <a:gridCol w="470190">
                  <a:extLst>
                    <a:ext uri="{9D8B030D-6E8A-4147-A177-3AD203B41FA5}">
                      <a16:colId xmlns:a16="http://schemas.microsoft.com/office/drawing/2014/main" val="175612384"/>
                    </a:ext>
                  </a:extLst>
                </a:gridCol>
                <a:gridCol w="470190">
                  <a:extLst>
                    <a:ext uri="{9D8B030D-6E8A-4147-A177-3AD203B41FA5}">
                      <a16:colId xmlns:a16="http://schemas.microsoft.com/office/drawing/2014/main" val="4208149344"/>
                    </a:ext>
                  </a:extLst>
                </a:gridCol>
                <a:gridCol w="470190">
                  <a:extLst>
                    <a:ext uri="{9D8B030D-6E8A-4147-A177-3AD203B41FA5}">
                      <a16:colId xmlns:a16="http://schemas.microsoft.com/office/drawing/2014/main" val="1767676052"/>
                    </a:ext>
                  </a:extLst>
                </a:gridCol>
                <a:gridCol w="470190">
                  <a:extLst>
                    <a:ext uri="{9D8B030D-6E8A-4147-A177-3AD203B41FA5}">
                      <a16:colId xmlns:a16="http://schemas.microsoft.com/office/drawing/2014/main" val="3550057993"/>
                    </a:ext>
                  </a:extLst>
                </a:gridCol>
                <a:gridCol w="470190">
                  <a:extLst>
                    <a:ext uri="{9D8B030D-6E8A-4147-A177-3AD203B41FA5}">
                      <a16:colId xmlns:a16="http://schemas.microsoft.com/office/drawing/2014/main" val="4211055102"/>
                    </a:ext>
                  </a:extLst>
                </a:gridCol>
                <a:gridCol w="401228">
                  <a:extLst>
                    <a:ext uri="{9D8B030D-6E8A-4147-A177-3AD203B41FA5}">
                      <a16:colId xmlns:a16="http://schemas.microsoft.com/office/drawing/2014/main" val="2204602859"/>
                    </a:ext>
                  </a:extLst>
                </a:gridCol>
              </a:tblGrid>
              <a:tr h="130767">
                <a:tc gridSpan="8">
                  <a:txBody>
                    <a:bodyPr/>
                    <a:lstStyle/>
                    <a:p>
                      <a:pPr algn="l" fontAlgn="b"/>
                      <a:r>
                        <a:rPr lang="en-US" sz="900" b="1" i="0" u="none" strike="noStrike">
                          <a:effectLst/>
                          <a:highlight>
                            <a:srgbClr val="000000"/>
                          </a:highlight>
                          <a:latin typeface="Arial" panose="020B0604020202020204" pitchFamily="34" charset="0"/>
                        </a:rPr>
                        <a:t>ALICANTE KNUTSEN HSHI 8093</a:t>
                      </a:r>
                      <a:r>
                        <a:rPr lang="en-US" sz="900" b="1" i="0" u="none" strike="noStrike">
                          <a:effectLst/>
                          <a:latin typeface="Arial" panose="020B0604020202020204" pitchFamily="34" charset="0"/>
                        </a:rPr>
                        <a:t>, Confirmation test, SG room(STBD) Vertical</a:t>
                      </a:r>
                    </a:p>
                  </a:txBody>
                  <a:tcPr marL="0" marR="0" marT="0" marB="0" anchor="b">
                    <a:lnL>
                      <a:noFill/>
                    </a:lnL>
                    <a:lnR>
                      <a:noFill/>
                    </a:lnR>
                    <a:lnT>
                      <a:noFill/>
                    </a:lnT>
                    <a:lnB>
                      <a:noFill/>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r" fontAlgn="b"/>
                      <a:r>
                        <a:rPr lang="da-DK" sz="500" b="1" i="0" u="none" strike="noStrike">
                          <a:effectLst/>
                          <a:latin typeface="Arial" panose="020B0604020202020204" pitchFamily="34" charset="0"/>
                        </a:rPr>
                        <a:t>29-06-2022</a:t>
                      </a: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068343542"/>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615356779"/>
                  </a:ext>
                </a:extLst>
              </a:tr>
              <a:tr h="167382">
                <a:tc gridSpan="2">
                  <a:txBody>
                    <a:bodyPr/>
                    <a:lstStyle/>
                    <a:p>
                      <a:pPr algn="ctr" fontAlgn="b"/>
                      <a:r>
                        <a:rPr lang="da-DK" sz="900" b="1" i="0" u="none" strike="noStrike">
                          <a:effectLst/>
                          <a:latin typeface="Arial" panose="020B0604020202020204" pitchFamily="34" charset="0"/>
                        </a:rPr>
                        <a:t>Main </a:t>
                      </a:r>
                      <a:r>
                        <a:rPr lang="da-DK" sz="900" b="1" i="0" u="none" strike="noStrike" err="1">
                          <a:effectLst/>
                          <a:latin typeface="Arial" panose="020B0604020202020204" pitchFamily="34" charset="0"/>
                        </a:rPr>
                        <a:t>engine</a:t>
                      </a:r>
                      <a:endParaRPr lang="da-DK" sz="900" b="1" i="0" u="none" strike="noStrike">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l" fontAlgn="b"/>
                      <a:endParaRPr lang="da-DK" sz="900" b="0" i="0" u="none" strike="noStrike">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a-DK" sz="900" b="1" i="0" u="none" strike="noStrike" err="1">
                          <a:effectLst/>
                          <a:latin typeface="Arial" panose="020B0604020202020204" pitchFamily="34" charset="0"/>
                        </a:rPr>
                        <a:t>Measuring</a:t>
                      </a:r>
                      <a:r>
                        <a:rPr lang="da-DK" sz="900" b="1" i="0" u="none" strike="noStrike">
                          <a:effectLst/>
                          <a:latin typeface="Arial" panose="020B0604020202020204" pitchFamily="34" charset="0"/>
                        </a:rPr>
                        <a:t> </a:t>
                      </a:r>
                      <a:r>
                        <a:rPr lang="da-DK" sz="900" b="1" i="0" u="none" strike="noStrike" err="1">
                          <a:effectLst/>
                          <a:latin typeface="Arial" panose="020B0604020202020204" pitchFamily="34" charset="0"/>
                        </a:rPr>
                        <a:t>condition</a:t>
                      </a:r>
                      <a:endParaRPr lang="da-DK" sz="900" b="1" i="0" u="none" strike="noStrike">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l" fontAlgn="b"/>
                      <a:endParaRPr lang="da-DK" sz="900" b="0" i="0" u="none" strike="noStrike">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5">
                  <a:txBody>
                    <a:bodyPr/>
                    <a:lstStyle/>
                    <a:p>
                      <a:pPr algn="ctr" fontAlgn="b"/>
                      <a:r>
                        <a:rPr lang="da-DK" sz="900" b="1" i="0" u="none" strike="noStrike" err="1">
                          <a:effectLst/>
                          <a:latin typeface="Arial" panose="020B0604020202020204" pitchFamily="34" charset="0"/>
                        </a:rPr>
                        <a:t>Compensator</a:t>
                      </a:r>
                      <a:r>
                        <a:rPr lang="da-DK" sz="900" b="1" i="0" u="none" strike="noStrike">
                          <a:effectLst/>
                          <a:latin typeface="Arial" panose="020B0604020202020204" pitchFamily="34" charset="0"/>
                        </a:rPr>
                        <a:t> </a:t>
                      </a:r>
                      <a:r>
                        <a:rPr lang="da-DK" sz="900" b="1" i="0" u="none" strike="noStrike" err="1">
                          <a:effectLst/>
                          <a:latin typeface="Arial" panose="020B0604020202020204" pitchFamily="34" charset="0"/>
                        </a:rPr>
                        <a:t>setting</a:t>
                      </a:r>
                      <a:r>
                        <a:rPr lang="da-DK" sz="900" b="1" i="0" u="none" strike="noStrike">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b"/>
                      <a:r>
                        <a:rPr lang="da-DK" sz="1000" b="1" i="0" u="none" strike="noStrike" dirty="0">
                          <a:effectLst/>
                          <a:latin typeface="Arial" panose="020B0604020202020204" pitchFamily="34" charset="0"/>
                        </a:rPr>
                        <a:t> </a:t>
                      </a:r>
                    </a:p>
                    <a:p>
                      <a:pPr algn="ctr" fontAlgn="b"/>
                      <a:endParaRPr lang="da-DK" sz="900" b="1" i="0" u="none" strike="noStrike" dirty="0">
                        <a:effectLst/>
                        <a:latin typeface="Arial" panose="020B0604020202020204" pitchFamily="34" charset="0"/>
                      </a:endParaRPr>
                    </a:p>
                    <a:p>
                      <a:pPr algn="ctr" fontAlgn="b"/>
                      <a:r>
                        <a:rPr lang="da-DK" sz="900" b="1" i="0" u="none" strike="noStrike" dirty="0" err="1">
                          <a:effectLst/>
                          <a:latin typeface="Arial" panose="020B0604020202020204" pitchFamily="34" charset="0"/>
                        </a:rPr>
                        <a:t>Compensator</a:t>
                      </a:r>
                      <a:r>
                        <a:rPr lang="da-DK" sz="900" b="1" i="0" u="none" strike="noStrike" dirty="0">
                          <a:effectLst/>
                          <a:latin typeface="Arial" panose="020B0604020202020204" pitchFamily="34" charset="0"/>
                        </a:rPr>
                        <a:t> </a:t>
                      </a:r>
                      <a:r>
                        <a:rPr lang="da-DK" sz="900" b="1" i="0" u="none" strike="noStrike" dirty="0" err="1">
                          <a:effectLst/>
                          <a:latin typeface="Arial" panose="020B0604020202020204" pitchFamily="34" charset="0"/>
                        </a:rPr>
                        <a:t>setting</a:t>
                      </a:r>
                      <a:r>
                        <a:rPr lang="da-DK" sz="900" b="1" i="0" u="none" strike="noStrike" dirty="0">
                          <a:effectLst/>
                          <a:latin typeface="Arial" panose="020B060402020202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endParaRPr lang="da-DK" sz="900" b="1" i="0" u="none" strike="noStrike" dirty="0">
                        <a:effectLst/>
                        <a:latin typeface="Arial" panose="020B0604020202020204" pitchFamily="34" charset="0"/>
                      </a:endParaRPr>
                    </a:p>
                    <a:p>
                      <a:pPr algn="ctr" fontAlgn="b"/>
                      <a:r>
                        <a:rPr lang="da-DK" sz="900" b="1" i="0" u="none" strike="noStrike" dirty="0" err="1">
                          <a:effectLst/>
                          <a:latin typeface="Arial" panose="020B0604020202020204" pitchFamily="34" charset="0"/>
                        </a:rPr>
                        <a:t>Compensator</a:t>
                      </a:r>
                      <a:r>
                        <a:rPr lang="da-DK" sz="900" b="1" i="0" u="none" strike="noStrike" dirty="0">
                          <a:effectLst/>
                          <a:latin typeface="Arial" panose="020B0604020202020204" pitchFamily="34" charset="0"/>
                        </a:rPr>
                        <a:t> </a:t>
                      </a:r>
                      <a:r>
                        <a:rPr lang="da-DK" sz="900" b="1" i="0" u="none" strike="noStrike" dirty="0" err="1">
                          <a:effectLst/>
                          <a:latin typeface="Arial" panose="020B0604020202020204" pitchFamily="34" charset="0"/>
                        </a:rPr>
                        <a:t>setting</a:t>
                      </a:r>
                      <a:r>
                        <a:rPr lang="da-DK" sz="900" b="1" i="0" u="none" strike="noStrike" dirty="0">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da-DK" sz="900" b="1" i="0" u="none" strike="noStrike" dirty="0">
                          <a:effectLst/>
                          <a:latin typeface="Arial" panose="020B060402020202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da-DK" sz="900" b="1" i="0" u="none" strike="noStrike" dirty="0">
                          <a:effectLst/>
                          <a:latin typeface="Arial" panose="020B060402020202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da-DK" sz="500" b="0" i="0" u="none" strike="noStrike">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55923031"/>
                  </a:ext>
                </a:extLst>
              </a:tr>
              <a:tr h="239984">
                <a:tc gridSpan="2">
                  <a:txBody>
                    <a:bodyPr/>
                    <a:lstStyle/>
                    <a:p>
                      <a:pPr algn="ctr" fontAlgn="b"/>
                      <a:r>
                        <a:rPr lang="da-DK" sz="800" b="0" i="0" u="none" strike="noStrike" err="1">
                          <a:effectLst/>
                          <a:latin typeface="Arial" panose="020B0604020202020204" pitchFamily="34" charset="0"/>
                        </a:rPr>
                        <a:t>WinGD</a:t>
                      </a:r>
                      <a:r>
                        <a:rPr lang="da-DK" sz="800" b="0" i="0" u="none" strike="noStrike">
                          <a:effectLst/>
                          <a:latin typeface="Arial" panose="020B0604020202020204" pitchFamily="34" charset="0"/>
                        </a:rPr>
                        <a:t> W5X72DF</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fontAlgn="b"/>
                      <a:endParaRPr lang="da-DK" sz="900" b="0" i="0" u="none" strike="noStrike">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da-DK" sz="900" b="0" i="0" u="none" strike="noStrike">
                          <a:effectLst/>
                          <a:latin typeface="Arial" panose="020B0604020202020204" pitchFamily="34" charset="0"/>
                        </a:rPr>
                        <a:t>Draft fore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a-DK" sz="900" b="0" i="0" u="none" strike="noStrike">
                          <a:effectLst/>
                          <a:latin typeface="Arial" panose="020B0604020202020204" pitchFamily="34" charset="0"/>
                        </a:rPr>
                        <a:t>Draft aft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a-DK" sz="900" b="0" i="0" u="none" strike="noStrike" err="1">
                          <a:effectLst/>
                          <a:latin typeface="Arial" panose="020B0604020202020204" pitchFamily="34" charset="0"/>
                        </a:rPr>
                        <a:t>Beufort</a:t>
                      </a:r>
                      <a:endParaRPr lang="da-DK" sz="900" b="0" i="0" u="none" strike="noStrike">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a-DK" sz="900" b="0" i="0" u="none" strike="noStrike">
                          <a:effectLst/>
                          <a:latin typeface="Arial" panose="020B0604020202020204" pitchFamily="34" charset="0"/>
                        </a:rPr>
                        <a:t>Top bracing</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a-DK" sz="900" b="0" i="0" u="none" strike="noStrike">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da-DK" sz="900" b="0" i="0" u="none" strike="noStrike">
                          <a:effectLst/>
                          <a:latin typeface="Arial" panose="020B0604020202020204" pitchFamily="34" charset="0"/>
                        </a:rPr>
                        <a:t>Angle V°</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a-DK" sz="900" b="0" i="0" u="none" strike="noStrike">
                          <a:effectLst/>
                          <a:latin typeface="Arial" panose="020B0604020202020204" pitchFamily="34" charset="0"/>
                        </a:rPr>
                        <a:t>Angle V3°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a-DK" sz="900" b="0" i="0" u="none" strike="noStrike">
                          <a:effectLst/>
                          <a:latin typeface="Arial" panose="020B0604020202020204" pitchFamily="34" charset="0"/>
                        </a:rPr>
                        <a:t>Angle Vc°</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a-DK" sz="900" b="0" i="0" u="none" strike="noStrike">
                          <a:effectLst/>
                          <a:latin typeface="Arial" panose="020B0604020202020204" pitchFamily="34" charset="0"/>
                        </a:rPr>
                        <a:t>Angle Ve°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a-DK" sz="900" b="0" i="0" u="none" strike="noStrike" err="1">
                          <a:effectLst/>
                          <a:latin typeface="Arial" panose="020B0604020202020204" pitchFamily="34" charset="0"/>
                        </a:rPr>
                        <a:t>Imbalance</a:t>
                      </a:r>
                      <a:r>
                        <a:rPr lang="da-DK" sz="900" b="0" i="0" u="none" strike="noStrike">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a-DK" sz="500" b="0" i="0" u="none" strike="noStrike">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65320118"/>
                  </a:ext>
                </a:extLst>
              </a:tr>
              <a:tr h="119992">
                <a:tc>
                  <a:txBody>
                    <a:bodyPr/>
                    <a:lstStyle/>
                    <a:p>
                      <a:pPr algn="ctr" fontAlgn="b"/>
                      <a:r>
                        <a:rPr lang="da-DK" sz="900" b="0" i="0" u="none" strike="noStrike">
                          <a:effectLst/>
                          <a:latin typeface="Arial" panose="020B0604020202020204" pitchFamily="34" charset="0"/>
                        </a:rPr>
                        <a:t>   IMO NO.</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a-DK" sz="900" b="0" i="0" u="none" strike="noStrike">
                          <a:effectLst/>
                          <a:highlight>
                            <a:srgbClr val="000000"/>
                          </a:highlight>
                          <a:latin typeface="Arial" panose="020B0604020202020204" pitchFamily="34" charset="0"/>
                        </a:rPr>
                        <a:t>9904194</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da-DK" sz="900" b="0" i="0" u="none" strike="noStrike">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da-DK" sz="900" b="0" i="0" u="none" strike="noStrike">
                          <a:effectLst/>
                          <a:latin typeface="Arial" panose="020B0604020202020204" pitchFamily="34" charset="0"/>
                        </a:rPr>
                        <a:t>10,2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da-DK" sz="900" b="0" i="0" u="none" strike="noStrike">
                          <a:effectLst/>
                          <a:latin typeface="Arial" panose="020B0604020202020204" pitchFamily="34" charset="0"/>
                        </a:rPr>
                        <a:t>8,75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da-DK" sz="900" b="0" i="0" u="none" strike="noStrike">
                          <a:effectLst/>
                          <a:latin typeface="Arial" panose="020B0604020202020204" pitchFamily="34" charset="0"/>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da-DK" sz="900" b="0" i="0" u="none" strike="noStrike">
                          <a:effectLst/>
                          <a:latin typeface="Arial" panose="020B0604020202020204" pitchFamily="34" charset="0"/>
                        </a:rPr>
                        <a:t>on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da-DK" sz="900" b="0" i="0" u="none" strike="noStrike">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da-DK" sz="900" b="0" i="0" u="none" strike="noStrike">
                          <a:effectLst/>
                          <a:latin typeface="Arial" panose="020B0604020202020204" pitchFamily="34" charset="0"/>
                        </a:rPr>
                        <a:t>20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da-DK" sz="900" b="0" i="0" u="none" strike="noStrike">
                          <a:effectLst/>
                          <a:latin typeface="Arial" panose="020B0604020202020204" pitchFamily="34" charset="0"/>
                        </a:rPr>
                        <a:t>90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da-DK" sz="900" b="0" i="0" u="none" strike="noStrike">
                          <a:effectLst/>
                          <a:latin typeface="Arial" panose="020B0604020202020204" pitchFamily="34" charset="0"/>
                        </a:rPr>
                        <a:t>275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da-DK" sz="900" b="0" i="0" u="none" strike="noStrike">
                          <a:effectLst/>
                          <a:latin typeface="Arial" panose="020B0604020202020204" pitchFamily="34" charset="0"/>
                        </a:rPr>
                        <a:t>156,2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da-DK" sz="900" b="0" i="0" u="none" strike="noStrike">
                          <a:effectLst/>
                          <a:latin typeface="Arial" panose="020B0604020202020204" pitchFamily="34" charset="0"/>
                        </a:rPr>
                        <a:t>197kgm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da-DK" sz="500" b="0" i="0" u="none" strike="noStrike">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56064147"/>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587275709"/>
                  </a:ext>
                </a:extLst>
              </a:tr>
              <a:tr h="88922">
                <a:tc>
                  <a:txBody>
                    <a:bodyPr/>
                    <a:lstStyle/>
                    <a:p>
                      <a:pPr algn="l" fontAlgn="b"/>
                      <a:endParaRPr lang="da-DK" sz="500" b="0" i="0" u="none" strike="noStrike">
                        <a:effectLst/>
                        <a:latin typeface="Arial" panose="020B0604020202020204" pitchFamily="34" charset="0"/>
                      </a:endParaRPr>
                    </a:p>
                  </a:txBody>
                  <a:tcPr marL="0" marR="0" marT="0" marB="0">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128987722"/>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6921523"/>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216182713"/>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314036466"/>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151883013"/>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582708505"/>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321149594"/>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823555743"/>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732435714"/>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042882443"/>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070167108"/>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496396270"/>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167175545"/>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610079937"/>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672396468"/>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557500020"/>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596471569"/>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216703841"/>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768735555"/>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031548063"/>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799068733"/>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237459738"/>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857429120"/>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219444788"/>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257078495"/>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345745453"/>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286267400"/>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760215948"/>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629736249"/>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773386684"/>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878087457"/>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306941516"/>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239119062"/>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601279267"/>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844418613"/>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642028672"/>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091781042"/>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504349398"/>
                  </a:ext>
                </a:extLst>
              </a:tr>
              <a:tr h="88922">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a-DK" sz="5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778882927"/>
                  </a:ext>
                </a:extLst>
              </a:tr>
            </a:tbl>
          </a:graphicData>
        </a:graphic>
      </p:graphicFrame>
      <p:graphicFrame>
        <p:nvGraphicFramePr>
          <p:cNvPr id="10" name="Chart 5">
            <a:extLst>
              <a:ext uri="{FF2B5EF4-FFF2-40B4-BE49-F238E27FC236}">
                <a16:creationId xmlns:a16="http://schemas.microsoft.com/office/drawing/2014/main" id="{0BFCC01F-6DE7-591F-690E-F2F5F1F517E4}"/>
              </a:ext>
            </a:extLst>
          </p:cNvPr>
          <p:cNvGraphicFramePr>
            <a:graphicFrameLocks noGrp="1" noDrilldown="1" noChangeAspect="1" noMove="1" noResize="1"/>
          </p:cNvGraphicFramePr>
          <p:nvPr>
            <p:extLst>
              <p:ext uri="{D42A27DB-BD31-4B8C-83A1-F6EECF244321}">
                <p14:modId xmlns:p14="http://schemas.microsoft.com/office/powerpoint/2010/main" val="4260706362"/>
              </p:ext>
            </p:extLst>
          </p:nvPr>
        </p:nvGraphicFramePr>
        <p:xfrm>
          <a:off x="389315" y="2725169"/>
          <a:ext cx="6504613" cy="33676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6204740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931004F-ED09-6C48-B411-284580EEC5CD}"/>
              </a:ext>
            </a:extLst>
          </p:cNvPr>
          <p:cNvSpPr>
            <a:spLocks noGrp="1"/>
          </p:cNvSpPr>
          <p:nvPr>
            <p:ph type="title"/>
          </p:nvPr>
        </p:nvSpPr>
        <p:spPr/>
        <p:txBody>
          <a:bodyPr/>
          <a:lstStyle/>
          <a:p>
            <a:r>
              <a:rPr lang="en-GB" dirty="0"/>
              <a:t>The Horizontal Compensator</a:t>
            </a:r>
          </a:p>
        </p:txBody>
      </p:sp>
      <p:sp>
        <p:nvSpPr>
          <p:cNvPr id="7" name="Pladsholder til indhold 6">
            <a:extLst>
              <a:ext uri="{FF2B5EF4-FFF2-40B4-BE49-F238E27FC236}">
                <a16:creationId xmlns:a16="http://schemas.microsoft.com/office/drawing/2014/main" id="{E4F1F9CB-7F81-6CB9-B94A-7EF91087EBC8}"/>
              </a:ext>
            </a:extLst>
          </p:cNvPr>
          <p:cNvSpPr>
            <a:spLocks noGrp="1"/>
          </p:cNvSpPr>
          <p:nvPr>
            <p:ph idx="1"/>
          </p:nvPr>
        </p:nvSpPr>
        <p:spPr/>
        <p:txBody>
          <a:bodyPr/>
          <a:lstStyle/>
          <a:p>
            <a:pPr marL="0" indent="0">
              <a:buNone/>
            </a:pPr>
            <a:r>
              <a:rPr lang="en-GB" dirty="0">
                <a:solidFill>
                  <a:srgbClr val="003056"/>
                </a:solidFill>
              </a:rPr>
              <a:t>Counteracts:</a:t>
            </a:r>
          </a:p>
          <a:p>
            <a:r>
              <a:rPr lang="en-GB" dirty="0">
                <a:solidFill>
                  <a:srgbClr val="003056"/>
                </a:solidFill>
              </a:rPr>
              <a:t>Main Engine Induced Guide Force H- or X-Moments</a:t>
            </a:r>
          </a:p>
          <a:p>
            <a:pPr lvl="1"/>
            <a:r>
              <a:rPr lang="en-GB" dirty="0">
                <a:solidFill>
                  <a:srgbClr val="003056"/>
                </a:solidFill>
              </a:rPr>
              <a:t>Placed on the Main Engine</a:t>
            </a:r>
          </a:p>
          <a:p>
            <a:pPr lvl="2"/>
            <a:r>
              <a:rPr lang="en-GB" dirty="0">
                <a:solidFill>
                  <a:srgbClr val="003056"/>
                </a:solidFill>
              </a:rPr>
              <a:t>On the M/E Gallery Bracket</a:t>
            </a:r>
          </a:p>
          <a:p>
            <a:pPr lvl="2"/>
            <a:r>
              <a:rPr lang="en-GB" dirty="0">
                <a:solidFill>
                  <a:srgbClr val="003056"/>
                </a:solidFill>
              </a:rPr>
              <a:t>For New building- and retro fit projects</a:t>
            </a:r>
          </a:p>
          <a:p>
            <a:pPr lvl="1"/>
            <a:r>
              <a:rPr lang="en-GB" dirty="0">
                <a:solidFill>
                  <a:srgbClr val="003056"/>
                </a:solidFill>
              </a:rPr>
              <a:t>Removes up to 98.7 % of unwanted vibrations</a:t>
            </a:r>
          </a:p>
          <a:p>
            <a:pPr lvl="1"/>
            <a:r>
              <a:rPr lang="en-GB" dirty="0">
                <a:solidFill>
                  <a:srgbClr val="003056"/>
                </a:solidFill>
              </a:rPr>
              <a:t>Works X-times Main Engine Speed</a:t>
            </a:r>
          </a:p>
          <a:p>
            <a:pPr lvl="2"/>
            <a:r>
              <a:rPr lang="en-GB" dirty="0">
                <a:solidFill>
                  <a:srgbClr val="003056"/>
                </a:solidFill>
              </a:rPr>
              <a:t>Depending on the specific guide force moments</a:t>
            </a:r>
          </a:p>
          <a:p>
            <a:endParaRPr lang="en-GB" dirty="0"/>
          </a:p>
        </p:txBody>
      </p:sp>
    </p:spTree>
    <p:extLst>
      <p:ext uri="{BB962C8B-B14F-4D97-AF65-F5344CB8AC3E}">
        <p14:creationId xmlns:p14="http://schemas.microsoft.com/office/powerpoint/2010/main" val="624265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931004F-ED09-6C48-B411-284580EEC5CD}"/>
              </a:ext>
            </a:extLst>
          </p:cNvPr>
          <p:cNvSpPr>
            <a:spLocks noGrp="1"/>
          </p:cNvSpPr>
          <p:nvPr>
            <p:ph type="title"/>
          </p:nvPr>
        </p:nvSpPr>
        <p:spPr/>
        <p:txBody>
          <a:bodyPr/>
          <a:lstStyle/>
          <a:p>
            <a:r>
              <a:rPr lang="en-GB" dirty="0"/>
              <a:t>The Horizontal Compensator</a:t>
            </a:r>
          </a:p>
        </p:txBody>
      </p:sp>
      <p:pic>
        <p:nvPicPr>
          <p:cNvPr id="4" name="Picture 2">
            <a:extLst>
              <a:ext uri="{FF2B5EF4-FFF2-40B4-BE49-F238E27FC236}">
                <a16:creationId xmlns:a16="http://schemas.microsoft.com/office/drawing/2014/main" id="{532109C2-696B-7EE2-8757-EE10958CEBEE}"/>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tretch>
            <a:fillRect/>
          </a:stretch>
        </p:blipFill>
        <p:spPr>
          <a:xfrm>
            <a:off x="442913" y="1620000"/>
            <a:ext cx="5580010" cy="4464009"/>
          </a:xfrm>
          <a:prstGeom prst="rect">
            <a:avLst/>
          </a:prstGeom>
        </p:spPr>
      </p:pic>
    </p:spTree>
    <p:extLst>
      <p:ext uri="{BB962C8B-B14F-4D97-AF65-F5344CB8AC3E}">
        <p14:creationId xmlns:p14="http://schemas.microsoft.com/office/powerpoint/2010/main" val="376531251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able, sitting, green, cake&#10;&#10;Description automatically generated">
            <a:extLst>
              <a:ext uri="{FF2B5EF4-FFF2-40B4-BE49-F238E27FC236}">
                <a16:creationId xmlns:a16="http://schemas.microsoft.com/office/drawing/2014/main" id="{34674007-0ECD-2017-2A26-B0287FE31878}"/>
              </a:ext>
            </a:extLst>
          </p:cNvPr>
          <p:cNvPicPr>
            <a:picLocks noGrp="1" noRot="1" noChangeAspect="1" noMove="1" noResize="1" noEditPoints="1" noAdjustHandles="1" noChangeArrowheads="1" noChangeShapeType="1" noCrop="1"/>
          </p:cNvPicPr>
          <p:nvPr>
            <p:ph sz="half" idx="1"/>
          </p:nvPr>
        </p:nvPicPr>
        <p:blipFill rotWithShape="1">
          <a:blip r:embed="rId2" cstate="email">
            <a:extLst>
              <a:ext uri="{28A0092B-C50C-407E-A947-70E740481C1C}">
                <a14:useLocalDpi xmlns:a14="http://schemas.microsoft.com/office/drawing/2010/main" val="0"/>
              </a:ext>
            </a:extLst>
          </a:blip>
          <a:srcRect l="3647" r="2957"/>
          <a:stretch/>
        </p:blipFill>
        <p:spPr>
          <a:xfrm>
            <a:off x="468000" y="1620000"/>
            <a:ext cx="5544564" cy="4451060"/>
          </a:xfrm>
          <a:prstGeom prst="rect">
            <a:avLst/>
          </a:prstGeom>
        </p:spPr>
      </p:pic>
      <p:sp>
        <p:nvSpPr>
          <p:cNvPr id="6" name="Titel 5">
            <a:extLst>
              <a:ext uri="{FF2B5EF4-FFF2-40B4-BE49-F238E27FC236}">
                <a16:creationId xmlns:a16="http://schemas.microsoft.com/office/drawing/2014/main" id="{B931004F-ED09-6C48-B411-284580EEC5CD}"/>
              </a:ext>
            </a:extLst>
          </p:cNvPr>
          <p:cNvSpPr>
            <a:spLocks noGrp="1"/>
          </p:cNvSpPr>
          <p:nvPr>
            <p:ph type="title"/>
          </p:nvPr>
        </p:nvSpPr>
        <p:spPr/>
        <p:txBody>
          <a:bodyPr/>
          <a:lstStyle/>
          <a:p>
            <a:r>
              <a:rPr lang="en-GB" dirty="0"/>
              <a:t>The Horizontal Compensator</a:t>
            </a:r>
          </a:p>
        </p:txBody>
      </p:sp>
    </p:spTree>
    <p:extLst>
      <p:ext uri="{BB962C8B-B14F-4D97-AF65-F5344CB8AC3E}">
        <p14:creationId xmlns:p14="http://schemas.microsoft.com/office/powerpoint/2010/main" val="297080854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B4E33-4968-2F9D-3FD5-11B3D64DEA83}"/>
              </a:ext>
            </a:extLst>
          </p:cNvPr>
          <p:cNvSpPr>
            <a:spLocks noGrp="1"/>
          </p:cNvSpPr>
          <p:nvPr>
            <p:ph type="title"/>
          </p:nvPr>
        </p:nvSpPr>
        <p:spPr>
          <a:xfrm>
            <a:off x="468000" y="468000"/>
            <a:ext cx="11268000" cy="759124"/>
          </a:xfrm>
        </p:spPr>
        <p:txBody>
          <a:bodyPr/>
          <a:lstStyle/>
          <a:p>
            <a:r>
              <a:rPr lang="en-GB"/>
              <a:t>Our history</a:t>
            </a:r>
            <a:endParaRPr lang="en-GB" dirty="0"/>
          </a:p>
        </p:txBody>
      </p:sp>
    </p:spTree>
    <p:extLst>
      <p:ext uri="{BB962C8B-B14F-4D97-AF65-F5344CB8AC3E}">
        <p14:creationId xmlns:p14="http://schemas.microsoft.com/office/powerpoint/2010/main" val="325181821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301C7E1-40FD-46D9-2A1F-5387FC148C58}"/>
              </a:ext>
            </a:extLst>
          </p:cNvPr>
          <p:cNvSpPr>
            <a:spLocks noGrp="1" noRot="1" noMove="1" noResize="1" noEditPoints="1" noAdjustHandles="1" noChangeArrowheads="1" noChangeShapeType="1"/>
          </p:cNvSpPr>
          <p:nvPr>
            <p:ph type="title"/>
          </p:nvPr>
        </p:nvSpPr>
        <p:spPr/>
        <p:txBody>
          <a:bodyPr/>
          <a:lstStyle/>
          <a:p>
            <a:r>
              <a:rPr lang="en-GB" dirty="0"/>
              <a:t>Retrofit Installation</a:t>
            </a:r>
          </a:p>
        </p:txBody>
      </p:sp>
      <p:pic>
        <p:nvPicPr>
          <p:cNvPr id="6" name="Picture 3" descr="A close up of a machine&#10;&#10;Description automatically generated">
            <a:extLst>
              <a:ext uri="{FF2B5EF4-FFF2-40B4-BE49-F238E27FC236}">
                <a16:creationId xmlns:a16="http://schemas.microsoft.com/office/drawing/2014/main" id="{141EB95C-B687-CBF0-E9B6-5F7CF3BFD5EE}"/>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val="0"/>
              </a:ext>
            </a:extLst>
          </a:blip>
          <a:srcRect r="929"/>
          <a:stretch/>
        </p:blipFill>
        <p:spPr>
          <a:xfrm rot="5400000">
            <a:off x="3863974" y="2171083"/>
            <a:ext cx="4464051" cy="3379435"/>
          </a:xfrm>
          <a:prstGeom prst="rect">
            <a:avLst/>
          </a:prstGeom>
        </p:spPr>
      </p:pic>
      <p:pic>
        <p:nvPicPr>
          <p:cNvPr id="7" name="Picture 4" descr="A close up of a machine&#10;&#10;Description automatically generated">
            <a:extLst>
              <a:ext uri="{FF2B5EF4-FFF2-40B4-BE49-F238E27FC236}">
                <a16:creationId xmlns:a16="http://schemas.microsoft.com/office/drawing/2014/main" id="{567C1AC2-FCEC-B4D2-79D1-F4FDD8DDC0A3}"/>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rot="5400000">
            <a:off x="-95239" y="2192016"/>
            <a:ext cx="4505912" cy="3379434"/>
          </a:xfrm>
          <a:prstGeom prst="rect">
            <a:avLst/>
          </a:prstGeom>
        </p:spPr>
      </p:pic>
      <p:pic>
        <p:nvPicPr>
          <p:cNvPr id="8" name="Picture 5" descr="A picture containing engine&#10;&#10;Description automatically generated">
            <a:extLst>
              <a:ext uri="{FF2B5EF4-FFF2-40B4-BE49-F238E27FC236}">
                <a16:creationId xmlns:a16="http://schemas.microsoft.com/office/drawing/2014/main" id="{DCF88C63-5D04-E577-DDF3-E4030D3457DD}"/>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r="8141"/>
          <a:stretch/>
        </p:blipFill>
        <p:spPr>
          <a:xfrm rot="5400000">
            <a:off x="7802257" y="2171083"/>
            <a:ext cx="4464050" cy="3379435"/>
          </a:xfrm>
          <a:prstGeom prst="rect">
            <a:avLst/>
          </a:prstGeom>
        </p:spPr>
      </p:pic>
    </p:spTree>
    <p:extLst>
      <p:ext uri="{BB962C8B-B14F-4D97-AF65-F5344CB8AC3E}">
        <p14:creationId xmlns:p14="http://schemas.microsoft.com/office/powerpoint/2010/main" val="240065677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931004F-ED09-6C48-B411-284580EEC5CD}"/>
              </a:ext>
            </a:extLst>
          </p:cNvPr>
          <p:cNvSpPr>
            <a:spLocks noGrp="1"/>
          </p:cNvSpPr>
          <p:nvPr>
            <p:ph type="title"/>
          </p:nvPr>
        </p:nvSpPr>
        <p:spPr/>
        <p:txBody>
          <a:bodyPr/>
          <a:lstStyle/>
          <a:p>
            <a:r>
              <a:rPr lang="en-GB" dirty="0"/>
              <a:t>The Horizontal Compensator</a:t>
            </a:r>
          </a:p>
        </p:txBody>
      </p:sp>
      <p:sp>
        <p:nvSpPr>
          <p:cNvPr id="9" name="Pladsholder til indhold 8">
            <a:extLst>
              <a:ext uri="{FF2B5EF4-FFF2-40B4-BE49-F238E27FC236}">
                <a16:creationId xmlns:a16="http://schemas.microsoft.com/office/drawing/2014/main" id="{70BB20A4-FB97-2B1C-E37F-D2386F9C9BBF}"/>
              </a:ext>
            </a:extLst>
          </p:cNvPr>
          <p:cNvSpPr>
            <a:spLocks noGrp="1"/>
          </p:cNvSpPr>
          <p:nvPr>
            <p:ph idx="1"/>
          </p:nvPr>
        </p:nvSpPr>
        <p:spPr/>
        <p:txBody>
          <a:bodyPr/>
          <a:lstStyle/>
          <a:p>
            <a:endParaRPr lang="en-GB"/>
          </a:p>
        </p:txBody>
      </p:sp>
      <p:grpSp>
        <p:nvGrpSpPr>
          <p:cNvPr id="8" name="Gruppe 7">
            <a:extLst>
              <a:ext uri="{FF2B5EF4-FFF2-40B4-BE49-F238E27FC236}">
                <a16:creationId xmlns:a16="http://schemas.microsoft.com/office/drawing/2014/main" id="{115246A9-8848-3DB4-46B2-2E4E91B7712F}"/>
              </a:ext>
            </a:extLst>
          </p:cNvPr>
          <p:cNvGrpSpPr>
            <a:grpSpLocks noGrp="1" noUngrp="1" noRot="1" noChangeAspect="1" noMove="1" noResize="1"/>
          </p:cNvGrpSpPr>
          <p:nvPr/>
        </p:nvGrpSpPr>
        <p:grpSpPr>
          <a:xfrm>
            <a:off x="318362" y="1628775"/>
            <a:ext cx="6682513" cy="4376091"/>
            <a:chOff x="318362" y="1628775"/>
            <a:chExt cx="7519515" cy="4924208"/>
          </a:xfrm>
        </p:grpSpPr>
        <p:sp>
          <p:nvSpPr>
            <p:cNvPr id="5" name="Content Placeholder 1">
              <a:extLst>
                <a:ext uri="{FF2B5EF4-FFF2-40B4-BE49-F238E27FC236}">
                  <a16:creationId xmlns:a16="http://schemas.microsoft.com/office/drawing/2014/main" id="{15DF8A25-3C52-E628-1EC1-D4F10E0225FD}"/>
                </a:ext>
              </a:extLst>
            </p:cNvPr>
            <p:cNvSpPr txBox="1">
              <a:spLocks noGrp="1" noRot="1" noMove="1" noResize="1" noEditPoints="1" noAdjustHandles="1" noChangeArrowheads="1" noChangeShapeType="1"/>
            </p:cNvSpPr>
            <p:nvPr/>
          </p:nvSpPr>
          <p:spPr>
            <a:xfrm>
              <a:off x="318362" y="1797177"/>
              <a:ext cx="7188487" cy="4755806"/>
            </a:xfrm>
            <a:prstGeom prst="rect">
              <a:avLst/>
            </a:prstGeom>
          </p:spPr>
          <p:txBody>
            <a:bodyPr vert="horz" lIns="0" tIns="45720" rIns="0" bIns="45720" rtlCol="0">
              <a:normAutofit/>
            </a:bodyPr>
            <a:lstStyle>
              <a:lvl1pPr marL="266700" indent="-266700" algn="l" defTabSz="914400" rtl="0" eaLnBrk="1" latinLnBrk="0" hangingPunct="1">
                <a:lnSpc>
                  <a:spcPct val="9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541338" indent="-274638"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2pPr>
              <a:lvl3pPr marL="808038" indent="-2667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339850" indent="-26511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da-DK"/>
            </a:p>
            <a:p>
              <a:pPr marL="971550" lvl="1" indent="-285750"/>
              <a:endParaRPr lang="da-DK"/>
            </a:p>
            <a:p>
              <a:pPr marL="285750" indent="-285750"/>
              <a:endParaRPr lang="en-DK"/>
            </a:p>
          </p:txBody>
        </p:sp>
        <p:pic>
          <p:nvPicPr>
            <p:cNvPr id="7" name="Picture 3">
              <a:extLst>
                <a:ext uri="{FF2B5EF4-FFF2-40B4-BE49-F238E27FC236}">
                  <a16:creationId xmlns:a16="http://schemas.microsoft.com/office/drawing/2014/main" id="{B5B7C31B-B2FA-A790-BBF1-40A22EF2F1AE}"/>
                </a:ext>
              </a:extLst>
            </p:cNvPr>
            <p:cNvPicPr>
              <a:picLocks noGrp="1" noRot="1" noChangeAspect="1" noMove="1" noResize="1" noEditPoints="1" noAdjustHandles="1" noChangeArrowheads="1" noChangeShapeType="1" noCrop="1"/>
            </p:cNvPicPr>
            <p:nvPr/>
          </p:nvPicPr>
          <p:blipFill rotWithShape="1">
            <a:blip r:embed="rId2"/>
            <a:srcRect r="464" b="3307"/>
            <a:stretch/>
          </p:blipFill>
          <p:spPr>
            <a:xfrm>
              <a:off x="468000" y="1628775"/>
              <a:ext cx="7369877" cy="4924208"/>
            </a:xfrm>
            <a:prstGeom prst="rect">
              <a:avLst/>
            </a:prstGeom>
          </p:spPr>
        </p:pic>
      </p:grpSp>
    </p:spTree>
    <p:extLst>
      <p:ext uri="{BB962C8B-B14F-4D97-AF65-F5344CB8AC3E}">
        <p14:creationId xmlns:p14="http://schemas.microsoft.com/office/powerpoint/2010/main" val="185574031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931004F-ED09-6C48-B411-284580EEC5CD}"/>
              </a:ext>
            </a:extLst>
          </p:cNvPr>
          <p:cNvSpPr>
            <a:spLocks noGrp="1"/>
          </p:cNvSpPr>
          <p:nvPr>
            <p:ph type="title"/>
          </p:nvPr>
        </p:nvSpPr>
        <p:spPr/>
        <p:txBody>
          <a:bodyPr/>
          <a:lstStyle/>
          <a:p>
            <a:r>
              <a:rPr lang="en-GB" dirty="0"/>
              <a:t>Standard solutions</a:t>
            </a:r>
          </a:p>
        </p:txBody>
      </p:sp>
      <p:sp>
        <p:nvSpPr>
          <p:cNvPr id="2" name="Pladsholder til indhold 1">
            <a:extLst>
              <a:ext uri="{FF2B5EF4-FFF2-40B4-BE49-F238E27FC236}">
                <a16:creationId xmlns:a16="http://schemas.microsoft.com/office/drawing/2014/main" id="{D6A08173-4DC9-ADC7-3253-7B7941213B63}"/>
              </a:ext>
            </a:extLst>
          </p:cNvPr>
          <p:cNvSpPr>
            <a:spLocks noGrp="1"/>
          </p:cNvSpPr>
          <p:nvPr>
            <p:ph idx="1"/>
          </p:nvPr>
        </p:nvSpPr>
        <p:spPr/>
        <p:txBody>
          <a:bodyPr/>
          <a:lstStyle/>
          <a:p>
            <a:endParaRPr lang="en-GB"/>
          </a:p>
        </p:txBody>
      </p:sp>
      <p:sp>
        <p:nvSpPr>
          <p:cNvPr id="3" name="Content Placeholder 1">
            <a:extLst>
              <a:ext uri="{FF2B5EF4-FFF2-40B4-BE49-F238E27FC236}">
                <a16:creationId xmlns:a16="http://schemas.microsoft.com/office/drawing/2014/main" id="{92D9FA9F-AE3C-E811-BFA9-FDAAC2FF496F}"/>
              </a:ext>
            </a:extLst>
          </p:cNvPr>
          <p:cNvSpPr txBox="1">
            <a:spLocks/>
          </p:cNvSpPr>
          <p:nvPr/>
        </p:nvSpPr>
        <p:spPr>
          <a:xfrm>
            <a:off x="363752" y="1627740"/>
            <a:ext cx="7188487" cy="4755806"/>
          </a:xfrm>
          <a:prstGeom prst="rect">
            <a:avLst/>
          </a:prstGeom>
        </p:spPr>
        <p:txBody>
          <a:bodyPr vert="horz" lIns="0" tIns="45720" rIns="0" bIns="45720" rtlCol="0">
            <a:normAutofit/>
          </a:bodyPr>
          <a:lstStyle>
            <a:lvl1pPr marL="266700" indent="-266700" algn="l" defTabSz="914400" rtl="0" eaLnBrk="1" latinLnBrk="0" hangingPunct="1">
              <a:lnSpc>
                <a:spcPct val="9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541338" indent="-274638"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2pPr>
            <a:lvl3pPr marL="808038" indent="-2667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339850" indent="-26511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a:solidFill>
                <a:srgbClr val="003056"/>
              </a:solidFill>
            </a:endParaRPr>
          </a:p>
          <a:p>
            <a:pPr marL="971550" lvl="1" indent="-285750"/>
            <a:endParaRPr lang="en-GB">
              <a:solidFill>
                <a:srgbClr val="003056"/>
              </a:solidFill>
            </a:endParaRPr>
          </a:p>
          <a:p>
            <a:pPr marL="285750" indent="-285750"/>
            <a:endParaRPr lang="en-GB" dirty="0"/>
          </a:p>
        </p:txBody>
      </p:sp>
      <p:grpSp>
        <p:nvGrpSpPr>
          <p:cNvPr id="4" name="Group 5">
            <a:extLst>
              <a:ext uri="{FF2B5EF4-FFF2-40B4-BE49-F238E27FC236}">
                <a16:creationId xmlns:a16="http://schemas.microsoft.com/office/drawing/2014/main" id="{BCA024EF-4BA5-1A10-C61B-38FD3AC8B2CB}"/>
              </a:ext>
            </a:extLst>
          </p:cNvPr>
          <p:cNvGrpSpPr>
            <a:grpSpLocks noGrp="1" noUngrp="1" noRot="1" noMove="1" noResize="1"/>
          </p:cNvGrpSpPr>
          <p:nvPr/>
        </p:nvGrpSpPr>
        <p:grpSpPr>
          <a:xfrm>
            <a:off x="635000" y="1363434"/>
            <a:ext cx="6629400" cy="5031595"/>
            <a:chOff x="885824" y="595168"/>
            <a:chExt cx="7347120" cy="5374744"/>
          </a:xfrm>
        </p:grpSpPr>
        <p:pic>
          <p:nvPicPr>
            <p:cNvPr id="10" name="Picture 6">
              <a:extLst>
                <a:ext uri="{FF2B5EF4-FFF2-40B4-BE49-F238E27FC236}">
                  <a16:creationId xmlns:a16="http://schemas.microsoft.com/office/drawing/2014/main" id="{ACBA6108-2095-207B-E275-37E0E7F57F39}"/>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val="0"/>
                </a:ext>
              </a:extLst>
            </a:blip>
            <a:srcRect l="31371"/>
            <a:stretch/>
          </p:blipFill>
          <p:spPr>
            <a:xfrm rot="5400000">
              <a:off x="1872012" y="-391020"/>
              <a:ext cx="5374744" cy="7347120"/>
            </a:xfrm>
            <a:prstGeom prst="rect">
              <a:avLst/>
            </a:prstGeom>
          </p:spPr>
        </p:pic>
        <p:sp>
          <p:nvSpPr>
            <p:cNvPr id="11" name="Arrow: Left-Right 7">
              <a:extLst>
                <a:ext uri="{FF2B5EF4-FFF2-40B4-BE49-F238E27FC236}">
                  <a16:creationId xmlns:a16="http://schemas.microsoft.com/office/drawing/2014/main" id="{18A03AE0-1EC9-5BDC-C189-216C88F64F42}"/>
                </a:ext>
              </a:extLst>
            </p:cNvPr>
            <p:cNvSpPr>
              <a:spLocks noGrp="1" noRot="1" noMove="1" noResize="1" noEditPoints="1" noAdjustHandles="1" noChangeArrowheads="1" noChangeShapeType="1"/>
            </p:cNvSpPr>
            <p:nvPr/>
          </p:nvSpPr>
          <p:spPr bwMode="auto">
            <a:xfrm rot="21437695">
              <a:off x="3674145" y="2654348"/>
              <a:ext cx="2732809" cy="807604"/>
            </a:xfrm>
            <a:prstGeom prst="leftRightArrow">
              <a:avLst/>
            </a:prstGeom>
            <a:solidFill>
              <a:schemeClr val="accent4"/>
            </a:solidFill>
            <a:ln w="9525" cap="flat" cmpd="sng" algn="ctr">
              <a:solidFill>
                <a:schemeClr val="accent1"/>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6600" b="0" i="0" u="none" strike="noStrike" cap="none" normalizeH="0" baseline="0">
                <a:ln>
                  <a:noFill/>
                </a:ln>
                <a:solidFill>
                  <a:srgbClr val="006699"/>
                </a:solidFill>
                <a:effectLst/>
                <a:latin typeface="Times New Roman" pitchFamily="18" charset="0"/>
              </a:endParaRPr>
            </a:p>
          </p:txBody>
        </p:sp>
      </p:grpSp>
    </p:spTree>
    <p:extLst>
      <p:ext uri="{BB962C8B-B14F-4D97-AF65-F5344CB8AC3E}">
        <p14:creationId xmlns:p14="http://schemas.microsoft.com/office/powerpoint/2010/main" val="222369980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D48ECC-9837-471D-7054-CF5311838101}"/>
              </a:ext>
            </a:extLst>
          </p:cNvPr>
          <p:cNvSpPr>
            <a:spLocks noGrp="1"/>
          </p:cNvSpPr>
          <p:nvPr>
            <p:ph type="title"/>
          </p:nvPr>
        </p:nvSpPr>
        <p:spPr/>
        <p:txBody>
          <a:bodyPr/>
          <a:lstStyle/>
          <a:p>
            <a:r>
              <a:rPr lang="en-GB" dirty="0"/>
              <a:t>Standard solutions</a:t>
            </a:r>
          </a:p>
        </p:txBody>
      </p:sp>
      <p:sp>
        <p:nvSpPr>
          <p:cNvPr id="4" name="Content Placeholder 1">
            <a:extLst>
              <a:ext uri="{FF2B5EF4-FFF2-40B4-BE49-F238E27FC236}">
                <a16:creationId xmlns:a16="http://schemas.microsoft.com/office/drawing/2014/main" id="{FA1E3952-7CAA-F8BF-F859-C0C6E69997B4}"/>
              </a:ext>
            </a:extLst>
          </p:cNvPr>
          <p:cNvSpPr txBox="1">
            <a:spLocks/>
          </p:cNvSpPr>
          <p:nvPr/>
        </p:nvSpPr>
        <p:spPr>
          <a:xfrm>
            <a:off x="363752" y="1627740"/>
            <a:ext cx="7188487" cy="4755806"/>
          </a:xfrm>
          <a:prstGeom prst="rect">
            <a:avLst/>
          </a:prstGeom>
        </p:spPr>
        <p:txBody>
          <a:bodyPr vert="horz" lIns="0" tIns="45720" rIns="0" bIns="45720" rtlCol="0">
            <a:normAutofit/>
          </a:bodyPr>
          <a:lstStyle>
            <a:lvl1pPr marL="266700" indent="-266700" algn="l" defTabSz="914400" rtl="0" eaLnBrk="1" latinLnBrk="0" hangingPunct="1">
              <a:lnSpc>
                <a:spcPct val="9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541338" indent="-274638"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2pPr>
            <a:lvl3pPr marL="808038" indent="-2667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339850" indent="-26511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a:solidFill>
                <a:srgbClr val="003056"/>
              </a:solidFill>
            </a:endParaRPr>
          </a:p>
          <a:p>
            <a:pPr marL="971550" lvl="1" indent="-285750"/>
            <a:endParaRPr lang="en-GB">
              <a:solidFill>
                <a:srgbClr val="003056"/>
              </a:solidFill>
            </a:endParaRPr>
          </a:p>
          <a:p>
            <a:pPr marL="285750" indent="-285750"/>
            <a:endParaRPr lang="en-GB" dirty="0"/>
          </a:p>
        </p:txBody>
      </p:sp>
      <p:pic>
        <p:nvPicPr>
          <p:cNvPr id="1029" name="Picture 5">
            <a:extLst>
              <a:ext uri="{FF2B5EF4-FFF2-40B4-BE49-F238E27FC236}">
                <a16:creationId xmlns:a16="http://schemas.microsoft.com/office/drawing/2014/main" id="{381262E3-1463-A3AE-D6A2-C35BF5793C0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2913" y="1620001"/>
            <a:ext cx="7109326" cy="451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39769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017B2-315E-5BC2-0C5D-8CA29E0AE1F3}"/>
              </a:ext>
            </a:extLst>
          </p:cNvPr>
          <p:cNvSpPr>
            <a:spLocks noGrp="1"/>
          </p:cNvSpPr>
          <p:nvPr>
            <p:ph type="title"/>
          </p:nvPr>
        </p:nvSpPr>
        <p:spPr/>
        <p:txBody>
          <a:bodyPr/>
          <a:lstStyle/>
          <a:p>
            <a:r>
              <a:rPr lang="en-GB" dirty="0"/>
              <a:t>World Leading Vibration Specialists</a:t>
            </a:r>
          </a:p>
        </p:txBody>
      </p:sp>
      <p:graphicFrame>
        <p:nvGraphicFramePr>
          <p:cNvPr id="4" name="Content Placeholder 5">
            <a:extLst>
              <a:ext uri="{FF2B5EF4-FFF2-40B4-BE49-F238E27FC236}">
                <a16:creationId xmlns:a16="http://schemas.microsoft.com/office/drawing/2014/main" id="{2B2E97A6-2DB3-3599-0D0F-11BD435EC407}"/>
              </a:ext>
            </a:extLst>
          </p:cNvPr>
          <p:cNvGraphicFramePr>
            <a:graphicFrameLocks noGrp="1"/>
          </p:cNvGraphicFramePr>
          <p:nvPr>
            <p:ph idx="1"/>
          </p:nvPr>
        </p:nvGraphicFramePr>
        <p:xfrm>
          <a:off x="468313" y="1619250"/>
          <a:ext cx="7199312" cy="4464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2676526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017B2-315E-5BC2-0C5D-8CA29E0AE1F3}"/>
              </a:ext>
            </a:extLst>
          </p:cNvPr>
          <p:cNvSpPr>
            <a:spLocks noGrp="1"/>
          </p:cNvSpPr>
          <p:nvPr>
            <p:ph type="title"/>
          </p:nvPr>
        </p:nvSpPr>
        <p:spPr/>
        <p:txBody>
          <a:bodyPr/>
          <a:lstStyle/>
          <a:p>
            <a:r>
              <a:rPr lang="en-GB"/>
              <a:t>CMA CGM Antoine de Saint Exupery</a:t>
            </a:r>
            <a:endParaRPr lang="en-GB" dirty="0"/>
          </a:p>
        </p:txBody>
      </p:sp>
      <p:sp>
        <p:nvSpPr>
          <p:cNvPr id="5" name="Pladsholder til indhold 4">
            <a:extLst>
              <a:ext uri="{FF2B5EF4-FFF2-40B4-BE49-F238E27FC236}">
                <a16:creationId xmlns:a16="http://schemas.microsoft.com/office/drawing/2014/main" id="{4EEA6876-247D-CA54-E771-BBC2BADDC8B3}"/>
              </a:ext>
            </a:extLst>
          </p:cNvPr>
          <p:cNvSpPr>
            <a:spLocks noGrp="1"/>
          </p:cNvSpPr>
          <p:nvPr>
            <p:ph idx="1"/>
          </p:nvPr>
        </p:nvSpPr>
        <p:spPr/>
        <p:txBody>
          <a:bodyPr/>
          <a:lstStyle/>
          <a:p>
            <a:pPr marL="0" indent="0">
              <a:buNone/>
            </a:pPr>
            <a:r>
              <a:rPr lang="en-GB" dirty="0">
                <a:solidFill>
                  <a:srgbClr val="003056"/>
                </a:solidFill>
              </a:rPr>
              <a:t>Working Thesis:</a:t>
            </a:r>
          </a:p>
          <a:p>
            <a:r>
              <a:rPr lang="en-GB" dirty="0">
                <a:solidFill>
                  <a:srgbClr val="003056"/>
                </a:solidFill>
              </a:rPr>
              <a:t>Remove M/E induced guide force X-moment</a:t>
            </a:r>
          </a:p>
          <a:p>
            <a:pPr lvl="1"/>
            <a:r>
              <a:rPr lang="en-GB" dirty="0">
                <a:solidFill>
                  <a:srgbClr val="003056"/>
                </a:solidFill>
              </a:rPr>
              <a:t>8th Order X-moment</a:t>
            </a:r>
          </a:p>
          <a:p>
            <a:r>
              <a:rPr lang="en-GB" dirty="0">
                <a:solidFill>
                  <a:srgbClr val="003056"/>
                </a:solidFill>
              </a:rPr>
              <a:t>Compensators placed on M/E Gallery Bracket</a:t>
            </a:r>
          </a:p>
          <a:p>
            <a:pPr lvl="1"/>
            <a:r>
              <a:rPr lang="en-GB" dirty="0">
                <a:solidFill>
                  <a:srgbClr val="003056"/>
                </a:solidFill>
              </a:rPr>
              <a:t>On 1st and 11th cylinder</a:t>
            </a:r>
          </a:p>
          <a:p>
            <a:pPr lvl="1"/>
            <a:r>
              <a:rPr lang="en-GB" dirty="0">
                <a:solidFill>
                  <a:srgbClr val="003056"/>
                </a:solidFill>
              </a:rPr>
              <a:t>Works 8 x M/E speed</a:t>
            </a:r>
          </a:p>
          <a:p>
            <a:pPr lvl="1"/>
            <a:r>
              <a:rPr lang="en-GB" dirty="0">
                <a:solidFill>
                  <a:srgbClr val="003056"/>
                </a:solidFill>
              </a:rPr>
              <a:t>Working against each other</a:t>
            </a:r>
          </a:p>
          <a:p>
            <a:endParaRPr lang="en-GB" dirty="0"/>
          </a:p>
        </p:txBody>
      </p:sp>
    </p:spTree>
    <p:extLst>
      <p:ext uri="{BB962C8B-B14F-4D97-AF65-F5344CB8AC3E}">
        <p14:creationId xmlns:p14="http://schemas.microsoft.com/office/powerpoint/2010/main" val="375258309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017B2-315E-5BC2-0C5D-8CA29E0AE1F3}"/>
              </a:ext>
            </a:extLst>
          </p:cNvPr>
          <p:cNvSpPr>
            <a:spLocks noGrp="1"/>
          </p:cNvSpPr>
          <p:nvPr>
            <p:ph type="title"/>
          </p:nvPr>
        </p:nvSpPr>
        <p:spPr/>
        <p:txBody>
          <a:bodyPr/>
          <a:lstStyle/>
          <a:p>
            <a:r>
              <a:rPr lang="en-GB"/>
              <a:t>CMA CGM Antoine de Saint Exupery</a:t>
            </a:r>
            <a:endParaRPr lang="en-GB" dirty="0"/>
          </a:p>
        </p:txBody>
      </p:sp>
      <p:pic>
        <p:nvPicPr>
          <p:cNvPr id="6" name="Billede 2">
            <a:extLst>
              <a:ext uri="{FF2B5EF4-FFF2-40B4-BE49-F238E27FC236}">
                <a16:creationId xmlns:a16="http://schemas.microsoft.com/office/drawing/2014/main" id="{B0109E1C-26F3-247B-64DF-628CBDD014E1}"/>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42913" y="1620000"/>
            <a:ext cx="6189115" cy="451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179617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indhold 8">
            <a:extLst>
              <a:ext uri="{FF2B5EF4-FFF2-40B4-BE49-F238E27FC236}">
                <a16:creationId xmlns:a16="http://schemas.microsoft.com/office/drawing/2014/main" id="{24231267-02E7-0234-6D37-A423A15610A2}"/>
              </a:ext>
            </a:extLst>
          </p:cNvPr>
          <p:cNvSpPr>
            <a:spLocks noGrp="1"/>
          </p:cNvSpPr>
          <p:nvPr>
            <p:ph sz="half" idx="1"/>
          </p:nvPr>
        </p:nvSpPr>
        <p:spPr/>
        <p:txBody>
          <a:bodyPr>
            <a:normAutofit/>
          </a:bodyPr>
          <a:lstStyle/>
          <a:p>
            <a:pPr marL="0" indent="0">
              <a:lnSpc>
                <a:spcPct val="100000"/>
              </a:lnSpc>
              <a:spcBef>
                <a:spcPts val="0"/>
              </a:spcBef>
              <a:buNone/>
            </a:pPr>
            <a:r>
              <a:rPr lang="en-GB" sz="1600" dirty="0">
                <a:solidFill>
                  <a:srgbClr val="003056"/>
                </a:solidFill>
              </a:rPr>
              <a:t>VISITING ADDRESS</a:t>
            </a:r>
          </a:p>
          <a:p>
            <a:pPr marL="0" indent="0">
              <a:lnSpc>
                <a:spcPct val="100000"/>
              </a:lnSpc>
              <a:spcBef>
                <a:spcPts val="0"/>
              </a:spcBef>
              <a:buNone/>
            </a:pPr>
            <a:r>
              <a:rPr lang="en-GB" sz="1600" dirty="0">
                <a:solidFill>
                  <a:srgbClr val="003056"/>
                </a:solidFill>
              </a:rPr>
              <a:t>Lundtoftegaardsvej 95, 3</a:t>
            </a:r>
          </a:p>
          <a:p>
            <a:pPr marL="0" indent="0">
              <a:lnSpc>
                <a:spcPct val="100000"/>
              </a:lnSpc>
              <a:spcBef>
                <a:spcPts val="0"/>
              </a:spcBef>
              <a:buNone/>
            </a:pPr>
            <a:r>
              <a:rPr lang="en-GB" sz="1600" dirty="0">
                <a:solidFill>
                  <a:srgbClr val="003056"/>
                </a:solidFill>
              </a:rPr>
              <a:t>2800 Kgs Lyngby</a:t>
            </a:r>
          </a:p>
          <a:p>
            <a:pPr marL="0" indent="0">
              <a:lnSpc>
                <a:spcPct val="100000"/>
              </a:lnSpc>
              <a:spcBef>
                <a:spcPts val="0"/>
              </a:spcBef>
              <a:buNone/>
            </a:pPr>
            <a:r>
              <a:rPr lang="en-GB" sz="1600" dirty="0">
                <a:solidFill>
                  <a:srgbClr val="003056"/>
                </a:solidFill>
              </a:rPr>
              <a:t>Denmark</a:t>
            </a:r>
          </a:p>
          <a:p>
            <a:pPr marL="0" indent="0">
              <a:lnSpc>
                <a:spcPct val="100000"/>
              </a:lnSpc>
              <a:spcBef>
                <a:spcPts val="0"/>
              </a:spcBef>
              <a:buNone/>
            </a:pPr>
            <a:endParaRPr lang="en-GB" sz="1600" dirty="0">
              <a:solidFill>
                <a:srgbClr val="003056"/>
              </a:solidFill>
            </a:endParaRPr>
          </a:p>
          <a:p>
            <a:pPr marL="0" indent="0">
              <a:lnSpc>
                <a:spcPct val="100000"/>
              </a:lnSpc>
              <a:spcBef>
                <a:spcPts val="0"/>
              </a:spcBef>
              <a:buNone/>
            </a:pPr>
            <a:r>
              <a:rPr lang="en-GB" sz="1600" dirty="0">
                <a:solidFill>
                  <a:srgbClr val="003056"/>
                </a:solidFill>
              </a:rPr>
              <a:t>+45 48 17 40 55</a:t>
            </a:r>
          </a:p>
          <a:p>
            <a:pPr marL="0" indent="0">
              <a:lnSpc>
                <a:spcPct val="100000"/>
              </a:lnSpc>
              <a:spcBef>
                <a:spcPts val="0"/>
              </a:spcBef>
              <a:buNone/>
            </a:pPr>
            <a:r>
              <a:rPr lang="en-GB" sz="1600" dirty="0">
                <a:solidFill>
                  <a:srgbClr val="003056"/>
                </a:solidFill>
              </a:rPr>
              <a:t>gomaritimegroup.com</a:t>
            </a:r>
          </a:p>
        </p:txBody>
      </p:sp>
      <p:sp>
        <p:nvSpPr>
          <p:cNvPr id="8" name="Titel 7">
            <a:extLst>
              <a:ext uri="{FF2B5EF4-FFF2-40B4-BE49-F238E27FC236}">
                <a16:creationId xmlns:a16="http://schemas.microsoft.com/office/drawing/2014/main" id="{03323F90-15C2-A828-1D5C-57EE2D2E9FEF}"/>
              </a:ext>
            </a:extLst>
          </p:cNvPr>
          <p:cNvSpPr>
            <a:spLocks noGrp="1"/>
          </p:cNvSpPr>
          <p:nvPr>
            <p:ph type="title"/>
          </p:nvPr>
        </p:nvSpPr>
        <p:spPr/>
        <p:txBody>
          <a:bodyPr/>
          <a:lstStyle/>
          <a:p>
            <a:r>
              <a:rPr lang="en-GB"/>
              <a:t>Contact G&amp;O COMPENSATORS</a:t>
            </a:r>
            <a:endParaRPr lang="en-GB" dirty="0"/>
          </a:p>
        </p:txBody>
      </p:sp>
      <p:sp>
        <p:nvSpPr>
          <p:cNvPr id="10" name="Pladsholder til indhold 8">
            <a:extLst>
              <a:ext uri="{FF2B5EF4-FFF2-40B4-BE49-F238E27FC236}">
                <a16:creationId xmlns:a16="http://schemas.microsoft.com/office/drawing/2014/main" id="{30D6EF95-A856-0D0E-0395-55F987C935F5}"/>
              </a:ext>
            </a:extLst>
          </p:cNvPr>
          <p:cNvSpPr txBox="1">
            <a:spLocks/>
          </p:cNvSpPr>
          <p:nvPr/>
        </p:nvSpPr>
        <p:spPr>
          <a:xfrm>
            <a:off x="3311526" y="1627740"/>
            <a:ext cx="2708061" cy="4351338"/>
          </a:xfrm>
          <a:prstGeom prst="rect">
            <a:avLst/>
          </a:prstGeom>
        </p:spPr>
        <p:txBody>
          <a:bodyPr vert="horz" lIns="0" tIns="45720" rIns="0" bIns="45720" rtlCol="0">
            <a:normAutofit/>
          </a:bodyPr>
          <a:lstStyle>
            <a:lvl1pPr marL="266700" indent="-266700" algn="l" defTabSz="914400" rtl="0" eaLnBrk="1" latinLnBrk="0" hangingPunct="1">
              <a:lnSpc>
                <a:spcPct val="9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541338" indent="-274638"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2pPr>
            <a:lvl3pPr marL="808038" indent="-2667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339850" indent="-26511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600">
                <a:solidFill>
                  <a:srgbClr val="003056"/>
                </a:solidFill>
              </a:rPr>
              <a:t>COMPENSATOR SALES</a:t>
            </a:r>
          </a:p>
          <a:p>
            <a:pPr marL="0" indent="0">
              <a:lnSpc>
                <a:spcPct val="100000"/>
              </a:lnSpc>
              <a:spcBef>
                <a:spcPts val="0"/>
              </a:spcBef>
              <a:buNone/>
            </a:pPr>
            <a:r>
              <a:rPr lang="en-GB" sz="1600">
                <a:solidFill>
                  <a:srgbClr val="003056"/>
                </a:solidFill>
              </a:rPr>
              <a:t>jun@g-o.dk</a:t>
            </a:r>
          </a:p>
          <a:p>
            <a:pPr marL="0" indent="0">
              <a:lnSpc>
                <a:spcPct val="100000"/>
              </a:lnSpc>
              <a:spcBef>
                <a:spcPts val="0"/>
              </a:spcBef>
              <a:buNone/>
            </a:pPr>
            <a:endParaRPr lang="en-GB" sz="1600">
              <a:solidFill>
                <a:srgbClr val="003056"/>
              </a:solidFill>
            </a:endParaRPr>
          </a:p>
          <a:p>
            <a:pPr marL="0" indent="0">
              <a:lnSpc>
                <a:spcPct val="100000"/>
              </a:lnSpc>
              <a:spcBef>
                <a:spcPts val="0"/>
              </a:spcBef>
              <a:buNone/>
            </a:pPr>
            <a:r>
              <a:rPr lang="en-GB" sz="1600">
                <a:solidFill>
                  <a:srgbClr val="003056"/>
                </a:solidFill>
              </a:rPr>
              <a:t>SERVICE &amp; SUPPORT</a:t>
            </a:r>
          </a:p>
          <a:p>
            <a:pPr marL="0" indent="0">
              <a:lnSpc>
                <a:spcPct val="100000"/>
              </a:lnSpc>
              <a:spcBef>
                <a:spcPts val="0"/>
              </a:spcBef>
              <a:buNone/>
            </a:pPr>
            <a:r>
              <a:rPr lang="en-GB" sz="1600">
                <a:solidFill>
                  <a:srgbClr val="003056"/>
                </a:solidFill>
              </a:rPr>
              <a:t>service@g-o.dk</a:t>
            </a:r>
            <a:endParaRPr lang="en-GB" sz="1600" dirty="0">
              <a:solidFill>
                <a:srgbClr val="003056"/>
              </a:solidFill>
            </a:endParaRPr>
          </a:p>
        </p:txBody>
      </p:sp>
    </p:spTree>
    <p:extLst>
      <p:ext uri="{BB962C8B-B14F-4D97-AF65-F5344CB8AC3E}">
        <p14:creationId xmlns:p14="http://schemas.microsoft.com/office/powerpoint/2010/main" val="329469881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51920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54974-03D6-FA6E-B7AB-3660AA2D9D95}"/>
              </a:ext>
            </a:extLst>
          </p:cNvPr>
          <p:cNvSpPr>
            <a:spLocks noGrp="1" noRot="1" noMove="1" noResize="1" noEditPoints="1" noAdjustHandles="1" noChangeArrowheads="1" noChangeShapeType="1"/>
          </p:cNvSpPr>
          <p:nvPr>
            <p:ph type="title" idx="4294967295"/>
          </p:nvPr>
        </p:nvSpPr>
        <p:spPr>
          <a:xfrm>
            <a:off x="468000" y="468000"/>
            <a:ext cx="8604000" cy="759124"/>
          </a:xfrm>
        </p:spPr>
        <p:txBody>
          <a:bodyPr/>
          <a:lstStyle/>
          <a:p>
            <a:r>
              <a:rPr lang="en-GB"/>
              <a:t>Our history</a:t>
            </a:r>
            <a:endParaRPr lang="en-GB" dirty="0"/>
          </a:p>
        </p:txBody>
      </p:sp>
      <p:cxnSp>
        <p:nvCxnSpPr>
          <p:cNvPr id="9" name="Straight Connector 8">
            <a:extLst>
              <a:ext uri="{FF2B5EF4-FFF2-40B4-BE49-F238E27FC236}">
                <a16:creationId xmlns:a16="http://schemas.microsoft.com/office/drawing/2014/main" id="{2E9BBAD3-C711-E825-01E9-A9CE2A261C30}"/>
              </a:ext>
            </a:extLst>
          </p:cNvPr>
          <p:cNvCxnSpPr>
            <a:cxnSpLocks noGrp="1" noRot="1" noMove="1" noResize="1" noEditPoints="1" noAdjustHandles="1" noChangeArrowheads="1" noChangeShapeType="1"/>
          </p:cNvCxnSpPr>
          <p:nvPr/>
        </p:nvCxnSpPr>
        <p:spPr>
          <a:xfrm>
            <a:off x="609603" y="4396087"/>
            <a:ext cx="1158239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8112462-F004-50D4-E8FC-3766D3248861}"/>
              </a:ext>
            </a:extLst>
          </p:cNvPr>
          <p:cNvSpPr>
            <a:spLocks noGrp="1" noRot="1" noMove="1" noResize="1" noEditPoints="1" noAdjustHandles="1" noChangeArrowheads="1" noChangeShapeType="1"/>
          </p:cNvSpPr>
          <p:nvPr/>
        </p:nvSpPr>
        <p:spPr>
          <a:xfrm>
            <a:off x="462795" y="4249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Oval 10">
            <a:extLst>
              <a:ext uri="{FF2B5EF4-FFF2-40B4-BE49-F238E27FC236}">
                <a16:creationId xmlns:a16="http://schemas.microsoft.com/office/drawing/2014/main" id="{F691FEB4-E593-C690-AF02-EFE0CCA32211}"/>
              </a:ext>
            </a:extLst>
          </p:cNvPr>
          <p:cNvSpPr>
            <a:spLocks noGrp="1" noRot="1" noMove="1" noResize="1" noEditPoints="1" noAdjustHandles="1" noChangeArrowheads="1" noChangeShapeType="1"/>
          </p:cNvSpPr>
          <p:nvPr/>
        </p:nvSpPr>
        <p:spPr>
          <a:xfrm>
            <a:off x="11251749" y="4249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Oval 11">
            <a:extLst>
              <a:ext uri="{FF2B5EF4-FFF2-40B4-BE49-F238E27FC236}">
                <a16:creationId xmlns:a16="http://schemas.microsoft.com/office/drawing/2014/main" id="{513CB773-2D02-48D1-E802-6F1FF760C6A7}"/>
              </a:ext>
            </a:extLst>
          </p:cNvPr>
          <p:cNvSpPr>
            <a:spLocks noGrp="1" noRot="1" noMove="1" noResize="1" noEditPoints="1" noAdjustHandles="1" noChangeArrowheads="1" noChangeShapeType="1"/>
          </p:cNvSpPr>
          <p:nvPr/>
        </p:nvSpPr>
        <p:spPr>
          <a:xfrm>
            <a:off x="1890132" y="4251508"/>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Oval 12">
            <a:extLst>
              <a:ext uri="{FF2B5EF4-FFF2-40B4-BE49-F238E27FC236}">
                <a16:creationId xmlns:a16="http://schemas.microsoft.com/office/drawing/2014/main" id="{9F8CF1D6-9D17-AA78-F2A0-6A64C1E9DA46}"/>
              </a:ext>
            </a:extLst>
          </p:cNvPr>
          <p:cNvSpPr>
            <a:spLocks noGrp="1" noRot="1" noMove="1" noResize="1" noEditPoints="1" noAdjustHandles="1" noChangeArrowheads="1" noChangeShapeType="1"/>
          </p:cNvSpPr>
          <p:nvPr/>
        </p:nvSpPr>
        <p:spPr>
          <a:xfrm>
            <a:off x="1061982" y="4249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4" name="Straight Connector 13">
            <a:extLst>
              <a:ext uri="{FF2B5EF4-FFF2-40B4-BE49-F238E27FC236}">
                <a16:creationId xmlns:a16="http://schemas.microsoft.com/office/drawing/2014/main" id="{2CEC0ADB-BE55-0833-702C-CF7BCD530BBF}"/>
              </a:ext>
            </a:extLst>
          </p:cNvPr>
          <p:cNvCxnSpPr>
            <a:cxnSpLocks noGrp="1" noRot="1" noMove="1" noResize="1" noEditPoints="1" noAdjustHandles="1" noChangeArrowheads="1" noChangeShapeType="1"/>
          </p:cNvCxnSpPr>
          <p:nvPr/>
        </p:nvCxnSpPr>
        <p:spPr>
          <a:xfrm flipV="1">
            <a:off x="601213" y="1888379"/>
            <a:ext cx="0" cy="236090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3D26D7E-73A6-364A-CBE8-F04B48D9C89B}"/>
              </a:ext>
            </a:extLst>
          </p:cNvPr>
          <p:cNvSpPr txBox="1">
            <a:spLocks noGrp="1" noRot="1" noMove="1" noResize="1" noEditPoints="1" noAdjustHandles="1" noChangeArrowheads="1" noChangeShapeType="1"/>
          </p:cNvSpPr>
          <p:nvPr/>
        </p:nvSpPr>
        <p:spPr>
          <a:xfrm>
            <a:off x="601214" y="1797552"/>
            <a:ext cx="1715956" cy="830997"/>
          </a:xfrm>
          <a:prstGeom prst="rect">
            <a:avLst/>
          </a:prstGeom>
          <a:noFill/>
        </p:spPr>
        <p:txBody>
          <a:bodyPr wrap="square" rtlCol="0">
            <a:spAutoFit/>
          </a:bodyPr>
          <a:lstStyle/>
          <a:p>
            <a:r>
              <a:rPr lang="en-GB" sz="1200" b="1" dirty="0">
                <a:solidFill>
                  <a:schemeClr val="accent1"/>
                </a:solidFill>
              </a:rPr>
              <a:t>1945</a:t>
            </a:r>
          </a:p>
          <a:p>
            <a:r>
              <a:rPr lang="en-GB" sz="1200" dirty="0">
                <a:solidFill>
                  <a:schemeClr val="accent1"/>
                </a:solidFill>
              </a:rPr>
              <a:t>Company founded </a:t>
            </a:r>
          </a:p>
          <a:p>
            <a:r>
              <a:rPr lang="en-GB" sz="1200" dirty="0">
                <a:solidFill>
                  <a:schemeClr val="accent1"/>
                </a:solidFill>
              </a:rPr>
              <a:t>by Haakon Gertsen as </a:t>
            </a:r>
            <a:r>
              <a:rPr lang="en-GB" sz="1200">
                <a:solidFill>
                  <a:schemeClr val="accent1"/>
                </a:solidFill>
              </a:rPr>
              <a:t>agent company</a:t>
            </a:r>
            <a:endParaRPr lang="en-GB" sz="1200" dirty="0">
              <a:solidFill>
                <a:schemeClr val="accent1"/>
              </a:solidFill>
            </a:endParaRPr>
          </a:p>
        </p:txBody>
      </p:sp>
      <p:cxnSp>
        <p:nvCxnSpPr>
          <p:cNvPr id="16" name="Straight Connector 15">
            <a:extLst>
              <a:ext uri="{FF2B5EF4-FFF2-40B4-BE49-F238E27FC236}">
                <a16:creationId xmlns:a16="http://schemas.microsoft.com/office/drawing/2014/main" id="{F21EE458-735F-A086-7191-CF1941B9D795}"/>
              </a:ext>
            </a:extLst>
          </p:cNvPr>
          <p:cNvCxnSpPr>
            <a:cxnSpLocks noGrp="1" noRot="1" noMove="1" noResize="1" noEditPoints="1" noAdjustHandles="1" noChangeArrowheads="1" noChangeShapeType="1"/>
          </p:cNvCxnSpPr>
          <p:nvPr/>
        </p:nvCxnSpPr>
        <p:spPr>
          <a:xfrm flipH="1" flipV="1">
            <a:off x="2036939" y="3480313"/>
            <a:ext cx="730" cy="8365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5F41B4D-5196-D080-0055-C2A29715CC3C}"/>
              </a:ext>
            </a:extLst>
          </p:cNvPr>
          <p:cNvCxnSpPr>
            <a:cxnSpLocks noGrp="1" noRot="1" noMove="1" noResize="1" noEditPoints="1" noAdjustHandles="1" noChangeArrowheads="1" noChangeShapeType="1"/>
          </p:cNvCxnSpPr>
          <p:nvPr/>
        </p:nvCxnSpPr>
        <p:spPr>
          <a:xfrm flipV="1">
            <a:off x="1207679" y="2815529"/>
            <a:ext cx="0" cy="15012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696E4C-8D01-39DA-8AF6-DE779CC99A1F}"/>
              </a:ext>
            </a:extLst>
          </p:cNvPr>
          <p:cNvCxnSpPr>
            <a:cxnSpLocks noGrp="1" noRot="1" noMove="1" noResize="1" noEditPoints="1" noAdjustHandles="1" noChangeArrowheads="1" noChangeShapeType="1"/>
          </p:cNvCxnSpPr>
          <p:nvPr/>
        </p:nvCxnSpPr>
        <p:spPr>
          <a:xfrm flipV="1">
            <a:off x="11407183" y="1329079"/>
            <a:ext cx="0" cy="292883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5D003A5-FB1B-D181-AC72-2975CDDA5CD0}"/>
              </a:ext>
            </a:extLst>
          </p:cNvPr>
          <p:cNvSpPr txBox="1">
            <a:spLocks noGrp="1" noRot="1" noMove="1" noResize="1" noEditPoints="1" noAdjustHandles="1" noChangeArrowheads="1" noChangeShapeType="1"/>
          </p:cNvSpPr>
          <p:nvPr/>
        </p:nvSpPr>
        <p:spPr>
          <a:xfrm>
            <a:off x="9642392" y="1250674"/>
            <a:ext cx="1764791" cy="646331"/>
          </a:xfrm>
          <a:prstGeom prst="rect">
            <a:avLst/>
          </a:prstGeom>
          <a:noFill/>
        </p:spPr>
        <p:txBody>
          <a:bodyPr wrap="square" rtlCol="0">
            <a:spAutoFit/>
          </a:bodyPr>
          <a:lstStyle/>
          <a:p>
            <a:pPr algn="r"/>
            <a:r>
              <a:rPr lang="en-GB" sz="1200" b="1" dirty="0">
                <a:solidFill>
                  <a:schemeClr val="accent1"/>
                </a:solidFill>
              </a:rPr>
              <a:t>2021</a:t>
            </a:r>
          </a:p>
          <a:p>
            <a:pPr algn="r"/>
            <a:r>
              <a:rPr lang="en-GB" sz="1200" dirty="0">
                <a:solidFill>
                  <a:schemeClr val="accent1"/>
                </a:solidFill>
              </a:rPr>
              <a:t>G&amp;O Maritime Group </a:t>
            </a:r>
          </a:p>
          <a:p>
            <a:pPr algn="r"/>
            <a:r>
              <a:rPr lang="en-GB" sz="1200" dirty="0">
                <a:solidFill>
                  <a:schemeClr val="accent1"/>
                </a:solidFill>
              </a:rPr>
              <a:t>acquired </a:t>
            </a:r>
            <a:r>
              <a:rPr lang="en-GB" sz="1200">
                <a:solidFill>
                  <a:schemeClr val="accent1"/>
                </a:solidFill>
              </a:rPr>
              <a:t>by Polaris</a:t>
            </a:r>
            <a:endParaRPr lang="en-GB" sz="1200" dirty="0">
              <a:solidFill>
                <a:schemeClr val="accent1"/>
              </a:solidFill>
            </a:endParaRPr>
          </a:p>
        </p:txBody>
      </p:sp>
      <p:sp>
        <p:nvSpPr>
          <p:cNvPr id="20" name="TextBox 19">
            <a:extLst>
              <a:ext uri="{FF2B5EF4-FFF2-40B4-BE49-F238E27FC236}">
                <a16:creationId xmlns:a16="http://schemas.microsoft.com/office/drawing/2014/main" id="{842A8C12-BC2A-F377-F4CB-B0F9F9944C42}"/>
              </a:ext>
            </a:extLst>
          </p:cNvPr>
          <p:cNvSpPr txBox="1">
            <a:spLocks noGrp="1" noRot="1" noMove="1" noResize="1" noEditPoints="1" noAdjustHandles="1" noChangeArrowheads="1" noChangeShapeType="1"/>
          </p:cNvSpPr>
          <p:nvPr/>
        </p:nvSpPr>
        <p:spPr>
          <a:xfrm>
            <a:off x="7980315" y="1794235"/>
            <a:ext cx="2338149" cy="830997"/>
          </a:xfrm>
          <a:prstGeom prst="rect">
            <a:avLst/>
          </a:prstGeom>
          <a:noFill/>
        </p:spPr>
        <p:txBody>
          <a:bodyPr wrap="square" rtlCol="0">
            <a:spAutoFit/>
          </a:bodyPr>
          <a:lstStyle/>
          <a:p>
            <a:r>
              <a:rPr lang="en-GB" sz="1200" b="1" dirty="0">
                <a:solidFill>
                  <a:schemeClr val="accent1"/>
                </a:solidFill>
              </a:rPr>
              <a:t>2014</a:t>
            </a:r>
          </a:p>
          <a:p>
            <a:r>
              <a:rPr lang="en-GB" sz="1200" dirty="0">
                <a:solidFill>
                  <a:schemeClr val="accent1"/>
                </a:solidFill>
              </a:rPr>
              <a:t>G&amp;O Maritime Group established when Gertsen &amp; Olufsen acquired Atlas Incinerators </a:t>
            </a:r>
          </a:p>
        </p:txBody>
      </p:sp>
      <p:sp>
        <p:nvSpPr>
          <p:cNvPr id="21" name="TextBox 20">
            <a:extLst>
              <a:ext uri="{FF2B5EF4-FFF2-40B4-BE49-F238E27FC236}">
                <a16:creationId xmlns:a16="http://schemas.microsoft.com/office/drawing/2014/main" id="{E3C05D72-C7B7-CE0F-510B-4026A5B17912}"/>
              </a:ext>
            </a:extLst>
          </p:cNvPr>
          <p:cNvSpPr txBox="1">
            <a:spLocks noGrp="1" noRot="1" noMove="1" noResize="1" noEditPoints="1" noAdjustHandles="1" noChangeArrowheads="1" noChangeShapeType="1"/>
          </p:cNvSpPr>
          <p:nvPr/>
        </p:nvSpPr>
        <p:spPr>
          <a:xfrm>
            <a:off x="1213255" y="2726899"/>
            <a:ext cx="1449296" cy="646331"/>
          </a:xfrm>
          <a:prstGeom prst="rect">
            <a:avLst/>
          </a:prstGeom>
          <a:noFill/>
        </p:spPr>
        <p:txBody>
          <a:bodyPr wrap="square" rtlCol="0">
            <a:spAutoFit/>
          </a:bodyPr>
          <a:lstStyle/>
          <a:p>
            <a:r>
              <a:rPr lang="en-GB" sz="1200" b="1" dirty="0">
                <a:solidFill>
                  <a:schemeClr val="accent1"/>
                </a:solidFill>
              </a:rPr>
              <a:t>1962</a:t>
            </a:r>
          </a:p>
          <a:p>
            <a:r>
              <a:rPr lang="en-GB" sz="1200" dirty="0">
                <a:solidFill>
                  <a:schemeClr val="accent1"/>
                </a:solidFill>
              </a:rPr>
              <a:t>Bent Olufsen joined the company</a:t>
            </a:r>
          </a:p>
        </p:txBody>
      </p:sp>
      <p:sp>
        <p:nvSpPr>
          <p:cNvPr id="22" name="TextBox 21">
            <a:extLst>
              <a:ext uri="{FF2B5EF4-FFF2-40B4-BE49-F238E27FC236}">
                <a16:creationId xmlns:a16="http://schemas.microsoft.com/office/drawing/2014/main" id="{7DFBA92E-D531-66FF-BA93-13680C1ABCF5}"/>
              </a:ext>
            </a:extLst>
          </p:cNvPr>
          <p:cNvSpPr txBox="1">
            <a:spLocks noGrp="1" noRot="1" noMove="1" noResize="1" noEditPoints="1" noAdjustHandles="1" noChangeArrowheads="1" noChangeShapeType="1"/>
          </p:cNvSpPr>
          <p:nvPr/>
        </p:nvSpPr>
        <p:spPr>
          <a:xfrm>
            <a:off x="2044334" y="3398966"/>
            <a:ext cx="2096074" cy="646331"/>
          </a:xfrm>
          <a:prstGeom prst="rect">
            <a:avLst/>
          </a:prstGeom>
          <a:noFill/>
        </p:spPr>
        <p:txBody>
          <a:bodyPr wrap="square" rtlCol="0">
            <a:spAutoFit/>
          </a:bodyPr>
          <a:lstStyle/>
          <a:p>
            <a:r>
              <a:rPr lang="en-GB" sz="1200" b="1" dirty="0">
                <a:solidFill>
                  <a:schemeClr val="accent1"/>
                </a:solidFill>
              </a:rPr>
              <a:t>1972</a:t>
            </a:r>
          </a:p>
          <a:p>
            <a:r>
              <a:rPr lang="en-GB" sz="1200" dirty="0">
                <a:solidFill>
                  <a:schemeClr val="accent1"/>
                </a:solidFill>
              </a:rPr>
              <a:t>Bent Olufsen became a partner in Gertsen &amp; Olufsen</a:t>
            </a:r>
          </a:p>
        </p:txBody>
      </p:sp>
      <p:sp>
        <p:nvSpPr>
          <p:cNvPr id="23" name="TextBox 22">
            <a:extLst>
              <a:ext uri="{FF2B5EF4-FFF2-40B4-BE49-F238E27FC236}">
                <a16:creationId xmlns:a16="http://schemas.microsoft.com/office/drawing/2014/main" id="{CA9EBA59-A309-E268-FBAD-40CF74021C16}"/>
              </a:ext>
            </a:extLst>
          </p:cNvPr>
          <p:cNvSpPr txBox="1">
            <a:spLocks noGrp="1" noRot="1" noMove="1" noResize="1" noEditPoints="1" noAdjustHandles="1" noChangeArrowheads="1" noChangeShapeType="1"/>
          </p:cNvSpPr>
          <p:nvPr/>
        </p:nvSpPr>
        <p:spPr>
          <a:xfrm>
            <a:off x="4048488" y="1966234"/>
            <a:ext cx="1529722" cy="646331"/>
          </a:xfrm>
          <a:prstGeom prst="rect">
            <a:avLst/>
          </a:prstGeom>
          <a:noFill/>
        </p:spPr>
        <p:txBody>
          <a:bodyPr wrap="square" rtlCol="0">
            <a:spAutoFit/>
          </a:bodyPr>
          <a:lstStyle/>
          <a:p>
            <a:r>
              <a:rPr lang="en-GB" sz="1200" b="1" dirty="0">
                <a:solidFill>
                  <a:schemeClr val="accent1"/>
                </a:solidFill>
              </a:rPr>
              <a:t>1993</a:t>
            </a:r>
          </a:p>
          <a:p>
            <a:r>
              <a:rPr lang="en-GB" sz="1200" dirty="0">
                <a:solidFill>
                  <a:schemeClr val="accent1"/>
                </a:solidFill>
              </a:rPr>
              <a:t>Bo Kristensen joined as CEO </a:t>
            </a:r>
          </a:p>
        </p:txBody>
      </p:sp>
      <p:sp>
        <p:nvSpPr>
          <p:cNvPr id="24" name="Oval 23">
            <a:extLst>
              <a:ext uri="{FF2B5EF4-FFF2-40B4-BE49-F238E27FC236}">
                <a16:creationId xmlns:a16="http://schemas.microsoft.com/office/drawing/2014/main" id="{400E9A69-19D9-B482-5542-E11EF41D3F3F}"/>
              </a:ext>
            </a:extLst>
          </p:cNvPr>
          <p:cNvSpPr>
            <a:spLocks noGrp="1" noRot="1" noMove="1" noResize="1" noEditPoints="1" noAdjustHandles="1" noChangeArrowheads="1" noChangeShapeType="1"/>
          </p:cNvSpPr>
          <p:nvPr/>
        </p:nvSpPr>
        <p:spPr>
          <a:xfrm>
            <a:off x="10511965" y="4249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5" name="Straight Connector 24">
            <a:extLst>
              <a:ext uri="{FF2B5EF4-FFF2-40B4-BE49-F238E27FC236}">
                <a16:creationId xmlns:a16="http://schemas.microsoft.com/office/drawing/2014/main" id="{58485FAA-FA85-E883-D880-9EC15B27A31E}"/>
              </a:ext>
            </a:extLst>
          </p:cNvPr>
          <p:cNvCxnSpPr>
            <a:cxnSpLocks noGrp="1" noRot="1" noMove="1" noResize="1" noEditPoints="1" noAdjustHandles="1" noChangeArrowheads="1" noChangeShapeType="1"/>
          </p:cNvCxnSpPr>
          <p:nvPr/>
        </p:nvCxnSpPr>
        <p:spPr>
          <a:xfrm flipV="1">
            <a:off x="10667333" y="2678034"/>
            <a:ext cx="0" cy="173878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F9F37FA-22AC-5786-E5F3-ED48BB5EF7A0}"/>
              </a:ext>
            </a:extLst>
          </p:cNvPr>
          <p:cNvSpPr txBox="1">
            <a:spLocks noGrp="1" noRot="1" noMove="1" noResize="1" noEditPoints="1" noAdjustHandles="1" noChangeArrowheads="1" noChangeShapeType="1"/>
          </p:cNvSpPr>
          <p:nvPr/>
        </p:nvSpPr>
        <p:spPr>
          <a:xfrm>
            <a:off x="8329184" y="2570570"/>
            <a:ext cx="2338149" cy="1277273"/>
          </a:xfrm>
          <a:prstGeom prst="rect">
            <a:avLst/>
          </a:prstGeom>
          <a:noFill/>
        </p:spPr>
        <p:txBody>
          <a:bodyPr wrap="square" rtlCol="0">
            <a:spAutoFit/>
          </a:bodyPr>
          <a:lstStyle/>
          <a:p>
            <a:pPr algn="r"/>
            <a:r>
              <a:rPr lang="en-GB" sz="1200" b="1" dirty="0">
                <a:solidFill>
                  <a:schemeClr val="accent1"/>
                </a:solidFill>
              </a:rPr>
              <a:t>2016</a:t>
            </a:r>
          </a:p>
          <a:p>
            <a:pPr algn="r">
              <a:spcAft>
                <a:spcPts val="600"/>
              </a:spcAft>
            </a:pPr>
            <a:r>
              <a:rPr lang="en-GB" sz="1200" dirty="0">
                <a:solidFill>
                  <a:schemeClr val="accent1"/>
                </a:solidFill>
              </a:rPr>
              <a:t>G&amp;O Maritime Group moved to Allerød when acquiring Pres-Vac</a:t>
            </a:r>
          </a:p>
          <a:p>
            <a:pPr algn="r"/>
            <a:r>
              <a:rPr lang="en-GB" sz="1200" dirty="0">
                <a:solidFill>
                  <a:schemeClr val="accent1"/>
                </a:solidFill>
              </a:rPr>
              <a:t>Gertsen &amp; Olufsen launched new, lighter series of compensators</a:t>
            </a:r>
          </a:p>
          <a:p>
            <a:pPr algn="r"/>
            <a:endParaRPr lang="en-GB" sz="1200" dirty="0">
              <a:solidFill>
                <a:schemeClr val="accent1"/>
              </a:solidFill>
            </a:endParaRPr>
          </a:p>
        </p:txBody>
      </p:sp>
      <p:sp>
        <p:nvSpPr>
          <p:cNvPr id="27" name="Oval 26">
            <a:extLst>
              <a:ext uri="{FF2B5EF4-FFF2-40B4-BE49-F238E27FC236}">
                <a16:creationId xmlns:a16="http://schemas.microsoft.com/office/drawing/2014/main" id="{1800D7C2-6871-A90B-D64B-3976E66E7DCC}"/>
              </a:ext>
            </a:extLst>
          </p:cNvPr>
          <p:cNvSpPr>
            <a:spLocks noGrp="1" noRot="1" noMove="1" noResize="1" noEditPoints="1" noAdjustHandles="1" noChangeArrowheads="1" noChangeShapeType="1"/>
          </p:cNvSpPr>
          <p:nvPr/>
        </p:nvSpPr>
        <p:spPr>
          <a:xfrm>
            <a:off x="4469193" y="4249283"/>
            <a:ext cx="284340"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8" name="Straight Connector 27">
            <a:extLst>
              <a:ext uri="{FF2B5EF4-FFF2-40B4-BE49-F238E27FC236}">
                <a16:creationId xmlns:a16="http://schemas.microsoft.com/office/drawing/2014/main" id="{78125FEC-FC6A-A27F-70F7-B8523AE1246B}"/>
              </a:ext>
            </a:extLst>
          </p:cNvPr>
          <p:cNvCxnSpPr>
            <a:cxnSpLocks noGrp="1" noRot="1" noMove="1" noResize="1" noEditPoints="1" noAdjustHandles="1" noChangeArrowheads="1" noChangeShapeType="1"/>
          </p:cNvCxnSpPr>
          <p:nvPr/>
        </p:nvCxnSpPr>
        <p:spPr>
          <a:xfrm flipV="1">
            <a:off x="4606499" y="2726899"/>
            <a:ext cx="0" cy="158992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92E4D0B-0B8A-9366-0F7C-D4F91EF0B909}"/>
              </a:ext>
            </a:extLst>
          </p:cNvPr>
          <p:cNvSpPr txBox="1">
            <a:spLocks noGrp="1" noRot="1" noMove="1" noResize="1" noEditPoints="1" noAdjustHandles="1" noChangeArrowheads="1" noChangeShapeType="1"/>
          </p:cNvSpPr>
          <p:nvPr/>
        </p:nvSpPr>
        <p:spPr>
          <a:xfrm>
            <a:off x="4617216" y="2636831"/>
            <a:ext cx="2469776" cy="830997"/>
          </a:xfrm>
          <a:prstGeom prst="rect">
            <a:avLst/>
          </a:prstGeom>
          <a:noFill/>
        </p:spPr>
        <p:txBody>
          <a:bodyPr wrap="square" rtlCol="0">
            <a:spAutoFit/>
          </a:bodyPr>
          <a:lstStyle/>
          <a:p>
            <a:r>
              <a:rPr lang="en-GB" sz="1200" b="1" dirty="0">
                <a:solidFill>
                  <a:schemeClr val="accent1"/>
                </a:solidFill>
              </a:rPr>
              <a:t>1998</a:t>
            </a:r>
          </a:p>
          <a:p>
            <a:r>
              <a:rPr lang="en-GB" sz="1200" dirty="0">
                <a:solidFill>
                  <a:schemeClr val="accent1"/>
                </a:solidFill>
              </a:rPr>
              <a:t>Gertsen &amp; Olufsen bought patent on compensator solution developed by Bo Kristensen</a:t>
            </a:r>
          </a:p>
        </p:txBody>
      </p:sp>
      <p:sp>
        <p:nvSpPr>
          <p:cNvPr id="30" name="Oval 29">
            <a:extLst>
              <a:ext uri="{FF2B5EF4-FFF2-40B4-BE49-F238E27FC236}">
                <a16:creationId xmlns:a16="http://schemas.microsoft.com/office/drawing/2014/main" id="{EF461B4D-1AC1-0935-F156-3DC46E15F6C6}"/>
              </a:ext>
            </a:extLst>
          </p:cNvPr>
          <p:cNvSpPr>
            <a:spLocks noGrp="1" noRot="1" noMove="1" noResize="1" noEditPoints="1" noAdjustHandles="1" noChangeArrowheads="1" noChangeShapeType="1"/>
          </p:cNvSpPr>
          <p:nvPr/>
        </p:nvSpPr>
        <p:spPr>
          <a:xfrm>
            <a:off x="7832027" y="4249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31" name="Straight Connector 30">
            <a:extLst>
              <a:ext uri="{FF2B5EF4-FFF2-40B4-BE49-F238E27FC236}">
                <a16:creationId xmlns:a16="http://schemas.microsoft.com/office/drawing/2014/main" id="{271DB69D-F795-B57E-F9C9-11A7E2891BC7}"/>
              </a:ext>
            </a:extLst>
          </p:cNvPr>
          <p:cNvCxnSpPr>
            <a:cxnSpLocks noGrp="1" noRot="1" noMove="1" noResize="1" noEditPoints="1" noAdjustHandles="1" noChangeArrowheads="1" noChangeShapeType="1"/>
          </p:cNvCxnSpPr>
          <p:nvPr/>
        </p:nvCxnSpPr>
        <p:spPr>
          <a:xfrm flipV="1">
            <a:off x="7978834" y="1888379"/>
            <a:ext cx="0" cy="242844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1B66749-1D55-CE97-775A-2C14025DD547}"/>
              </a:ext>
            </a:extLst>
          </p:cNvPr>
          <p:cNvSpPr txBox="1">
            <a:spLocks noGrp="1" noRot="1" noMove="1" noResize="1" noEditPoints="1" noAdjustHandles="1" noChangeArrowheads="1" noChangeShapeType="1"/>
          </p:cNvSpPr>
          <p:nvPr/>
        </p:nvSpPr>
        <p:spPr>
          <a:xfrm>
            <a:off x="5746587" y="3426912"/>
            <a:ext cx="2118659" cy="830997"/>
          </a:xfrm>
          <a:prstGeom prst="rect">
            <a:avLst/>
          </a:prstGeom>
          <a:noFill/>
        </p:spPr>
        <p:txBody>
          <a:bodyPr wrap="square" rtlCol="0">
            <a:spAutoFit/>
          </a:bodyPr>
          <a:lstStyle/>
          <a:p>
            <a:r>
              <a:rPr lang="en-GB" sz="1200" b="1" dirty="0">
                <a:solidFill>
                  <a:schemeClr val="accent1"/>
                </a:solidFill>
              </a:rPr>
              <a:t>2002</a:t>
            </a:r>
          </a:p>
          <a:p>
            <a:r>
              <a:rPr lang="en-GB" sz="1200" dirty="0">
                <a:solidFill>
                  <a:schemeClr val="accent1"/>
                </a:solidFill>
              </a:rPr>
              <a:t>One of the first bacteria-based water treatment plants in the world developed by G&amp;O</a:t>
            </a:r>
          </a:p>
        </p:txBody>
      </p:sp>
      <p:sp>
        <p:nvSpPr>
          <p:cNvPr id="33" name="Oval 32">
            <a:extLst>
              <a:ext uri="{FF2B5EF4-FFF2-40B4-BE49-F238E27FC236}">
                <a16:creationId xmlns:a16="http://schemas.microsoft.com/office/drawing/2014/main" id="{FCFB54B7-0B11-E4FE-9704-F1EE05F38CAC}"/>
              </a:ext>
            </a:extLst>
          </p:cNvPr>
          <p:cNvSpPr>
            <a:spLocks noGrp="1" noRot="1" noMove="1" noResize="1" noEditPoints="1" noAdjustHandles="1" noChangeArrowheads="1" noChangeShapeType="1"/>
          </p:cNvSpPr>
          <p:nvPr/>
        </p:nvSpPr>
        <p:spPr>
          <a:xfrm>
            <a:off x="3900466" y="4249283"/>
            <a:ext cx="284340"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34" name="Straight Connector 33">
            <a:extLst>
              <a:ext uri="{FF2B5EF4-FFF2-40B4-BE49-F238E27FC236}">
                <a16:creationId xmlns:a16="http://schemas.microsoft.com/office/drawing/2014/main" id="{81652DC8-5532-FE37-285A-186BCAD75123}"/>
              </a:ext>
            </a:extLst>
          </p:cNvPr>
          <p:cNvCxnSpPr>
            <a:cxnSpLocks noGrp="1" noRot="1" noMove="1" noResize="1" noEditPoints="1" noAdjustHandles="1" noChangeArrowheads="1" noChangeShapeType="1"/>
          </p:cNvCxnSpPr>
          <p:nvPr/>
        </p:nvCxnSpPr>
        <p:spPr>
          <a:xfrm flipV="1">
            <a:off x="4037772" y="2061002"/>
            <a:ext cx="1" cy="225582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9994C135-E27A-5E48-EB5B-E7725EA78101}"/>
              </a:ext>
            </a:extLst>
          </p:cNvPr>
          <p:cNvSpPr>
            <a:spLocks noGrp="1" noRot="1" noMove="1" noResize="1" noEditPoints="1" noAdjustHandles="1" noChangeArrowheads="1" noChangeShapeType="1"/>
          </p:cNvSpPr>
          <p:nvPr/>
        </p:nvSpPr>
        <p:spPr>
          <a:xfrm>
            <a:off x="5589776" y="4249283"/>
            <a:ext cx="293615" cy="2936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36" name="Straight Connector 35">
            <a:extLst>
              <a:ext uri="{FF2B5EF4-FFF2-40B4-BE49-F238E27FC236}">
                <a16:creationId xmlns:a16="http://schemas.microsoft.com/office/drawing/2014/main" id="{8B66E5F1-126A-E32B-278E-9A0976080E4D}"/>
              </a:ext>
            </a:extLst>
          </p:cNvPr>
          <p:cNvCxnSpPr>
            <a:cxnSpLocks noGrp="1" noRot="1" noMove="1" noResize="1" noEditPoints="1" noAdjustHandles="1" noChangeArrowheads="1" noChangeShapeType="1"/>
          </p:cNvCxnSpPr>
          <p:nvPr/>
        </p:nvCxnSpPr>
        <p:spPr>
          <a:xfrm flipH="1" flipV="1">
            <a:off x="5736432" y="3531189"/>
            <a:ext cx="730" cy="836509"/>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06701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8129367-EBA6-2473-376D-9DF50F0DC912}"/>
              </a:ext>
            </a:extLst>
          </p:cNvPr>
          <p:cNvSpPr>
            <a:spLocks noGrp="1" noRot="1" noMove="1" noResize="1" noEditPoints="1" noAdjustHandles="1" noChangeArrowheads="1" noChangeShapeType="1"/>
          </p:cNvSpPr>
          <p:nvPr>
            <p:ph type="title"/>
          </p:nvPr>
        </p:nvSpPr>
        <p:spPr/>
        <p:txBody>
          <a:bodyPr/>
          <a:lstStyle/>
          <a:p>
            <a:r>
              <a:rPr lang="en-GB"/>
              <a:t>Excitation sources</a:t>
            </a:r>
            <a:endParaRPr lang="en-GB" dirty="0"/>
          </a:p>
        </p:txBody>
      </p:sp>
      <p:graphicFrame>
        <p:nvGraphicFramePr>
          <p:cNvPr id="5" name="Object 13">
            <a:extLst>
              <a:ext uri="{FF2B5EF4-FFF2-40B4-BE49-F238E27FC236}">
                <a16:creationId xmlns:a16="http://schemas.microsoft.com/office/drawing/2014/main" id="{3B04F6FD-9889-44C2-B4D0-230F70B7D350}"/>
              </a:ext>
            </a:extLst>
          </p:cNvPr>
          <p:cNvGraphicFramePr>
            <a:graphicFrameLocks noGrp="1" noDrilldown="1" noChangeAspect="1" noMove="1" noResize="1"/>
          </p:cNvGraphicFramePr>
          <p:nvPr>
            <p:extLst>
              <p:ext uri="{D42A27DB-BD31-4B8C-83A1-F6EECF244321}">
                <p14:modId xmlns:p14="http://schemas.microsoft.com/office/powerpoint/2010/main" val="2653065220"/>
              </p:ext>
            </p:extLst>
          </p:nvPr>
        </p:nvGraphicFramePr>
        <p:xfrm>
          <a:off x="2340204" y="3364687"/>
          <a:ext cx="3553676" cy="3004556"/>
        </p:xfrm>
        <a:graphic>
          <a:graphicData uri="http://schemas.openxmlformats.org/presentationml/2006/ole">
            <mc:AlternateContent xmlns:mc="http://schemas.openxmlformats.org/markup-compatibility/2006">
              <mc:Choice xmlns:v="urn:schemas-microsoft-com:vml" Requires="v">
                <p:oleObj name="PhotoImpact" r:id="rId2" imgW="5628571" imgH="4266667" progId="">
                  <p:embed/>
                </p:oleObj>
              </mc:Choice>
              <mc:Fallback>
                <p:oleObj name="PhotoImpact" r:id="rId2" imgW="5628571" imgH="4266667" progId="">
                  <p:embed/>
                  <p:pic>
                    <p:nvPicPr>
                      <p:cNvPr id="5" name="Object 13">
                        <a:extLst>
                          <a:ext uri="{FF2B5EF4-FFF2-40B4-BE49-F238E27FC236}">
                            <a16:creationId xmlns:a16="http://schemas.microsoft.com/office/drawing/2014/main" id="{3B04F6FD-9889-44C2-B4D0-230F70B7D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204" y="3364687"/>
                        <a:ext cx="3553676" cy="3004556"/>
                      </a:xfrm>
                      <a:prstGeom prst="rect">
                        <a:avLst/>
                      </a:prstGeom>
                      <a:noFill/>
                    </p:spPr>
                  </p:pic>
                </p:oleObj>
              </mc:Fallback>
            </mc:AlternateContent>
          </a:graphicData>
        </a:graphic>
      </p:graphicFrame>
      <p:pic>
        <p:nvPicPr>
          <p:cNvPr id="6" name="Picture 7">
            <a:extLst>
              <a:ext uri="{FF2B5EF4-FFF2-40B4-BE49-F238E27FC236}">
                <a16:creationId xmlns:a16="http://schemas.microsoft.com/office/drawing/2014/main" id="{8BF86CED-C667-5ACE-27EE-0DF54975A73C}"/>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326965" y="1168967"/>
            <a:ext cx="2951445" cy="2760339"/>
          </a:xfrm>
          <a:prstGeom prst="rect">
            <a:avLst/>
          </a:prstGeom>
        </p:spPr>
      </p:pic>
      <p:pic>
        <p:nvPicPr>
          <p:cNvPr id="7" name="Picture 8" descr="Colorful wave at ocean">
            <a:extLst>
              <a:ext uri="{FF2B5EF4-FFF2-40B4-BE49-F238E27FC236}">
                <a16:creationId xmlns:a16="http://schemas.microsoft.com/office/drawing/2014/main" id="{8BE28ACC-4A7C-ECC2-A2E6-343AECF8A00D}"/>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38965" r="20401"/>
          <a:stretch/>
        </p:blipFill>
        <p:spPr>
          <a:xfrm>
            <a:off x="8008535" y="0"/>
            <a:ext cx="4180049" cy="6858000"/>
          </a:xfrm>
          <a:prstGeom prst="rect">
            <a:avLst/>
          </a:prstGeom>
        </p:spPr>
      </p:pic>
      <p:sp>
        <p:nvSpPr>
          <p:cNvPr id="2" name="Rectangle 10">
            <a:extLst>
              <a:ext uri="{FF2B5EF4-FFF2-40B4-BE49-F238E27FC236}">
                <a16:creationId xmlns:a16="http://schemas.microsoft.com/office/drawing/2014/main" id="{30E07DBD-6068-BA34-F73F-8CC216E585D1}"/>
              </a:ext>
            </a:extLst>
          </p:cNvPr>
          <p:cNvSpPr/>
          <p:nvPr/>
        </p:nvSpPr>
        <p:spPr>
          <a:xfrm rot="16200000">
            <a:off x="6635507" y="1304923"/>
            <a:ext cx="6858000" cy="4248154"/>
          </a:xfrm>
          <a:prstGeom prst="rect">
            <a:avLst/>
          </a:prstGeom>
          <a:gradFill flip="none" rotWithShape="1">
            <a:gsLst>
              <a:gs pos="50000">
                <a:schemeClr val="bg1">
                  <a:alpha val="10000"/>
                </a:schemeClr>
              </a:gs>
              <a:gs pos="68000">
                <a:schemeClr val="bg1">
                  <a:alpha val="50000"/>
                </a:schemeClr>
              </a:gs>
              <a:gs pos="78000">
                <a:schemeClr val="bg1">
                  <a:alpha val="68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286365880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EF90B7D-6D68-5AFD-E378-92C11B81FE0C}"/>
              </a:ext>
            </a:extLst>
          </p:cNvPr>
          <p:cNvSpPr>
            <a:spLocks noGrp="1"/>
          </p:cNvSpPr>
          <p:nvPr>
            <p:ph type="title"/>
          </p:nvPr>
        </p:nvSpPr>
        <p:spPr/>
        <p:txBody>
          <a:bodyPr/>
          <a:lstStyle/>
          <a:p>
            <a:r>
              <a:rPr lang="en-GB"/>
              <a:t>Excitation forces</a:t>
            </a:r>
            <a:endParaRPr lang="en-GB" dirty="0"/>
          </a:p>
        </p:txBody>
      </p:sp>
      <p:pic>
        <p:nvPicPr>
          <p:cNvPr id="5" name="Engine_wo_gasx">
            <a:hlinkClick r:id="" action="ppaction://media"/>
            <a:extLst>
              <a:ext uri="{FF2B5EF4-FFF2-40B4-BE49-F238E27FC236}">
                <a16:creationId xmlns:a16="http://schemas.microsoft.com/office/drawing/2014/main" id="{045DCD8F-EF52-9238-4715-70C2DFD435D9}"/>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4"/>
          <a:stretch>
            <a:fillRect/>
          </a:stretch>
        </p:blipFill>
        <p:spPr>
          <a:xfrm>
            <a:off x="1848643" y="1435100"/>
            <a:ext cx="8278813" cy="4657725"/>
          </a:xfrm>
          <a:prstGeom prst="rect">
            <a:avLst/>
          </a:prstGeom>
        </p:spPr>
      </p:pic>
      <p:sp>
        <p:nvSpPr>
          <p:cNvPr id="3" name="TextBox 2">
            <a:extLst>
              <a:ext uri="{FF2B5EF4-FFF2-40B4-BE49-F238E27FC236}">
                <a16:creationId xmlns:a16="http://schemas.microsoft.com/office/drawing/2014/main" id="{264070DE-0D46-89D8-5C4A-6DCF7FCE628B}"/>
              </a:ext>
            </a:extLst>
          </p:cNvPr>
          <p:cNvSpPr txBox="1"/>
          <p:nvPr/>
        </p:nvSpPr>
        <p:spPr>
          <a:xfrm>
            <a:off x="2064544" y="3440796"/>
            <a:ext cx="2170444" cy="646331"/>
          </a:xfrm>
          <a:prstGeom prst="rect">
            <a:avLst/>
          </a:prstGeom>
          <a:noFill/>
        </p:spPr>
        <p:txBody>
          <a:bodyPr wrap="square">
            <a:spAutoFit/>
          </a:bodyPr>
          <a:lstStyle/>
          <a:p>
            <a:r>
              <a:rPr lang="en-GB" dirty="0">
                <a:solidFill>
                  <a:schemeClr val="accent1"/>
                </a:solidFill>
              </a:rPr>
              <a:t>Guide force moment</a:t>
            </a:r>
          </a:p>
          <a:p>
            <a:r>
              <a:rPr lang="en-GB" dirty="0">
                <a:solidFill>
                  <a:schemeClr val="accent1"/>
                </a:solidFill>
              </a:rPr>
              <a:t>(Horizontal)</a:t>
            </a:r>
          </a:p>
        </p:txBody>
      </p:sp>
      <p:sp>
        <p:nvSpPr>
          <p:cNvPr id="7" name="TextBox 6">
            <a:extLst>
              <a:ext uri="{FF2B5EF4-FFF2-40B4-BE49-F238E27FC236}">
                <a16:creationId xmlns:a16="http://schemas.microsoft.com/office/drawing/2014/main" id="{FCC6229F-436E-AF07-6982-25E450A3FCC4}"/>
              </a:ext>
            </a:extLst>
          </p:cNvPr>
          <p:cNvSpPr txBox="1"/>
          <p:nvPr/>
        </p:nvSpPr>
        <p:spPr>
          <a:xfrm>
            <a:off x="7173241" y="3442414"/>
            <a:ext cx="2954215" cy="646331"/>
          </a:xfrm>
          <a:prstGeom prst="rect">
            <a:avLst/>
          </a:prstGeom>
          <a:noFill/>
        </p:spPr>
        <p:txBody>
          <a:bodyPr wrap="square">
            <a:spAutoFit/>
          </a:bodyPr>
          <a:lstStyle/>
          <a:p>
            <a:r>
              <a:rPr lang="en-GB" dirty="0">
                <a:solidFill>
                  <a:schemeClr val="accent1"/>
                </a:solidFill>
              </a:rPr>
              <a:t>External unbalanced moment</a:t>
            </a:r>
          </a:p>
          <a:p>
            <a:r>
              <a:rPr lang="en-GB" dirty="0">
                <a:solidFill>
                  <a:schemeClr val="accent1"/>
                </a:solidFill>
              </a:rPr>
              <a:t>(Vertical) 2nd order moment</a:t>
            </a:r>
          </a:p>
        </p:txBody>
      </p:sp>
      <p:pic>
        <p:nvPicPr>
          <p:cNvPr id="8" name="Picture 7">
            <a:extLst>
              <a:ext uri="{FF2B5EF4-FFF2-40B4-BE49-F238E27FC236}">
                <a16:creationId xmlns:a16="http://schemas.microsoft.com/office/drawing/2014/main" id="{74402406-6723-5A23-765E-BA241F2634AB}"/>
              </a:ext>
            </a:extLst>
          </p:cNvPr>
          <p:cNvPicPr>
            <a:picLocks noChangeAspect="1"/>
          </p:cNvPicPr>
          <p:nvPr/>
        </p:nvPicPr>
        <p:blipFill>
          <a:blip r:embed="rId5"/>
          <a:stretch>
            <a:fillRect/>
          </a:stretch>
        </p:blipFill>
        <p:spPr>
          <a:xfrm>
            <a:off x="5158921" y="3257999"/>
            <a:ext cx="1658256" cy="1658256"/>
          </a:xfrm>
          <a:prstGeom prst="rect">
            <a:avLst/>
          </a:prstGeom>
        </p:spPr>
      </p:pic>
    </p:spTree>
    <p:extLst>
      <p:ext uri="{BB962C8B-B14F-4D97-AF65-F5344CB8AC3E}">
        <p14:creationId xmlns:p14="http://schemas.microsoft.com/office/powerpoint/2010/main" val="2381150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lescope, LEGO&#10;&#10;Description automatically generated with medium confidence">
            <a:extLst>
              <a:ext uri="{FF2B5EF4-FFF2-40B4-BE49-F238E27FC236}">
                <a16:creationId xmlns:a16="http://schemas.microsoft.com/office/drawing/2014/main" id="{805B1DFB-3828-B913-B324-69289EB8355B}"/>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tretch>
            <a:fillRect/>
          </a:stretch>
        </p:blipFill>
        <p:spPr>
          <a:xfrm>
            <a:off x="468000" y="1241956"/>
            <a:ext cx="4472300" cy="4244089"/>
          </a:xfrm>
          <a:prstGeom prst="rect">
            <a:avLst/>
          </a:prstGeom>
        </p:spPr>
      </p:pic>
      <p:pic>
        <p:nvPicPr>
          <p:cNvPr id="4" name="Picture 5" descr="A picture containing circle, transport, cartoon, screenshot&#10;&#10;Description automatically generated">
            <a:extLst>
              <a:ext uri="{FF2B5EF4-FFF2-40B4-BE49-F238E27FC236}">
                <a16:creationId xmlns:a16="http://schemas.microsoft.com/office/drawing/2014/main" id="{09E05116-16E6-BCC0-1384-FD8A1537491A}"/>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rot="5400000">
            <a:off x="6821048" y="1669660"/>
            <a:ext cx="4114052" cy="3506748"/>
          </a:xfrm>
          <a:prstGeom prst="rect">
            <a:avLst/>
          </a:prstGeom>
        </p:spPr>
      </p:pic>
      <p:sp>
        <p:nvSpPr>
          <p:cNvPr id="3" name="Titel 2">
            <a:extLst>
              <a:ext uri="{FF2B5EF4-FFF2-40B4-BE49-F238E27FC236}">
                <a16:creationId xmlns:a16="http://schemas.microsoft.com/office/drawing/2014/main" id="{184D23E3-155B-9920-6C0F-9A3A4E04DA83}"/>
              </a:ext>
            </a:extLst>
          </p:cNvPr>
          <p:cNvSpPr>
            <a:spLocks noGrp="1" noRot="1" noMove="1" noResize="1" noEditPoints="1" noAdjustHandles="1" noChangeArrowheads="1" noChangeShapeType="1"/>
          </p:cNvSpPr>
          <p:nvPr>
            <p:ph type="title"/>
          </p:nvPr>
        </p:nvSpPr>
        <p:spPr/>
        <p:txBody>
          <a:bodyPr/>
          <a:lstStyle/>
          <a:p>
            <a:r>
              <a:rPr lang="en-GB" dirty="0"/>
              <a:t>Two types of vibration compensators</a:t>
            </a:r>
          </a:p>
        </p:txBody>
      </p:sp>
      <p:sp>
        <p:nvSpPr>
          <p:cNvPr id="7" name="Tekstfelt 6">
            <a:extLst>
              <a:ext uri="{FF2B5EF4-FFF2-40B4-BE49-F238E27FC236}">
                <a16:creationId xmlns:a16="http://schemas.microsoft.com/office/drawing/2014/main" id="{9F3C795F-D802-0705-C7A2-4F6CC3D13281}"/>
              </a:ext>
            </a:extLst>
          </p:cNvPr>
          <p:cNvSpPr txBox="1">
            <a:spLocks noGrp="1" noRot="1" noMove="1" noResize="1" noEditPoints="1" noAdjustHandles="1" noChangeArrowheads="1" noChangeShapeType="1"/>
          </p:cNvSpPr>
          <p:nvPr/>
        </p:nvSpPr>
        <p:spPr>
          <a:xfrm>
            <a:off x="468000" y="5420657"/>
            <a:ext cx="6096000" cy="677108"/>
          </a:xfrm>
          <a:prstGeom prst="rect">
            <a:avLst/>
          </a:prstGeom>
          <a:noFill/>
        </p:spPr>
        <p:txBody>
          <a:bodyPr wrap="square" lIns="0" rIns="0">
            <a:spAutoFit/>
          </a:bodyPr>
          <a:lstStyle/>
          <a:p>
            <a:r>
              <a:rPr lang="en-GB" sz="2000" b="1" dirty="0">
                <a:solidFill>
                  <a:srgbClr val="003056"/>
                </a:solidFill>
              </a:rPr>
              <a:t>Vertical compensator</a:t>
            </a:r>
          </a:p>
          <a:p>
            <a:r>
              <a:rPr lang="en-GB" dirty="0">
                <a:solidFill>
                  <a:srgbClr val="003056"/>
                </a:solidFill>
              </a:rPr>
              <a:t>Counteracts 2nd order external moments</a:t>
            </a:r>
          </a:p>
        </p:txBody>
      </p:sp>
      <p:sp>
        <p:nvSpPr>
          <p:cNvPr id="9" name="Tekstfelt 8">
            <a:extLst>
              <a:ext uri="{FF2B5EF4-FFF2-40B4-BE49-F238E27FC236}">
                <a16:creationId xmlns:a16="http://schemas.microsoft.com/office/drawing/2014/main" id="{9982C5BD-BF1E-FAB2-E07C-9A7CCAF3B41B}"/>
              </a:ext>
            </a:extLst>
          </p:cNvPr>
          <p:cNvSpPr txBox="1">
            <a:spLocks noGrp="1" noRot="1" noMove="1" noResize="1" noEditPoints="1" noAdjustHandles="1" noChangeArrowheads="1" noChangeShapeType="1"/>
          </p:cNvSpPr>
          <p:nvPr/>
        </p:nvSpPr>
        <p:spPr>
          <a:xfrm>
            <a:off x="6203950" y="5420656"/>
            <a:ext cx="5543550" cy="677108"/>
          </a:xfrm>
          <a:prstGeom prst="rect">
            <a:avLst/>
          </a:prstGeom>
          <a:noFill/>
        </p:spPr>
        <p:txBody>
          <a:bodyPr wrap="square" lIns="0" rIns="0">
            <a:spAutoFit/>
          </a:bodyPr>
          <a:lstStyle/>
          <a:p>
            <a:r>
              <a:rPr lang="en-GB" sz="2000" b="1" dirty="0">
                <a:solidFill>
                  <a:srgbClr val="003056"/>
                </a:solidFill>
              </a:rPr>
              <a:t>Horizontal compensator</a:t>
            </a:r>
          </a:p>
          <a:p>
            <a:r>
              <a:rPr lang="en-GB" dirty="0">
                <a:solidFill>
                  <a:srgbClr val="003056"/>
                </a:solidFill>
              </a:rPr>
              <a:t>Counteracts guide force H- and X- moments</a:t>
            </a:r>
          </a:p>
        </p:txBody>
      </p:sp>
    </p:spTree>
    <p:extLst>
      <p:ext uri="{BB962C8B-B14F-4D97-AF65-F5344CB8AC3E}">
        <p14:creationId xmlns:p14="http://schemas.microsoft.com/office/powerpoint/2010/main" val="194639837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946258-7E9C-EA74-0640-D1D33BF561A1}"/>
              </a:ext>
            </a:extLst>
          </p:cNvPr>
          <p:cNvSpPr>
            <a:spLocks noGrp="1" noRot="1" noMove="1" noResize="1" noEditPoints="1" noAdjustHandles="1" noChangeArrowheads="1" noChangeShapeType="1"/>
          </p:cNvSpPr>
          <p:nvPr>
            <p:ph type="title"/>
          </p:nvPr>
        </p:nvSpPr>
        <p:spPr/>
        <p:txBody>
          <a:bodyPr/>
          <a:lstStyle/>
          <a:p>
            <a:r>
              <a:rPr lang="en-GB" dirty="0"/>
              <a:t>A bit about technology </a:t>
            </a:r>
          </a:p>
        </p:txBody>
      </p:sp>
      <p:pic>
        <p:nvPicPr>
          <p:cNvPr id="11" name="Graphic 10" descr="Headphones outline">
            <a:extLst>
              <a:ext uri="{FF2B5EF4-FFF2-40B4-BE49-F238E27FC236}">
                <a16:creationId xmlns:a16="http://schemas.microsoft.com/office/drawing/2014/main" id="{90020C31-2F5E-DAA6-D346-B92511B70C2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79380" y="319178"/>
            <a:ext cx="914400" cy="914400"/>
          </a:xfrm>
          <a:prstGeom prst="rect">
            <a:avLst/>
          </a:prstGeom>
        </p:spPr>
      </p:pic>
      <p:pic>
        <p:nvPicPr>
          <p:cNvPr id="12" name="Graphic 3" descr="Stopwatch 33% outline">
            <a:extLst>
              <a:ext uri="{FF2B5EF4-FFF2-40B4-BE49-F238E27FC236}">
                <a16:creationId xmlns:a16="http://schemas.microsoft.com/office/drawing/2014/main" id="{7CC09E43-20D2-5FB4-BE95-09A47D0C575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2362" y="2107514"/>
            <a:ext cx="2160000" cy="2160000"/>
          </a:xfrm>
          <a:prstGeom prst="rect">
            <a:avLst/>
          </a:prstGeom>
        </p:spPr>
      </p:pic>
      <p:pic>
        <p:nvPicPr>
          <p:cNvPr id="13" name="Graphic 4" descr="Weights Uneven outline">
            <a:extLst>
              <a:ext uri="{FF2B5EF4-FFF2-40B4-BE49-F238E27FC236}">
                <a16:creationId xmlns:a16="http://schemas.microsoft.com/office/drawing/2014/main" id="{C628F2BC-7D5D-0210-6814-00465C75E8C1}"/>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9223" y="2107514"/>
            <a:ext cx="2160000" cy="2160000"/>
          </a:xfrm>
          <a:prstGeom prst="rect">
            <a:avLst/>
          </a:prstGeom>
        </p:spPr>
      </p:pic>
      <p:pic>
        <p:nvPicPr>
          <p:cNvPr id="14" name="Graphic 5" descr="Arrow: Straight outline">
            <a:extLst>
              <a:ext uri="{FF2B5EF4-FFF2-40B4-BE49-F238E27FC236}">
                <a16:creationId xmlns:a16="http://schemas.microsoft.com/office/drawing/2014/main" id="{986FE9F9-D6F0-9A18-128E-FE6AA90DF7D2}"/>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2977637" y="2107514"/>
            <a:ext cx="2160000" cy="2160000"/>
          </a:xfrm>
          <a:prstGeom prst="rect">
            <a:avLst/>
          </a:prstGeom>
        </p:spPr>
      </p:pic>
      <p:sp>
        <p:nvSpPr>
          <p:cNvPr id="15" name="TextBox 6">
            <a:extLst>
              <a:ext uri="{FF2B5EF4-FFF2-40B4-BE49-F238E27FC236}">
                <a16:creationId xmlns:a16="http://schemas.microsoft.com/office/drawing/2014/main" id="{47036700-21DD-BA0E-EBB7-1501963952DE}"/>
              </a:ext>
            </a:extLst>
          </p:cNvPr>
          <p:cNvSpPr txBox="1">
            <a:spLocks noGrp="1" noRot="1" noMove="1" noResize="1" noEditPoints="1" noAdjustHandles="1" noChangeArrowheads="1" noChangeShapeType="1"/>
          </p:cNvSpPr>
          <p:nvPr/>
        </p:nvSpPr>
        <p:spPr>
          <a:xfrm>
            <a:off x="442912" y="4635614"/>
            <a:ext cx="2160000" cy="646331"/>
          </a:xfrm>
          <a:prstGeom prst="rect">
            <a:avLst/>
          </a:prstGeom>
          <a:noFill/>
        </p:spPr>
        <p:txBody>
          <a:bodyPr wrap="square" rtlCol="0">
            <a:spAutoFit/>
          </a:bodyPr>
          <a:lstStyle/>
          <a:p>
            <a:pPr algn="ctr"/>
            <a:r>
              <a:rPr lang="en-GB" dirty="0">
                <a:solidFill>
                  <a:schemeClr val="accent1"/>
                </a:solidFill>
              </a:rPr>
              <a:t>An exact size </a:t>
            </a:r>
          </a:p>
          <a:p>
            <a:pPr algn="ctr"/>
            <a:r>
              <a:rPr lang="en-GB" dirty="0">
                <a:solidFill>
                  <a:schemeClr val="accent1"/>
                </a:solidFill>
              </a:rPr>
              <a:t>of counterforce</a:t>
            </a:r>
          </a:p>
        </p:txBody>
      </p:sp>
      <p:sp>
        <p:nvSpPr>
          <p:cNvPr id="16" name="TextBox 7">
            <a:extLst>
              <a:ext uri="{FF2B5EF4-FFF2-40B4-BE49-F238E27FC236}">
                <a16:creationId xmlns:a16="http://schemas.microsoft.com/office/drawing/2014/main" id="{FEE12C5C-2367-660B-6B7B-229B8036B13E}"/>
              </a:ext>
            </a:extLst>
          </p:cNvPr>
          <p:cNvSpPr txBox="1">
            <a:spLocks noGrp="1" noRot="1" noMove="1" noResize="1" noEditPoints="1" noAdjustHandles="1" noChangeArrowheads="1" noChangeShapeType="1"/>
          </p:cNvSpPr>
          <p:nvPr/>
        </p:nvSpPr>
        <p:spPr>
          <a:xfrm>
            <a:off x="2977637" y="4635614"/>
            <a:ext cx="2160000" cy="646331"/>
          </a:xfrm>
          <a:prstGeom prst="rect">
            <a:avLst/>
          </a:prstGeom>
          <a:noFill/>
        </p:spPr>
        <p:txBody>
          <a:bodyPr wrap="square" rtlCol="0">
            <a:spAutoFit/>
          </a:bodyPr>
          <a:lstStyle/>
          <a:p>
            <a:pPr algn="ctr"/>
            <a:r>
              <a:rPr lang="en-GB" dirty="0">
                <a:solidFill>
                  <a:schemeClr val="accent1"/>
                </a:solidFill>
              </a:rPr>
              <a:t>In an exact opposite direction</a:t>
            </a:r>
          </a:p>
        </p:txBody>
      </p:sp>
      <p:sp>
        <p:nvSpPr>
          <p:cNvPr id="17" name="TextBox 8">
            <a:extLst>
              <a:ext uri="{FF2B5EF4-FFF2-40B4-BE49-F238E27FC236}">
                <a16:creationId xmlns:a16="http://schemas.microsoft.com/office/drawing/2014/main" id="{993A1B81-A1A8-C50D-0A8F-866928CF8068}"/>
              </a:ext>
            </a:extLst>
          </p:cNvPr>
          <p:cNvSpPr txBox="1">
            <a:spLocks noGrp="1" noRot="1" noMove="1" noResize="1" noEditPoints="1" noAdjustHandles="1" noChangeArrowheads="1" noChangeShapeType="1"/>
          </p:cNvSpPr>
          <p:nvPr/>
        </p:nvSpPr>
        <p:spPr>
          <a:xfrm>
            <a:off x="5512362" y="4630135"/>
            <a:ext cx="2160000" cy="646331"/>
          </a:xfrm>
          <a:prstGeom prst="rect">
            <a:avLst/>
          </a:prstGeom>
          <a:noFill/>
        </p:spPr>
        <p:txBody>
          <a:bodyPr wrap="square" rtlCol="0">
            <a:spAutoFit/>
          </a:bodyPr>
          <a:lstStyle/>
          <a:p>
            <a:pPr algn="ctr"/>
            <a:r>
              <a:rPr lang="en-GB" dirty="0">
                <a:solidFill>
                  <a:schemeClr val="accent1"/>
                </a:solidFill>
              </a:rPr>
              <a:t>At an exact</a:t>
            </a:r>
            <a:br>
              <a:rPr lang="en-GB" dirty="0">
                <a:solidFill>
                  <a:schemeClr val="accent1"/>
                </a:solidFill>
              </a:rPr>
            </a:br>
            <a:r>
              <a:rPr lang="en-GB" dirty="0">
                <a:solidFill>
                  <a:schemeClr val="accent1"/>
                </a:solidFill>
              </a:rPr>
              <a:t>timing/phase angle</a:t>
            </a:r>
          </a:p>
        </p:txBody>
      </p:sp>
    </p:spTree>
    <p:extLst>
      <p:ext uri="{BB962C8B-B14F-4D97-AF65-F5344CB8AC3E}">
        <p14:creationId xmlns:p14="http://schemas.microsoft.com/office/powerpoint/2010/main" val="964689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F6C560B-51FA-0FF5-9F75-BF554E15D3F4}"/>
              </a:ext>
            </a:extLst>
          </p:cNvPr>
          <p:cNvSpPr>
            <a:spLocks noGrp="1" noRot="1" noMove="1" noResize="1" noEditPoints="1" noAdjustHandles="1" noChangeArrowheads="1" noChangeShapeType="1"/>
          </p:cNvSpPr>
          <p:nvPr/>
        </p:nvSpPr>
        <p:spPr>
          <a:xfrm>
            <a:off x="6203950" y="1632748"/>
            <a:ext cx="5543550" cy="4464001"/>
          </a:xfrm>
          <a:prstGeom prst="rect">
            <a:avLst/>
          </a:prstGeom>
          <a:solidFill>
            <a:srgbClr val="437E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el 3">
            <a:extLst>
              <a:ext uri="{FF2B5EF4-FFF2-40B4-BE49-F238E27FC236}">
                <a16:creationId xmlns:a16="http://schemas.microsoft.com/office/drawing/2014/main" id="{1DCD4F70-F162-B46B-ADB9-7DE7A5C078ED}"/>
              </a:ext>
            </a:extLst>
          </p:cNvPr>
          <p:cNvSpPr>
            <a:spLocks noGrp="1"/>
          </p:cNvSpPr>
          <p:nvPr>
            <p:ph type="title"/>
          </p:nvPr>
        </p:nvSpPr>
        <p:spPr/>
        <p:txBody>
          <a:bodyPr/>
          <a:lstStyle/>
          <a:p>
            <a:r>
              <a:rPr lang="en-GB" dirty="0">
                <a:solidFill>
                  <a:schemeClr val="accent1"/>
                </a:solidFill>
              </a:rPr>
              <a:t>Simple Product</a:t>
            </a:r>
          </a:p>
        </p:txBody>
      </p:sp>
      <p:sp>
        <p:nvSpPr>
          <p:cNvPr id="5" name="Pladsholder til indhold 4">
            <a:extLst>
              <a:ext uri="{FF2B5EF4-FFF2-40B4-BE49-F238E27FC236}">
                <a16:creationId xmlns:a16="http://schemas.microsoft.com/office/drawing/2014/main" id="{958CD049-DF52-CD43-46FA-53DD15CDD3FF}"/>
              </a:ext>
            </a:extLst>
          </p:cNvPr>
          <p:cNvSpPr>
            <a:spLocks noGrp="1" noRot="1" noMove="1" noResize="1" noEditPoints="1" noAdjustHandles="1" noChangeArrowheads="1" noChangeShapeType="1"/>
          </p:cNvSpPr>
          <p:nvPr>
            <p:ph sz="half" idx="1"/>
          </p:nvPr>
        </p:nvSpPr>
        <p:spPr/>
        <p:txBody>
          <a:bodyPr/>
          <a:lstStyle/>
          <a:p>
            <a:r>
              <a:rPr lang="en-GB" dirty="0">
                <a:solidFill>
                  <a:srgbClr val="003056"/>
                </a:solidFill>
              </a:rPr>
              <a:t>Two sets counter rotating masses</a:t>
            </a:r>
          </a:p>
          <a:p>
            <a:r>
              <a:rPr lang="en-GB" dirty="0">
                <a:solidFill>
                  <a:srgbClr val="003056"/>
                </a:solidFill>
              </a:rPr>
              <a:t>4 main bearings</a:t>
            </a:r>
          </a:p>
          <a:p>
            <a:r>
              <a:rPr lang="en-GB" dirty="0">
                <a:solidFill>
                  <a:srgbClr val="003056"/>
                </a:solidFill>
              </a:rPr>
              <a:t>Servomotor</a:t>
            </a:r>
          </a:p>
          <a:p>
            <a:r>
              <a:rPr lang="en-GB" dirty="0">
                <a:solidFill>
                  <a:srgbClr val="003056"/>
                </a:solidFill>
              </a:rPr>
              <a:t>Gear wheels</a:t>
            </a:r>
          </a:p>
          <a:p>
            <a:r>
              <a:rPr lang="en-GB" dirty="0">
                <a:solidFill>
                  <a:srgbClr val="003056"/>
                </a:solidFill>
              </a:rPr>
              <a:t>Lube oil pump</a:t>
            </a:r>
          </a:p>
          <a:p>
            <a:r>
              <a:rPr lang="en-GB" dirty="0">
                <a:solidFill>
                  <a:srgbClr val="003056"/>
                </a:solidFill>
              </a:rPr>
              <a:t>Belt drive</a:t>
            </a:r>
          </a:p>
          <a:p>
            <a:r>
              <a:rPr lang="en-GB" dirty="0">
                <a:solidFill>
                  <a:srgbClr val="003056"/>
                </a:solidFill>
              </a:rPr>
              <a:t>Flow Switch</a:t>
            </a:r>
          </a:p>
          <a:p>
            <a:r>
              <a:rPr lang="en-GB" dirty="0">
                <a:solidFill>
                  <a:srgbClr val="003056"/>
                </a:solidFill>
              </a:rPr>
              <a:t>Junction Box</a:t>
            </a:r>
          </a:p>
          <a:p>
            <a:r>
              <a:rPr lang="en-GB" dirty="0">
                <a:solidFill>
                  <a:srgbClr val="003056"/>
                </a:solidFill>
              </a:rPr>
              <a:t>Shafts</a:t>
            </a:r>
          </a:p>
          <a:p>
            <a:endParaRPr lang="en-GB" dirty="0"/>
          </a:p>
        </p:txBody>
      </p:sp>
      <p:pic>
        <p:nvPicPr>
          <p:cNvPr id="8" name="Horizontal compensator video">
            <a:hlinkClick r:id="" action="ppaction://media"/>
            <a:extLst>
              <a:ext uri="{FF2B5EF4-FFF2-40B4-BE49-F238E27FC236}">
                <a16:creationId xmlns:a16="http://schemas.microsoft.com/office/drawing/2014/main" id="{77F89BBE-F8DC-1C97-4635-4328EF1E249E}"/>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4"/>
          <a:stretch>
            <a:fillRect/>
          </a:stretch>
        </p:blipFill>
        <p:spPr>
          <a:xfrm>
            <a:off x="6752236" y="1632748"/>
            <a:ext cx="4464001" cy="4464001"/>
          </a:xfrm>
          <a:prstGeom prst="rect">
            <a:avLst/>
          </a:prstGeom>
        </p:spPr>
      </p:pic>
    </p:spTree>
    <p:extLst>
      <p:ext uri="{BB962C8B-B14F-4D97-AF65-F5344CB8AC3E}">
        <p14:creationId xmlns:p14="http://schemas.microsoft.com/office/powerpoint/2010/main" val="729138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8"/>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anim calcmode="lin" valueType="num">
                                      <p:cBhvr>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anim calcmode="lin" valueType="num">
                                      <p:cBhvr>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anim calcmode="lin" valueType="num">
                                      <p:cBhvr>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anim calcmode="lin" valueType="num">
                                      <p:cBhvr>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fade">
                                      <p:cBhvr>
                                        <p:cTn id="34" dur="500"/>
                                        <p:tgtEl>
                                          <p:spTgt spid="5">
                                            <p:txEl>
                                              <p:pRg st="4" end="4"/>
                                            </p:txEl>
                                          </p:spTgt>
                                        </p:tgtEl>
                                      </p:cBhvr>
                                    </p:animEffect>
                                    <p:anim calcmode="lin" valueType="num">
                                      <p:cBhvr>
                                        <p:cTn id="3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2" presetClass="entr" presetSubtype="0" fill="hold" nodeType="after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500"/>
                                        <p:tgtEl>
                                          <p:spTgt spid="5">
                                            <p:txEl>
                                              <p:pRg st="5" end="5"/>
                                            </p:txEl>
                                          </p:spTgt>
                                        </p:tgtEl>
                                      </p:cBhvr>
                                    </p:animEffect>
                                    <p:anim calcmode="lin" valueType="num">
                                      <p:cBhvr>
                                        <p:cTn id="4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42" presetClass="entr" presetSubtype="0" fill="hold" nodeType="after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Effect transition="in" filter="fade">
                                      <p:cBhvr>
                                        <p:cTn id="46" dur="500"/>
                                        <p:tgtEl>
                                          <p:spTgt spid="5">
                                            <p:txEl>
                                              <p:pRg st="6" end="6"/>
                                            </p:txEl>
                                          </p:spTgt>
                                        </p:tgtEl>
                                      </p:cBhvr>
                                    </p:animEffect>
                                    <p:anim calcmode="lin" valueType="num">
                                      <p:cBhvr>
                                        <p:cTn id="4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8" dur="5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par>
                          <p:cTn id="49" fill="hold">
                            <p:stCondLst>
                              <p:cond delay="3500"/>
                            </p:stCondLst>
                            <p:childTnLst>
                              <p:par>
                                <p:cTn id="50" presetID="42" presetClass="entr" presetSubtype="0" fill="hold" nodeType="after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500"/>
                                        <p:tgtEl>
                                          <p:spTgt spid="5">
                                            <p:txEl>
                                              <p:pRg st="7" end="7"/>
                                            </p:txEl>
                                          </p:spTgt>
                                        </p:tgtEl>
                                      </p:cBhvr>
                                    </p:animEffect>
                                    <p:anim calcmode="lin" valueType="num">
                                      <p:cBhvr>
                                        <p:cTn id="5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4" dur="5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par>
                          <p:cTn id="55" fill="hold">
                            <p:stCondLst>
                              <p:cond delay="4000"/>
                            </p:stCondLst>
                            <p:childTnLst>
                              <p:par>
                                <p:cTn id="56" presetID="42" presetClass="entr" presetSubtype="0" fill="hold" nodeType="afterEffect">
                                  <p:stCondLst>
                                    <p:cond delay="0"/>
                                  </p:stCondLst>
                                  <p:childTnLst>
                                    <p:set>
                                      <p:cBhvr>
                                        <p:cTn id="57" dur="1" fill="hold">
                                          <p:stCondLst>
                                            <p:cond delay="0"/>
                                          </p:stCondLst>
                                        </p:cTn>
                                        <p:tgtEl>
                                          <p:spTgt spid="5">
                                            <p:txEl>
                                              <p:pRg st="8" end="8"/>
                                            </p:txEl>
                                          </p:spTgt>
                                        </p:tgtEl>
                                        <p:attrNameLst>
                                          <p:attrName>style.visibility</p:attrName>
                                        </p:attrNameLst>
                                      </p:cBhvr>
                                      <p:to>
                                        <p:strVal val="visible"/>
                                      </p:to>
                                    </p:set>
                                    <p:animEffect transition="in" filter="fade">
                                      <p:cBhvr>
                                        <p:cTn id="58" dur="500"/>
                                        <p:tgtEl>
                                          <p:spTgt spid="5">
                                            <p:txEl>
                                              <p:pRg st="8" end="8"/>
                                            </p:txEl>
                                          </p:spTgt>
                                        </p:tgtEl>
                                      </p:cBhvr>
                                    </p:animEffect>
                                    <p:anim calcmode="lin" valueType="num">
                                      <p:cBhvr>
                                        <p:cTn id="5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0" dur="5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repeatCount="indefinite" fill="hold" display="0">
                  <p:stCondLst>
                    <p:cond delay="indefinite"/>
                  </p:stCondLst>
                </p:cTn>
                <p:tgtEl>
                  <p:spTgt spid="8"/>
                </p:tgtEl>
              </p:cMediaNode>
            </p:video>
          </p:childTnLst>
        </p:cTn>
      </p:par>
    </p:tnLst>
  </p:timing>
</p:sld>
</file>

<file path=ppt/theme/theme1.xml><?xml version="1.0" encoding="utf-8"?>
<a:theme xmlns:a="http://schemas.openxmlformats.org/drawingml/2006/main" name="GOMG">
  <a:themeElements>
    <a:clrScheme name="Custom 1">
      <a:dk1>
        <a:sysClr val="windowText" lastClr="000000"/>
      </a:dk1>
      <a:lt1>
        <a:sysClr val="window" lastClr="FFFFFF"/>
      </a:lt1>
      <a:dk2>
        <a:srgbClr val="8D8D8D"/>
      </a:dk2>
      <a:lt2>
        <a:srgbClr val="F0F0F0"/>
      </a:lt2>
      <a:accent1>
        <a:srgbClr val="003056"/>
      </a:accent1>
      <a:accent2>
        <a:srgbClr val="7FAED3"/>
      </a:accent2>
      <a:accent3>
        <a:srgbClr val="02827B"/>
      </a:accent3>
      <a:accent4>
        <a:srgbClr val="D65A33"/>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0" bIns="45720" rtlCol="0">
        <a:normAutofit/>
      </a:bodyPr>
      <a:lstStyle>
        <a:defPPr algn="l">
          <a:defRPr smtClean="0"/>
        </a:defPPr>
      </a:lstStyle>
    </a:txDef>
  </a:objectDefaults>
  <a:extraClrSchemeLst/>
  <a:extLst>
    <a:ext uri="{05A4C25C-085E-4340-85A3-A5531E510DB2}">
      <thm15:themeFamily xmlns:thm15="http://schemas.microsoft.com/office/thememl/2012/main" name="Compensators &amp; Group" id="{3C513FF4-C3F8-4F43-88FD-37D156012652}" vid="{02EBBF37-34ED-407F-B42A-60B31783460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mpensators">
  <a:themeElements>
    <a:clrScheme name="Custom 1">
      <a:dk1>
        <a:sysClr val="windowText" lastClr="000000"/>
      </a:dk1>
      <a:lt1>
        <a:sysClr val="window" lastClr="FFFFFF"/>
      </a:lt1>
      <a:dk2>
        <a:srgbClr val="8D8D8D"/>
      </a:dk2>
      <a:lt2>
        <a:srgbClr val="F0F0F0"/>
      </a:lt2>
      <a:accent1>
        <a:srgbClr val="003056"/>
      </a:accent1>
      <a:accent2>
        <a:srgbClr val="7FAED3"/>
      </a:accent2>
      <a:accent3>
        <a:srgbClr val="02827B"/>
      </a:accent3>
      <a:accent4>
        <a:srgbClr val="D65A33"/>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Ins="0">
        <a:spAutoFit/>
      </a:bodyPr>
      <a:lstStyle>
        <a:defPPr algn="l">
          <a:defRPr dirty="0"/>
        </a:defPPr>
      </a:lstStyle>
    </a:txDef>
  </a:objectDefaults>
  <a:extraClrSchemeLst/>
  <a:extLst>
    <a:ext uri="{05A4C25C-085E-4340-85A3-A5531E510DB2}">
      <thm15:themeFamily xmlns:thm15="http://schemas.microsoft.com/office/thememl/2012/main" name="Compensators &amp; Group" id="{3C513FF4-C3F8-4F43-88FD-37D156012652}" vid="{2E88E007-DB86-48D0-872D-7F2F59430B9F}"/>
    </a:ext>
  </a:extLst>
</a:theme>
</file>

<file path=ppt/theme/theme3.xml><?xml version="1.0" encoding="utf-8"?>
<a:theme xmlns:a="http://schemas.openxmlformats.org/drawingml/2006/main" name="HECO">
  <a:themeElements>
    <a:clrScheme name="Custom 1">
      <a:dk1>
        <a:sysClr val="windowText" lastClr="000000"/>
      </a:dk1>
      <a:lt1>
        <a:sysClr val="window" lastClr="FFFFFF"/>
      </a:lt1>
      <a:dk2>
        <a:srgbClr val="8D8D8D"/>
      </a:dk2>
      <a:lt2>
        <a:srgbClr val="F0F0F0"/>
      </a:lt2>
      <a:accent1>
        <a:srgbClr val="003056"/>
      </a:accent1>
      <a:accent2>
        <a:srgbClr val="7FAED3"/>
      </a:accent2>
      <a:accent3>
        <a:srgbClr val="02827B"/>
      </a:accent3>
      <a:accent4>
        <a:srgbClr val="D65A33"/>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ensators &amp; Group" id="{3C513FF4-C3F8-4F43-88FD-37D156012652}" vid="{45E04C4E-AF08-48C6-B93F-9FD5B558E761}"/>
    </a:ext>
  </a:extLst>
</a:theme>
</file>

<file path=ppt/theme/theme4.xml><?xml version="1.0" encoding="utf-8"?>
<a:theme xmlns:a="http://schemas.openxmlformats.org/drawingml/2006/main" name="Lubricators">
  <a:themeElements>
    <a:clrScheme name="G6O Maritime and HJL">
      <a:dk1>
        <a:sysClr val="windowText" lastClr="000000"/>
      </a:dk1>
      <a:lt1>
        <a:sysClr val="window" lastClr="FFFFFF"/>
      </a:lt1>
      <a:dk2>
        <a:srgbClr val="8D8D8D"/>
      </a:dk2>
      <a:lt2>
        <a:srgbClr val="F0F0F0"/>
      </a:lt2>
      <a:accent1>
        <a:srgbClr val="003056"/>
      </a:accent1>
      <a:accent2>
        <a:srgbClr val="7FAED3"/>
      </a:accent2>
      <a:accent3>
        <a:srgbClr val="02827B"/>
      </a:accent3>
      <a:accent4>
        <a:srgbClr val="E2001A"/>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rIns="0" rtlCol="0">
        <a:spAutoFit/>
      </a:bodyPr>
      <a:lstStyle>
        <a:defPPr algn="l">
          <a:defRPr dirty="0" smtClean="0"/>
        </a:defPPr>
      </a:lstStyle>
    </a:txDef>
  </a:objectDefaults>
  <a:extraClrSchemeLst/>
  <a:extLst>
    <a:ext uri="{05A4C25C-085E-4340-85A3-A5531E510DB2}">
      <thm15:themeFamily xmlns:thm15="http://schemas.microsoft.com/office/thememl/2012/main" name="Compensators &amp; Group" id="{3C513FF4-C3F8-4F43-88FD-37D156012652}" vid="{3E926344-9DFF-4406-B3E4-2015131B9579}"/>
    </a:ext>
  </a:extLst>
</a:theme>
</file>

<file path=ppt/theme/theme5.xml><?xml version="1.0" encoding="utf-8"?>
<a:theme xmlns:a="http://schemas.openxmlformats.org/drawingml/2006/main" name="Bioreactors">
  <a:themeElements>
    <a:clrScheme name="Custom 1">
      <a:dk1>
        <a:sysClr val="windowText" lastClr="000000"/>
      </a:dk1>
      <a:lt1>
        <a:sysClr val="window" lastClr="FFFFFF"/>
      </a:lt1>
      <a:dk2>
        <a:srgbClr val="8D8D8D"/>
      </a:dk2>
      <a:lt2>
        <a:srgbClr val="F0F0F0"/>
      </a:lt2>
      <a:accent1>
        <a:srgbClr val="003056"/>
      </a:accent1>
      <a:accent2>
        <a:srgbClr val="7FAED3"/>
      </a:accent2>
      <a:accent3>
        <a:srgbClr val="02827B"/>
      </a:accent3>
      <a:accent4>
        <a:srgbClr val="D65A33"/>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ensators &amp; Group" id="{3C513FF4-C3F8-4F43-88FD-37D156012652}" vid="{28F980A1-166D-47DB-BD4D-DBB71AF772C7}"/>
    </a:ext>
  </a:extLst>
</a:theme>
</file>

<file path=ppt/theme/theme6.xml><?xml version="1.0" encoding="utf-8"?>
<a:theme xmlns:a="http://schemas.openxmlformats.org/drawingml/2006/main" name="Incinerators">
  <a:themeElements>
    <a:clrScheme name="Custom 1">
      <a:dk1>
        <a:sysClr val="windowText" lastClr="000000"/>
      </a:dk1>
      <a:lt1>
        <a:sysClr val="window" lastClr="FFFFFF"/>
      </a:lt1>
      <a:dk2>
        <a:srgbClr val="8D8D8D"/>
      </a:dk2>
      <a:lt2>
        <a:srgbClr val="F0F0F0"/>
      </a:lt2>
      <a:accent1>
        <a:srgbClr val="003056"/>
      </a:accent1>
      <a:accent2>
        <a:srgbClr val="7FAED3"/>
      </a:accent2>
      <a:accent3>
        <a:srgbClr val="02827B"/>
      </a:accent3>
      <a:accent4>
        <a:srgbClr val="D65A33"/>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ensators &amp; Group" id="{3C513FF4-C3F8-4F43-88FD-37D156012652}" vid="{E131DEE7-ADBD-4887-860A-8C69E8596026}"/>
    </a:ext>
  </a:extLst>
</a:theme>
</file>

<file path=ppt/theme/theme7.xml><?xml version="1.0" encoding="utf-8"?>
<a:theme xmlns:a="http://schemas.openxmlformats.org/drawingml/2006/main" name="Valves">
  <a:themeElements>
    <a:clrScheme name="Custom 1">
      <a:dk1>
        <a:sysClr val="windowText" lastClr="000000"/>
      </a:dk1>
      <a:lt1>
        <a:sysClr val="window" lastClr="FFFFFF"/>
      </a:lt1>
      <a:dk2>
        <a:srgbClr val="8D8D8D"/>
      </a:dk2>
      <a:lt2>
        <a:srgbClr val="F0F0F0"/>
      </a:lt2>
      <a:accent1>
        <a:srgbClr val="003056"/>
      </a:accent1>
      <a:accent2>
        <a:srgbClr val="7FAED3"/>
      </a:accent2>
      <a:accent3>
        <a:srgbClr val="02827B"/>
      </a:accent3>
      <a:accent4>
        <a:srgbClr val="D65A33"/>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ensators &amp; Group" id="{3C513FF4-C3F8-4F43-88FD-37D156012652}" vid="{9C3948C7-7BE7-4240-822C-C485DA51B737}"/>
    </a:ext>
  </a:extLst>
</a:theme>
</file>

<file path=ppt/theme/theme8.xml><?xml version="1.0" encoding="utf-8"?>
<a:theme xmlns:a="http://schemas.openxmlformats.org/drawingml/2006/main" name="Services">
  <a:themeElements>
    <a:clrScheme name="Custom 1">
      <a:dk1>
        <a:sysClr val="windowText" lastClr="000000"/>
      </a:dk1>
      <a:lt1>
        <a:sysClr val="window" lastClr="FFFFFF"/>
      </a:lt1>
      <a:dk2>
        <a:srgbClr val="8D8D8D"/>
      </a:dk2>
      <a:lt2>
        <a:srgbClr val="F0F0F0"/>
      </a:lt2>
      <a:accent1>
        <a:srgbClr val="003056"/>
      </a:accent1>
      <a:accent2>
        <a:srgbClr val="7FAED3"/>
      </a:accent2>
      <a:accent3>
        <a:srgbClr val="02827B"/>
      </a:accent3>
      <a:accent4>
        <a:srgbClr val="D65A33"/>
      </a:accent4>
      <a:accent5>
        <a:srgbClr val="516E8A"/>
      </a:accent5>
      <a:accent6>
        <a:srgbClr val="C1D4E7"/>
      </a:accent6>
      <a:hlink>
        <a:srgbClr val="7FAED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Ins="0">
        <a:spAutoFit/>
      </a:bodyPr>
      <a:lstStyle>
        <a:defPPr algn="l">
          <a:defRPr dirty="0"/>
        </a:defPPr>
      </a:lstStyle>
    </a:txDef>
  </a:objectDefaults>
  <a:extraClrSchemeLst/>
  <a:extLst>
    <a:ext uri="{05A4C25C-085E-4340-85A3-A5531E510DB2}">
      <thm15:themeFamily xmlns:thm15="http://schemas.microsoft.com/office/thememl/2012/main" name="Compensators &amp; Group" id="{3C513FF4-C3F8-4F43-88FD-37D156012652}" vid="{287F28F0-E9C8-4821-A1B0-8261EB83E102}"/>
    </a:ext>
  </a:extLst>
</a:theme>
</file>

<file path=ppt/theme/theme9.xml><?xml version="1.0" encoding="utf-8"?>
<a:theme xmlns:a="http://schemas.openxmlformats.org/drawingml/2006/main" name="GOMG closer Frames">
  <a:themeElements>
    <a:clrScheme name="GOMG">
      <a:dk1>
        <a:srgbClr val="000000"/>
      </a:dk1>
      <a:lt1>
        <a:srgbClr val="FFFFFF"/>
      </a:lt1>
      <a:dk2>
        <a:srgbClr val="7F7F7F"/>
      </a:dk2>
      <a:lt2>
        <a:srgbClr val="BFBFBF"/>
      </a:lt2>
      <a:accent1>
        <a:srgbClr val="003056"/>
      </a:accent1>
      <a:accent2>
        <a:srgbClr val="7FAED3"/>
      </a:accent2>
      <a:accent3>
        <a:srgbClr val="02827D"/>
      </a:accent3>
      <a:accent4>
        <a:srgbClr val="D65A33"/>
      </a:accent4>
      <a:accent5>
        <a:srgbClr val="516E8A"/>
      </a:accent5>
      <a:accent6>
        <a:srgbClr val="C1D4E7"/>
      </a:accent6>
      <a:hlink>
        <a:srgbClr val="003056"/>
      </a:hlink>
      <a:folHlink>
        <a:srgbClr val="00305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noProof="0" dirty="0" smtClean="0">
            <a:solidFill>
              <a:schemeClr val="accent1"/>
            </a:solidFill>
          </a:defRPr>
        </a:defPPr>
      </a:lstStyle>
    </a:txDef>
  </a:objectDefaults>
  <a:extraClrSchemeLst/>
  <a:extLst>
    <a:ext uri="{05A4C25C-085E-4340-85A3-A5531E510DB2}">
      <thm15:themeFamily xmlns:thm15="http://schemas.microsoft.com/office/thememl/2012/main" name="Compensators &amp; Group" id="{3C513FF4-C3F8-4F43-88FD-37D156012652}" vid="{C773B77A-91E8-4B6C-B81D-7E1800C659C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49C73918F5FC44A3E2F2F8D3210B47" ma:contentTypeVersion="11" ma:contentTypeDescription="Create a new document." ma:contentTypeScope="" ma:versionID="13a308e1da21703ddd030155a1b0131a">
  <xsd:schema xmlns:xsd="http://www.w3.org/2001/XMLSchema" xmlns:xs="http://www.w3.org/2001/XMLSchema" xmlns:p="http://schemas.microsoft.com/office/2006/metadata/properties" xmlns:ns2="91adfa4c-7e76-4cd3-991c-4c4c85c477ad" xmlns:ns3="a1af0b3a-a9d0-4fde-8e6b-a96a9334874c" targetNamespace="http://schemas.microsoft.com/office/2006/metadata/properties" ma:root="true" ma:fieldsID="1e36347b0652fdf28dd289e4728cbafc" ns2:_="" ns3:_="">
    <xsd:import namespace="91adfa4c-7e76-4cd3-991c-4c4c85c477ad"/>
    <xsd:import namespace="a1af0b3a-a9d0-4fde-8e6b-a96a9334874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adfa4c-7e76-4cd3-991c-4c4c85c477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54b4f92-87f4-4409-af87-97e09464637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af0b3a-a9d0-4fde-8e6b-a96a9334874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6cd1569-95da-44c5-9a41-d36511a2099d}" ma:internalName="TaxCatchAll" ma:showField="CatchAllData" ma:web="a1af0b3a-a9d0-4fde-8e6b-a96a933487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1af0b3a-a9d0-4fde-8e6b-a96a9334874c"/>
    <lcf76f155ced4ddcb4097134ff3c332f xmlns="91adfa4c-7e76-4cd3-991c-4c4c85c477a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550E4B-8429-44AB-AAF2-B08701C7EA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adfa4c-7e76-4cd3-991c-4c4c85c477ad"/>
    <ds:schemaRef ds:uri="a1af0b3a-a9d0-4fde-8e6b-a96a933487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CD4DA29-C8F8-4D07-9A58-5C0DBEA3E728}">
  <ds:schemaRefs>
    <ds:schemaRef ds:uri="http://purl.org/dc/terms/"/>
    <ds:schemaRef ds:uri="http://schemas.microsoft.com/office/2006/metadata/properties"/>
    <ds:schemaRef ds:uri="a1af0b3a-a9d0-4fde-8e6b-a96a9334874c"/>
    <ds:schemaRef ds:uri="http://purl.org/dc/elements/1.1/"/>
    <ds:schemaRef ds:uri="http://schemas.microsoft.com/office/2006/documentManagement/types"/>
    <ds:schemaRef ds:uri="http://purl.org/dc/dcmitype/"/>
    <ds:schemaRef ds:uri="91adfa4c-7e76-4cd3-991c-4c4c85c477ad"/>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DE5C78A-7D43-41F1-9BBB-BB22B6FCFA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Compensators &amp; Group</Template>
  <TotalTime>11</TotalTime>
  <Words>563</Words>
  <Application>Microsoft Office PowerPoint</Application>
  <PresentationFormat>Widescreen</PresentationFormat>
  <Paragraphs>141</Paragraphs>
  <Slides>27</Slides>
  <Notes>0</Notes>
  <HiddenSlides>0</HiddenSlides>
  <MMClips>3</MMClips>
  <ScaleCrop>false</ScaleCrop>
  <HeadingPairs>
    <vt:vector size="8" baseType="variant">
      <vt:variant>
        <vt:lpstr>Fonts Used</vt:lpstr>
      </vt:variant>
      <vt:variant>
        <vt:i4>7</vt:i4>
      </vt:variant>
      <vt:variant>
        <vt:lpstr>Theme</vt:lpstr>
      </vt:variant>
      <vt:variant>
        <vt:i4>9</vt:i4>
      </vt:variant>
      <vt:variant>
        <vt:lpstr>Embedded OLE Servers</vt:lpstr>
      </vt:variant>
      <vt:variant>
        <vt:i4>1</vt:i4>
      </vt:variant>
      <vt:variant>
        <vt:lpstr>Slide Titles</vt:lpstr>
      </vt:variant>
      <vt:variant>
        <vt:i4>27</vt:i4>
      </vt:variant>
    </vt:vector>
  </HeadingPairs>
  <TitlesOfParts>
    <vt:vector size="44" baseType="lpstr">
      <vt:lpstr>Aptos</vt:lpstr>
      <vt:lpstr>Arial</vt:lpstr>
      <vt:lpstr>Calibri</vt:lpstr>
      <vt:lpstr>Calibri Light</vt:lpstr>
      <vt:lpstr>Cambria Math</vt:lpstr>
      <vt:lpstr>Times New Roman</vt:lpstr>
      <vt:lpstr>Wingdings</vt:lpstr>
      <vt:lpstr>GOMG</vt:lpstr>
      <vt:lpstr>Compensators</vt:lpstr>
      <vt:lpstr>HECO</vt:lpstr>
      <vt:lpstr>Lubricators</vt:lpstr>
      <vt:lpstr>Bioreactors</vt:lpstr>
      <vt:lpstr>Incinerators</vt:lpstr>
      <vt:lpstr>Valves</vt:lpstr>
      <vt:lpstr>Services</vt:lpstr>
      <vt:lpstr>GOMG closer Frames</vt:lpstr>
      <vt:lpstr>PhotoImpact</vt:lpstr>
      <vt:lpstr>G&amp;O Compensators</vt:lpstr>
      <vt:lpstr>Our history</vt:lpstr>
      <vt:lpstr>PowerPoint Presentation</vt:lpstr>
      <vt:lpstr>Our history</vt:lpstr>
      <vt:lpstr>Excitation sources</vt:lpstr>
      <vt:lpstr>Excitation forces</vt:lpstr>
      <vt:lpstr>Two types of vibration compensators</vt:lpstr>
      <vt:lpstr>A bit about technology </vt:lpstr>
      <vt:lpstr>Simple Product</vt:lpstr>
      <vt:lpstr>Outbalancing Excitation Sources</vt:lpstr>
      <vt:lpstr>PowerPoint Presentation</vt:lpstr>
      <vt:lpstr>The Vertical Compensator</vt:lpstr>
      <vt:lpstr>The Vertical Compensators</vt:lpstr>
      <vt:lpstr>The Vertical Compensator</vt:lpstr>
      <vt:lpstr>The Vertical Compensator</vt:lpstr>
      <vt:lpstr>The Vertical Compensator</vt:lpstr>
      <vt:lpstr>The Horizontal Compensator</vt:lpstr>
      <vt:lpstr>The Horizontal Compensator</vt:lpstr>
      <vt:lpstr>The Horizontal Compensator</vt:lpstr>
      <vt:lpstr>Retrofit Installation</vt:lpstr>
      <vt:lpstr>The Horizontal Compensator</vt:lpstr>
      <vt:lpstr>Standard solutions</vt:lpstr>
      <vt:lpstr>Standard solutions</vt:lpstr>
      <vt:lpstr>World Leading Vibration Specialists</vt:lpstr>
      <vt:lpstr>CMA CGM Antoine de Saint Exupery</vt:lpstr>
      <vt:lpstr>CMA CGM Antoine de Saint Exupery</vt:lpstr>
      <vt:lpstr>Contact G&amp;O COMPENSATORS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Amanda Olesen</dc:creator>
  <cp:keywords/>
  <dc:description/>
  <cp:lastModifiedBy>Amanda Olesen</cp:lastModifiedBy>
  <cp:revision>1</cp:revision>
  <dcterms:created xsi:type="dcterms:W3CDTF">2025-02-27T12:48:00Z</dcterms:created>
  <dcterms:modified xsi:type="dcterms:W3CDTF">2025-02-27T12:59:33Z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0x0101001049C73918F5FC44A3E2F2F8D3210B47</vt:lpwstr>
  </property>
  <property fmtid="{D5CDD505-2E9C-101B-9397-08002B2CF9AE}" pid="3" name="MediaServiceImageTags">
    <vt:lpwstr/>
  </property>
</Properties>
</file>